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125.xml" ContentType="application/inkml+xml"/>
  <Override PartName="/ppt/ink/ink1126.xml" ContentType="application/inkml+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9" r:id="rId4"/>
  </p:sldMasterIdLst>
  <p:notesMasterIdLst>
    <p:notesMasterId r:id="rId19"/>
  </p:notesMasterIdLst>
  <p:sldIdLst>
    <p:sldId id="256" r:id="rId5"/>
    <p:sldId id="402" r:id="rId6"/>
    <p:sldId id="276" r:id="rId7"/>
    <p:sldId id="314" r:id="rId8"/>
    <p:sldId id="1209" r:id="rId9"/>
    <p:sldId id="1212" r:id="rId10"/>
    <p:sldId id="1213" r:id="rId11"/>
    <p:sldId id="1214" r:id="rId12"/>
    <p:sldId id="1215" r:id="rId13"/>
    <p:sldId id="1182" r:id="rId14"/>
    <p:sldId id="1210" r:id="rId15"/>
    <p:sldId id="1211" r:id="rId16"/>
    <p:sldId id="419" r:id="rId17"/>
    <p:sldId id="409" r:id="rId18"/>
  </p:sldIdLst>
  <p:sldSz cx="12188825" cy="6858000"/>
  <p:notesSz cx="6858000" cy="9144000"/>
  <p:embeddedFontLst>
    <p:embeddedFont>
      <p:font typeface="Arial Black" panose="020B0A04020102020204" pitchFamily="34" charset="0"/>
      <p:regular r:id="rId20"/>
      <p:bold r:id="rId21"/>
    </p:embeddedFont>
    <p:embeddedFont>
      <p:font typeface="Cambria" panose="02040503050406030204" pitchFamily="18" charset="0"/>
      <p:regular r:id="rId22"/>
      <p:bold r:id="rId23"/>
      <p:italic r:id="rId24"/>
      <p:boldItalic r:id="rId25"/>
    </p:embeddedFont>
    <p:embeddedFont>
      <p:font typeface="Cooper Black" panose="0208090404030B020404" pitchFamily="18" charset="0"/>
      <p:regular r:id="rId26"/>
    </p:embeddedFont>
    <p:embeddedFont>
      <p:font typeface="Corben" panose="020B0604020202020204" charset="0"/>
      <p:bold r:id="rId27"/>
    </p:embeddedFont>
    <p:embeddedFont>
      <p:font typeface="Open Sans" panose="020B0606030504020204" pitchFamily="34" charset="0"/>
      <p:regular r:id="rId28"/>
      <p:bold r:id="rId29"/>
      <p:italic r:id="rId30"/>
      <p:boldItalic r:id="rId31"/>
    </p:embeddedFont>
    <p:embeddedFont>
      <p:font typeface="Quattrocento Sans" panose="020B0502050000020003" pitchFamily="34" charset="0"/>
      <p:regular r:id="rId32"/>
      <p:bold r:id="rId33"/>
      <p:italic r:id="rId34"/>
      <p:boldItalic r:id="rId35"/>
    </p:embeddedFont>
    <p:embeddedFont>
      <p:font typeface="Segoe UI" panose="020B0502040204020203" pitchFamily="34" charset="0"/>
      <p:regular r:id="rId36"/>
      <p:bold r:id="rId37"/>
      <p:italic r:id="rId38"/>
      <p:boldItalic r:id="rId39"/>
    </p:embeddedFont>
    <p:embeddedFont>
      <p:font typeface="Segoe UI Black" panose="020B0A02040204020203" pitchFamily="34" charset="0"/>
      <p:bold r:id="rId40"/>
      <p:boldItalic r:id="rId41"/>
    </p:embeddedFont>
    <p:embeddedFont>
      <p:font typeface="Segoe UI Light" panose="020B0502040204020203" pitchFamily="34" charset="0"/>
      <p:regular r:id="rId42"/>
      <p: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96" d="100"/>
          <a:sy n="96" d="100"/>
        </p:scale>
        <p:origin x="904" y="288"/>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7" Type="http://schemas.openxmlformats.org/officeDocument/2006/relationships/slide" Target="slides/slide3.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20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203" Type="http://customschemas.google.com/relationships/presentationmetadata" Target="metadata"/><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207" Type="http://schemas.openxmlformats.org/officeDocument/2006/relationships/tableStyles" Target="tableStyles.xml"/><Relationship Id="rId8" Type="http://schemas.openxmlformats.org/officeDocument/2006/relationships/slide" Target="slides/slide4.xml"/><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20" Type="http://schemas.openxmlformats.org/officeDocument/2006/relationships/font" Target="fonts/font1.fntdata"/><Relationship Id="rId41" Type="http://schemas.openxmlformats.org/officeDocument/2006/relationships/font" Target="fonts/font2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20.155"/>
    </inkml:context>
    <inkml:brush xml:id="br0">
      <inkml:brushProperty name="width" value="0.05" units="cm"/>
      <inkml:brushProperty name="height" value="0.05" units="cm"/>
    </inkml:brush>
  </inkml:definitions>
  <inkml:trace contextRef="#ctx0" brushRef="#br0">16 35 24575,'-3'-3'0,"-5"-5"0,3 0 0,6 1 0,7 2 0,11 1 0,6 5 0,7 2 0,3 1 0,3-1 0,-6 0-8191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36.593"/>
    </inkml:context>
    <inkml:brush xml:id="br0">
      <inkml:brushProperty name="width" value="0.05" units="cm"/>
      <inkml:brushProperty name="height" value="0.05" units="cm"/>
    </inkml:brush>
  </inkml:definitions>
  <inkml:trace contextRef="#ctx0" brushRef="#br0">42 8 24575,'0'0'0,"0"0"0,0-1 0,0 1 0,0 0 0,0 0 0,0-1 0,0 1 0,0 0 0,0 0 0,0-1 0,0 1 0,0 0 0,0 0 0,0-1 0,0 1 0,0 0 0,0 0 0,0-1 0,0 1 0,0 0 0,-1 0 0,1 0 0,0-1 0,0 1 0,0 0 0,0 0 0,-1 0 0,1-1 0,0 1 0,0 0 0,0 0 0,-1 0 0,1 0 0,0 0 0,0-1 0,-1 1 0,1 0 0,-9 6 0,-6 15 0,11-11 0,1 1 0,1 0 0,0 1 0,1-1 0,0 0 0,0 0 0,1 1 0,1-1 0,0 0 0,0 0 0,1 1 0,1-1 0,0-1 0,0 1 0,1 0 0,8 14 0,-11-23 0,1 1 0,0 0 0,0-1 0,0 0 0,0 1 0,0-1 0,0 0 0,1 0 0,-1 0 0,1 0 0,0-1 0,-1 1 0,1-1 0,0 1 0,0-1 0,0 0 0,0 0 0,0 0 0,0-1 0,0 1 0,0-1 0,0 0 0,1 1 0,-1-1 0,0-1 0,0 1 0,0 0 0,0-1 0,0 0 0,0 1 0,0-1 0,0 0 0,0-1 0,0 1 0,3-2 0,1-1 0,0-1 0,0 1 0,-1-1 0,0 0 0,0 0 0,0-1 0,0 0 0,-1 0 0,0 0 0,0-1 0,-1 0 0,7-12 0,-9 15 0,0-1 0,-1 1 0,1 0 0,-1-1 0,0 1 0,0-1 0,0 0 0,-1 1 0,0-1 0,0 0 0,0 1 0,0-1 0,-1 1 0,0-1 0,0 0 0,0 1 0,0 0 0,-2-5 0,0 5 0,1 0 0,0 1 0,-1-1 0,0 1 0,0 0 0,0 0 0,0 0 0,0 0 0,0 0 0,-1 1 0,0-1 0,1 1 0,-1 0 0,0 0 0,0 1 0,0-1 0,0 1 0,0 0 0,-7-1 0,4 1 38,0 0 0,0 0 0,0 1 0,1 0 0,-1 0 0,0 1 0,0 0 0,-7 2 0,9-2-160,1 0 0,-1 1 0,1-1 0,0 1 0,0 0 0,0 0 0,0 1 0,0-1 0,0 1 1,1 0-1,-1 0 0,1 0 0,-4 5 0,-1 4-6704</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3:00.385"/>
    </inkml:context>
    <inkml:brush xml:id="br0">
      <inkml:brushProperty name="width" value="0.05" units="cm"/>
      <inkml:brushProperty name="height" value="0.05" units="cm"/>
    </inkml:brush>
  </inkml:definitions>
  <inkml:trace contextRef="#ctx0" brushRef="#br0">394 306 24575,'0'-23'0,"1"16"0,0 1 0,-1-1 0,0 1 0,0-1 0,-1 1 0,0-1 0,0 1 0,0 0 0,-1-1 0,0 1 0,0 0 0,-5-9 0,7 14 0,-1 1 0,0-1 0,0 0 0,1 0 0,-1 0 0,0 1 0,0-1 0,0 0 0,0 1 0,0-1 0,1 0 0,-1 1 0,0 0 0,0-1 0,-1 1 0,1-1 0,0 1 0,0 0 0,0 0 0,0 0 0,-2 0 0,1 0 0,-1 0 0,1 1 0,0-1 0,0 1 0,0 0 0,0 0 0,0-1 0,0 2 0,0-1 0,-3 2 0,-3 4 0,-1 0 0,1 0 0,-11 14 0,15-17 0,-113 145 0,8-10 0,107-138 0,-24 25 0,26-26 0,0 1 0,-1-1 0,1 0 0,-1 1 0,1-1 0,-1 0 0,1 1 0,-1-1 0,1 0 0,-1 1 0,1-1 0,-1 0 0,1 0 0,-1 0 0,1 0 0,-1 0 0,0 1 0,1-1 0,-1 0 0,1 0 0,-1 0 0,1 0 0,-1-1 0,0 1 0,1 0 0,-1 0 0,1 0 0,-1 0 0,1 0 0,-1-1 0,1 1 0,-1 0 0,1-1 0,-1 1 0,1 0 0,-1-1 0,1 1 0,0 0 0,-1-1 0,1 1 0,-1-1 0,1 1 0,0-1 0,0 1 0,-1-1 0,1 1 0,0-1 0,0 1 0,-1-1 0,1 1 0,0-1 0,0 0 0,0 0 0,-3-17 0,2 0 0,0 0 0,0 0 0,2 0 0,4-31 0,-4 42 0,4-34 0,2-1 0,18-60 0,-20 86 0,0 1 0,2-1 0,0 1 0,0 0 0,1 1 0,1 0 0,1 0 0,0 1 0,15-17 0,-18 25 0,-1 0 0,0 0 0,1 0 0,0 1 0,0 0 0,1 0 0,-1 1 0,1 0 0,-1 0 0,1 1 0,0 0 0,0 0 0,0 1 0,0 0 0,0 0 0,1 1 0,-1 0 0,0 1 0,0-1 0,0 2 0,0-1 0,9 4 0,8 2 0,-1 2 0,0 1 0,-1 1 0,0 0 0,38 28 0,-24-14-124,-2 2 0,-1 1 0,-1 2 0,-1 1 0,-2 2 0,-1 1-1,-2 1 1,-1 1 0,-2 1 0,20 43 0,-17-17-6702</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3:04.202"/>
    </inkml:context>
    <inkml:brush xml:id="br0">
      <inkml:brushProperty name="width" value="0.05" units="cm"/>
      <inkml:brushProperty name="height" value="0.05" units="cm"/>
    </inkml:brush>
  </inkml:definitions>
  <inkml:trace contextRef="#ctx0" brushRef="#br0">0 772 24575,'18'-10'0,"0"-1"0,0 0 0,-1-2 0,28-26 0,54-66 0,53-92 0,-124 155 0,-2-1 0,38-90 0,-58 118 0,-1 0 0,0 0 0,-2 0 0,4-23 0,-7 34 0,1 1 0,-1-1 0,-1 0 0,1 1 0,0-1 0,-1 1 0,0-1 0,1 0 0,-2 1 0,1-1 0,-2-3 0,2 5 0,0 1 0,0-1 0,-1 0 0,1 1 0,0 0 0,-1-1 0,1 1 0,-1 0 0,0-1 0,1 1 0,-1 0 0,0 0 0,0 0 0,0 1 0,0-1 0,0 0 0,0 1 0,0-1 0,0 1 0,0 0 0,-3-1 0,-2 2 0,1-1 0,-1 1 0,1 0 0,0 1 0,-1-1 0,1 1 0,0 1 0,0-1 0,0 1 0,0 0 0,0 0 0,1 1 0,-1-1 0,-7 9 0,-5 3 0,2 0 0,-30 36 0,23-19 0,1 0 0,1 1 0,2 1 0,-26 62 0,26-43 0,2 1 0,-18 94 0,18-20 0,6 1 0,5 141 0,8-154 0,-3 118 0,0-215-341,-2 0 0,0 0-1,-7 25 1,-1-15-6485</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3:04.499"/>
    </inkml:context>
    <inkml:brush xml:id="br0">
      <inkml:brushProperty name="width" value="0.05" units="cm"/>
      <inkml:brushProperty name="height" value="0.05" units="cm"/>
    </inkml:brush>
  </inkml:definitions>
  <inkml:trace contextRef="#ctx0" brushRef="#br0">1 305 24575,'1'-17'0,"0"-1"0,1 1 0,1 0 0,0 1 0,2-1 0,0 0 0,0 1 0,2 0 0,0 1 0,1-1 0,0 1 0,1 1 0,13-16 0,-17 24 0,1 0 0,0 1 0,1 0 0,-1 0 0,1 0 0,0 1 0,0 0 0,0 1 0,1-1 0,-1 1 0,1 1 0,0-1 0,0 1 0,0 1 0,8-1 0,14 0 0,0 1 0,55 6 0,-51-2 0,40-2 0,-71-1 0,1-1 0,-1 1 0,1 0 0,0 0 0,0 0 0,-1 1 0,7 1 0,-9-2 0,1 1 0,-1-1 0,0 1 0,0 0 0,0-1 0,0 1 0,0 0 0,0 0 0,0 0 0,0 0 0,0 0 0,0 0 0,0 0 0,-1 0 0,1 0 0,0 1 0,-1-1 0,1 0 0,-1 0 0,1 0 0,-1 1 0,1 2 0,2 22 0,0 1 0,-1 0 0,-2 0 0,-3 30 0,1 1 0,2-37 48,1 133-1461,2-109-5413</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3:04.637"/>
    </inkml:context>
    <inkml:brush xml:id="br0">
      <inkml:brushProperty name="width" value="0.05" units="cm"/>
      <inkml:brushProperty name="height" value="0.05" units="cm"/>
    </inkml:brush>
  </inkml:definitions>
  <inkml:trace contextRef="#ctx0" brushRef="#br0">156 23 24575,'-3'-6'0,"-8"-2"0,-4 0 0,-7 8 0,-5 10 0,-1 10 0,0 7 0,6 0-8191</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3:05.248"/>
    </inkml:context>
    <inkml:brush xml:id="br0">
      <inkml:brushProperty name="width" value="0.05" units="cm"/>
      <inkml:brushProperty name="height" value="0.05" units="cm"/>
    </inkml:brush>
  </inkml:definitions>
  <inkml:trace contextRef="#ctx0" brushRef="#br0">112 142 24575,'1'0'0,"-1"0"0,1 0 0,-1 0 0,1-1 0,-1 1 0,1 0 0,-1-1 0,1 1 0,-1 0 0,1-1 0,-1 1 0,1-1 0,-1 1 0,0-1 0,1 1 0,-1 0 0,0-1 0,1 0 0,-1 1 0,0-1 0,0 1 0,1-1 0,-1 1 0,0-1 0,0 1 0,0-1 0,0 0 0,0 1 0,0-1 0,0 1 0,0-1 0,0 0 0,0 1 0,0-1 0,0 1 0,0-1 0,0 0 0,-1 1 0,1-1 0,0 1 0,0-1 0,-1 1 0,1-1 0,0 1 0,-1-1 0,1 1 0,-1-1 0,1 1 0,0 0 0,-1-1 0,1 1 0,-1-1 0,1 1 0,-1 0 0,1 0 0,-1-1 0,0 1 0,1 0 0,-1 0 0,1 0 0,-1-1 0,1 1 0,-1 0 0,0 0 0,1 0 0,-2 0 0,-1 1 0,0 0 0,0 0 0,-1 0 0,1 0 0,0 1 0,0-1 0,0 1 0,0 0 0,1 0 0,-1 0 0,0 0 0,1 0 0,-1 1 0,1-1 0,-4 6 0,-1 1 0,1 0 0,0 0 0,-8 16 0,9-13 0,1 1 0,0-1 0,1 0 0,0 1 0,1 0 0,0 0 0,1 0 0,1-1 0,0 16 0,1-23 0,0 1 0,0 0 0,0-1 0,0 1 0,1-1 0,0 0 0,0 1 0,0-1 0,1 0 0,4 6 0,-5-8 0,0-1 0,1 1 0,-1 0 0,1-1 0,0 0 0,0 1 0,0-1 0,0 0 0,0-1 0,0 1 0,1 0 0,-1-1 0,1 0 0,-1 0 0,1 0 0,-1 0 0,5 0 0,-3-1 0,1 0 0,-1 0 0,1-1 0,-1 1 0,1-1 0,-1-1 0,0 1 0,0-1 0,1 0 0,-1 0 0,-1 0 0,1-1 0,0 0 0,0 0 0,-1 0 0,0 0 0,0-1 0,0 1 0,0-1 0,0 0 0,-1-1 0,4-5 0,1 0 0,-1 0 0,-1 0 0,0-1 0,-1 0 0,0-1 0,0 1 0,-1-1 0,4-23 0,-7 26 0,0 1 0,-1 0 0,0-1 0,0 1 0,-1 0 0,0 0 0,-1-1 0,0 1 0,0 0 0,-1 0 0,0 0 0,0 1 0,-6-11 0,3 8 0,-1 0 0,0 1 0,0 0 0,-1 0 0,0 0 0,0 1 0,-1 0 0,-18-12 0,23 18 0,-18-14 0,22 16 0,-1 0 0,1-1 0,0 1 0,0 0 0,-1 0 0,1 0 0,0 0 0,0-1 0,-1 1 0,1 0 0,0 0 0,0-1 0,0 1 0,0 0 0,-1 0 0,1-1 0,0 1 0,0 0 0,0-1 0,0 1 0,0 0 0,0-1 0,0 1 0,0 0 0,0 0 0,0-1 0,0 1 0,0 0 0,0-1 0,0 1 0,0 0 0,0-1 0,0 1 0,0 0 0,0 0 0,0-1 0,1 1 0,-1 0 0,0-1 0,0 1 0,0 0 0,0 0 0,1 0 0,-1-1 0,0 1 0,0 0 0,1 0 0,-1 0 0,0-1 0,0 1 0,1 0 0,-1 0 0,0 0 0,1 0 0,-1 0 0,0 0 0,0 0 0,1-1 0,-1 1 0,0 0 0,1 0 0,-1 0 0,0 0 0,1 0 0,-1 0 0,0 1 0,0-1 0,1 0 0,28-5 0,-1 2 0,1 1 0,0 1 0,0 1 0,0 2 0,36 6 0,-53-5 0,0 0 0,0 1 0,0 0 0,-1 1 0,1 0 0,-1 1 0,14 10 0,-18-11 0,0 1 0,0 0 0,0 1 0,-1 0 0,0 0 0,0 0 0,0 1 0,-1-1 0,0 1 0,6 17 0,-6-11 0,0 0 0,-1 0 0,-1 0 0,0 1 0,-1-1 0,1 26 0,-3-29 0,-1-1 0,0 1 0,0 0 0,-1-1 0,0 1 0,-1-1 0,0 0 0,0 0 0,-10 19 0,11-26 0,0 0 0,-1 0 0,1 0 0,0 0 0,-1 0 0,0-1 0,0 1 0,0-1 0,0 0 0,0 0 0,0 0 0,0 0 0,-7 2 0,9-3 0,-1-1 0,1 1 0,-1-1 0,1 0 0,-1 0 0,1 0 0,-1 0 0,1 0 0,-1 0 0,1 0 0,-1 0 0,1 0 0,-1-1 0,1 1 0,-1-1 0,1 1 0,-1-1 0,1 0 0,0 1 0,0-1 0,-1 0 0,1 0 0,0 0 0,0 0 0,0 0 0,0 0 0,0 0 0,0 0 0,0-1 0,0 1 0,0 0 0,0 0 0,1-1 0,-1 1 0,1-1 0,-1-1 0,-1-3 0,0 0 0,1-1 0,0 1 0,1 0 0,-1-1 0,1 1 0,0 0 0,1-1 0,-1 1 0,1-1 0,1 1 0,2-9 0,2-3 0,0 0 0,2 1 0,8-18 0,-6 19 0,0 0 0,1 0 0,24-26 0,-29 35 0,0 1 0,1 0 0,0 0 0,0 1 0,0 0 0,1 0 0,0 1 0,0 0 0,0 0 0,11-4 0,-16 8 0,0-1 0,0 0 0,0 1 0,0-1 0,0 1 0,0 0 0,0 0 0,0 0 0,0 0 0,0 1 0,0-1 0,-1 1 0,1 0 0,0 0 0,0 0 0,0 0 0,0 0 0,3 3 0,-2-1 0,-1-1 0,0 1 0,0 0 0,-1 1 0,1-1 0,-1 0 0,1 1 0,-1-1 0,0 1 0,0 0 0,2 7 0,0 4 0,0 1 0,-1-1 0,-1 1 0,0-1 0,-2 32 0,-3-7-1365,-1-4-5461</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3:05.387"/>
    </inkml:context>
    <inkml:brush xml:id="br0">
      <inkml:brushProperty name="width" value="0.05" units="cm"/>
      <inkml:brushProperty name="height" value="0.05" units="cm"/>
    </inkml:brush>
  </inkml:definitions>
  <inkml:trace contextRef="#ctx0" brushRef="#br0">0 89 24575,'0'-7'0,"0"-7"0,0-9 0,3 0 0,2 8 0,2 8 0,0 10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3:05.986"/>
    </inkml:context>
    <inkml:brush xml:id="br0">
      <inkml:brushProperty name="width" value="0.05" units="cm"/>
      <inkml:brushProperty name="height" value="0.05" units="cm"/>
    </inkml:brush>
  </inkml:definitions>
  <inkml:trace contextRef="#ctx0" brushRef="#br0">54 492 24575,'2'-7'0,"2"9"0,3 12 0,-3 25 0,-1 0 0,-4 46 0,0-29 0,1-36 0,-2 69 0,1-78 0,-1-1 0,0 1 0,0 0 0,-1-1 0,-7 19 0,10-29 0,0 0 0,0 1 0,0-1 0,0 0 0,0 1 0,0-1 0,0 0 0,0 0 0,0 1 0,0-1 0,0 0 0,-1 1 0,1-1 0,0 0 0,0 0 0,0 1 0,0-1 0,-1 0 0,1 0 0,0 0 0,0 1 0,-1-1 0,1 0 0,0 0 0,0 0 0,-1 0 0,1 1 0,0-1 0,0 0 0,-1 0 0,1 0 0,0 0 0,-1 0 0,1 0 0,0 0 0,0 0 0,-1 0 0,1 0 0,0 0 0,-1 0 0,1 0 0,0 0 0,-1 0 0,1 0 0,0 0 0,0 0 0,-1-1 0,1 1 0,0 0 0,0 0 0,-1 0 0,1 0 0,0-1 0,0 1 0,-1 0 0,1 0 0,0 0 0,0-1 0,0 1 0,0 0 0,-1 0 0,1-1 0,0 1 0,0 0 0,0-1 0,0 1 0,0 0 0,-8-23 0,-4-41 0,4-1 0,2 0 0,3 0 0,3-1 0,16-123 0,-9 142 0,20-75 0,-20 101 0,0 1 0,1 0 0,1 0 0,1 1 0,23-35 0,-30 49 0,1 1 0,0 0 0,0 0 0,0 0 0,0 0 0,0 0 0,1 1 0,-1 0 0,1 0 0,0 0 0,0 1 0,0 0 0,9-3 0,-11 4 0,0 1 0,0-1 0,0 1 0,1 0 0,-1 0 0,0 0 0,0 0 0,0 1 0,0-1 0,0 1 0,0 0 0,0 0 0,0 0 0,0 0 0,0 1 0,0-1 0,0 1 0,-1-1 0,1 1 0,-1 0 0,1 0 0,-1 0 0,0 1 0,1-1 0,1 4 0,1 1 0,0 1 0,0 0 0,-1 0 0,0 1 0,-1-1 0,1 1 0,-2 0 0,1-1 0,-1 1 0,-1 1 0,1 9 0,-1 0 0,0 0 0,-1 0 0,-2 0 0,-4 26 0,2-26 0,-1 0 0,-1 0 0,-1-1 0,-1 0 0,0 0 0,-1-1 0,-14 20 0,1-6 0,-1-1 0,-48 46 0,66-71 0,-19 22 0,23-27 0,1 1 0,-1 0 0,1-1 0,-1 1 0,1 0 0,-1 0 0,1-1 0,0 1 0,0 0 0,-1 0 0,1 0 0,0-1 0,0 1 0,0 0 0,0 0 0,0 0 0,0 0 0,0-1 0,0 1 0,0 0 0,0 0 0,0 0 0,0-1 0,1 1 0,-1 0 0,0 0 0,1 0 0,-1-1 0,1 1 0,-1 0 0,0-1 0,1 1 0,0 0 0,0 0 0,13 10 0,1-2 0,20 11 0,-18-11 0,29 21 0,-21-7 0,-1 0 0,-1 2 0,29 41 0,-28-36 0,0-2-1365,-2-8-5461</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3:06.318"/>
    </inkml:context>
    <inkml:brush xml:id="br0">
      <inkml:brushProperty name="width" value="0.05" units="cm"/>
      <inkml:brushProperty name="height" value="0.05" units="cm"/>
    </inkml:brush>
  </inkml:definitions>
  <inkml:trace contextRef="#ctx0" brushRef="#br0">36 39 24575,'5'-5'0,"1"0"0,-7 12 0,-2 5 0,-2 11 0,0-7 0,1 1 0,1 0 0,0 0 0,2 0 0,0 0 0,2 27 0,-1-42 0,0 0 0,0 0 0,1 0 0,-1 0 0,1-1 0,-1 1 0,1 0 0,0 0 0,-1 0 0,1-1 0,0 1 0,0 0 0,0-1 0,1 1 0,-1-1 0,0 1 0,1-1 0,-1 1 0,0-1 0,1 0 0,0 0 0,-1 0 0,1 0 0,0 0 0,-1 0 0,1 0 0,0-1 0,0 1 0,0 0 0,0-1 0,0 0 0,-1 1 0,1-1 0,0 0 0,0 0 0,0 0 0,3-1 0,1 0 0,0 0 0,-1-1 0,0 0 0,1 0 0,-1 0 0,0 0 0,0-1 0,0 0 0,0 0 0,-1 0 0,9-8 0,-7 4 0,0 1 0,-1-2 0,0 1 0,0 0 0,0-1 0,-1 0 0,0 0 0,0-1 0,-1 1 0,-1-1 0,4-16 0,-5 21 0,0 0 0,-1 0 0,1 0 0,-1 0 0,0 0 0,0 0 0,0 0 0,-1 0 0,0 1 0,0-1 0,0 0 0,0 0 0,0 0 0,-1 0 0,1 1 0,-1-1 0,0 1 0,0-1 0,0 1 0,-1 0 0,1 0 0,-1 0 0,0 0 0,0 0 0,0 1 0,0-1 0,0 1 0,-1 0 0,-3-2 0,4 2 0,0 1 0,0 0 0,-1 0 0,1 0 0,0 0 0,-1 0 0,1 1 0,-1-1 0,1 1 0,-1 0 0,1 0 0,-1 0 0,1 1 0,-1-1 0,1 1 0,-6 1 0,4 0 0,1 0 0,-1 1 0,1-1 0,0 1 0,0 0 0,0 0 0,0 0 0,0 0 0,1 1 0,-6 6 0,4-4 0,1 0 0,0 0 0,0 1 0,1-1 0,0 1 0,0 0 0,0 0 0,1 0 0,0 0 0,0 0 0,1 0 0,0 1 0,0-1 0,1 0 0,1 14 0,-1-19-72,1 0 1,-1 0-1,0 0 0,1-1 0,0 1 0,0 0 0,-1 0 0,1-1 1,0 1-1,0-1 0,0 1 0,1 0 0,-1-1 0,0 0 0,1 1 1,-1-1-1,1 0 0,1 2 0,13 5-6754</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3:06.503"/>
    </inkml:context>
    <inkml:brush xml:id="br0">
      <inkml:brushProperty name="width" value="0.05" units="cm"/>
      <inkml:brushProperty name="height" value="0.05" units="cm"/>
    </inkml:brush>
  </inkml:definitions>
  <inkml:trace contextRef="#ctx0" brushRef="#br0">57 153 24575,'0'-9'0,"0"-10"0,0-7 0,0-6 0,-3-1 0,-1 9 0,-3 14 0,0 19 0,1 17 0,1 16 0,-1 11 0,0 9 0,1 6 0,2 1 0,1-2 0,0-2 0,2-13-8191</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3:06.892"/>
    </inkml:context>
    <inkml:brush xml:id="br0">
      <inkml:brushProperty name="width" value="0.05" units="cm"/>
      <inkml:brushProperty name="height" value="0.05" units="cm"/>
    </inkml:brush>
  </inkml:definitions>
  <inkml:trace contextRef="#ctx0" brushRef="#br0">0 113 24575,'0'0'0,"5"0"0,1 0 0,-1 0 0,0 0 0,1 1 0,-1 0 0,0 0 0,6 2 0,-10-2 0,1 0 0,0 0 0,-1 0 0,1 0 0,-1 0 0,1 1 0,-1-1 0,0 1 0,1-1 0,-1 1 0,0-1 0,0 1 0,0 0 0,0 0 0,0-1 0,-1 1 0,1 0 0,0 0 0,-1 0 0,0 0 0,1 0 0,-1 2 0,2 11 0,-1 1 0,-2 19 0,1-25 0,-1-1 0,1 1 0,0-1 0,1 1 0,0-1 0,1 1 0,0-1 0,0 0 0,6 13 0,-7-20 0,1 0 0,-1 0 0,1 0 0,-1-1 0,1 1 0,0 0 0,0-1 0,-1 1 0,1-1 0,1 1 0,-1-1 0,0 0 0,0 0 0,0 0 0,0 0 0,1-1 0,-1 1 0,0 0 0,1-1 0,-1 0 0,1 1 0,-1-1 0,1 0 0,-1 0 0,0-1 0,1 1 0,2-1 0,3 0 0,-1-1 0,1 0 0,-1 0 0,0-1 0,0 0 0,0 0 0,10-6 0,-3-1 0,0 0 0,-1-1 0,0-1 0,0 0 0,-1 0 0,19-29 0,-23 30 0,-1-1 0,0 0 0,0 0 0,-2-1 0,1 0 0,-2 0 0,0 0 0,0 0 0,1-17 0,-4 26 0,-1 0 0,0 0 0,0 0 0,0 0 0,0 0 0,-1 0 0,0 0 0,1 0 0,-1 1 0,-1-1 0,1 0 0,-4-6 0,4 8 0,0 1 0,0-1 0,-1 0 0,1 1 0,0-1 0,-1 1 0,0 0 0,1 0 0,-1-1 0,0 1 0,1 0 0,-1 0 0,0 1 0,0-1 0,0 0 0,0 1 0,0-1 0,0 1 0,0-1 0,0 1 0,0 0 0,0 0 0,0 0 0,0 0 0,0 0 0,-3 1 0,-6 2 0,0-1 0,1 2 0,0 0 0,-1 0 0,1 0 0,1 2 0,-1-1 0,1 1 0,0 0 0,0 1 0,1 0 0,-8 9 0,3-3 0,0 2 0,0 0 0,2 0 0,0 1 0,1 0 0,-9 19 0,14-25 0,1 0 0,0 0 0,1 0 0,0 1 0,0 0 0,1 0 0,1-1 0,-1 19 0,2-25 0,1 0 0,-1 0 0,1 0 0,-1 0 0,1 0 0,0-1 0,0 1 0,1 0 0,-1-1 0,1 1 0,0-1 0,0 1 0,0-1 0,0 0 0,1 0 0,-1 0 0,1 0 0,0 0 0,0 0 0,0-1 0,0 0 0,0 1 0,1-1 0,-1 0 0,1-1 0,-1 1 0,5 1 0,3 0-124,-1-1 0,1 0 0,0 0 0,0-1 0,0-1 0,1 0-1,-1 0 1,0-1 0,0-1 0,19-4 0,21-7-6702</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37.014"/>
    </inkml:context>
    <inkml:brush xml:id="br0">
      <inkml:brushProperty name="width" value="0.05" units="cm"/>
      <inkml:brushProperty name="height" value="0.05" units="cm"/>
    </inkml:brush>
  </inkml:definitions>
  <inkml:trace contextRef="#ctx0" brushRef="#br0">52 0 24575,'0'0'0,"0"0"0,0 0 0,1 1 0,-1-1 0,0 0 0,0 0 0,0 0 0,0 0 0,0 0 0,0 0 0,1 0 0,-1 0 0,0 0 0,0 0 0,0 0 0,0 0 0,0 0 0,0 1 0,0-1 0,0 0 0,0 0 0,1 0 0,-1 0 0,0 0 0,0 0 0,0 0 0,0 1 0,0-1 0,0 0 0,0 0 0,0 0 0,0 0 0,0 0 0,0 0 0,0 1 0,0-1 0,0 0 0,0 0 0,0 0 0,0 0 0,0 0 0,0 1 0,0-1 0,0 0 0,-4 10 0,-7 9 0,5-11 0,1 0 0,1 0 0,0 1 0,0 0 0,0 0 0,1 0 0,0 0 0,-2 18 0,4-22 0,1-1 0,0 1 0,0-1 0,0 1 0,0-1 0,1 1 0,0-1 0,0 1 0,0-1 0,0 0 0,1 0 0,0 1 0,0-1 0,0 0 0,0 0 0,1-1 0,-1 1 0,1 0 0,0-1 0,5 5 0,-1-2 0,0-1 0,0 0 0,0 0 0,1 0 0,0-1 0,-1-1 0,2 1 0,-1-1 0,0-1 0,1 1 0,16 1 0,-22-3 0,1-1 0,-1 0 0,1 0 0,-1 0 0,0 0 0,1 0 0,-1-1 0,1 0 0,-1 1 0,0-1 0,0 0 0,0-1 0,1 1 0,-1-1 0,0 1 0,0-1 0,-1 0 0,1 0 0,0 0 0,-1 0 0,1-1 0,-1 1 0,0-1 0,0 0 0,0 1 0,0-1 0,0 0 0,0 0 0,-1 0 0,0 0 0,1-1 0,0-5 0,0 2 20,-1 0 0,0 0 0,0-1 1,-1 1-1,0 0 0,-1 0 0,1 0 0,-1 0 0,0 0 0,-1 0 0,0 0 0,0 0 0,-1 0 0,1 1 0,-2-1 0,-4-8 1,5 10-107,-1 0 1,1 0 0,-1 0-1,0 1 1,0-1 0,0 1-1,-1 0 1,1 0 0,-1 1-1,0-1 1,0 1 0,0 0-1,-1 0 1,1 1 0,-1 0-1,0 0 1,1 0 0,-1 0-1,-10 0 1,0 1-6741</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3:07.435"/>
    </inkml:context>
    <inkml:brush xml:id="br0">
      <inkml:brushProperty name="width" value="0.05" units="cm"/>
      <inkml:brushProperty name="height" value="0.05" units="cm"/>
    </inkml:brush>
  </inkml:definitions>
  <inkml:trace contextRef="#ctx0" brushRef="#br0">4704 616 24575,'-27'-38'-77,"-2"2"0,-1 0-1,-2 2 1,-2 1 0,0 2-1,-3 2 1,-68-44 0,40 34-47,-2 4 0,-1 3 0,-2 2 1,-76-20-1,24 16-605,-2 7 1,0 4-1,-2 6 0,-212-1 1,160 21 171,1 9 0,-311 61 0,294-29 557,3 8 0,-318 132 0,374-122 0,2 5 0,4 6 0,3 6 0,-151 122 0,206-142-322,3 4 0,3 2 0,-113 146 0,147-166 179,2 1 0,2 2 0,-22 53 0,35-65 157,1 0-1,2 2 0,1-1 1,-9 78-1,17-86-16,1 0 1,1 0-1,2 1 1,1-1-1,2 0 0,0 0 1,2-1-1,1 0 1,1 0-1,14 27 0,-7-22 4,1-1 0,2-1 0,2-1-1,0 0 1,2-2 0,1-1-1,46 42 1,-16-26 7,2-2 0,2-2 0,1-3 0,2-3 0,1-2 0,108 36 0,-28-22 31,1-6 0,159 20 0,-13-20-462,1-13 1,305-13-1,582-85-905,-300-33 1350,-17-76-136,-711 137-79,177-76-1,-260 90 304,-1-3 0,-2-2-1,-1-3 1,105-86 0,-139 99 37,-1-1 0,-2-1 0,-1-1 1,0-1-1,-3-1 0,36-65 1,-44 68 57,-2 0 1,0-1 0,-2 0 0,-1-1 0,-1 0 0,-1 0-1,-2-1 1,-1 0 0,-1-34 0,-4 29-163,-1 0 0,-1 0 0,-2 0 0,-2 1 0,-23-67 0,13 59 28,-1 1 0,-2 1 0,-1 0 0,-34-42 0,9 24 100,-2 1 0,-3 2 0,-2 3 0,-3 3 0,-97-67 0,48 48-326,-2 5 0,-4 4 0,-2 6 0,-180-59 0,100 54-104,-2 9 1,-214-25 0,199 48 117,-1 10 1,-338 17 0,364 14 55,1 7 0,1 9-1,-214 65 1,261-54 198</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3:08.327"/>
    </inkml:context>
    <inkml:brush xml:id="br0">
      <inkml:brushProperty name="width" value="0.05" units="cm"/>
      <inkml:brushProperty name="height" value="0.05" units="cm"/>
    </inkml:brush>
  </inkml:definitions>
  <inkml:trace contextRef="#ctx0" brushRef="#br0">1677 1457 24575,'-136'-6'0,"-169"-30"0,293 34 0,-103-16 0,0-5 0,2-5 0,1-5 0,1-5 0,-158-78 0,229 96 0,0-3 0,2-1 0,1-2 0,1-1 0,-55-54 0,79 67 0,0 1 0,1-2 0,1 0 0,0 0 0,1-1 0,1 0 0,-9-23 0,13 27 0,0 0 0,1 0 0,1-1 0,0 0 0,1 1 0,0-1 0,1 0 0,0 0 0,1 1 0,1-1 0,4-18 0,0 11 0,0 1 0,2 1 0,0-1 0,1 1 0,1 1 0,1 0 0,0 0 0,2 1 0,-1 0 0,2 1 0,17-15 0,2 1 0,2 1 0,0 2 0,2 1 0,41-19 0,-3 7 0,2 3 0,0 4 0,131-32 0,250-28 0,-456 89 0,37-7 0,-31 4 0,-25 1 0,-52 3-1365,31 0-5461</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3:08.578"/>
    </inkml:context>
    <inkml:brush xml:id="br0">
      <inkml:brushProperty name="width" value="0.05" units="cm"/>
      <inkml:brushProperty name="height" value="0.05" units="cm"/>
    </inkml:brush>
  </inkml:definitions>
  <inkml:trace contextRef="#ctx0" brushRef="#br0">83 55 24575,'0'-2'0,"-1"1"0,1 0 0,-1 0 0,1 0 0,-1 0 0,1 0 0,-1 0 0,1 0 0,-1 0 0,0 0 0,0 0 0,1 0 0,-1 0 0,0 0 0,0 1 0,0-1 0,0 0 0,0 1 0,0-1 0,-2 0 0,-26-12 0,21 10 0,-18-11 0,26 14 0,0 0 0,0 0 0,0 0 0,0 0 0,0 0 0,-1 0 0,1 0 0,0 0 0,0 0 0,0 0 0,0 0 0,0 0 0,0 0 0,0 0 0,0-1 0,0 1 0,0 0 0,-1 0 0,1 0 0,0 0 0,0 0 0,0 0 0,0 0 0,0 0 0,0 0 0,0 0 0,0-1 0,0 1 0,0 0 0,0 0 0,0 0 0,0 0 0,0 0 0,0 0 0,0 0 0,0 0 0,0-1 0,0 1 0,0 0 0,0 0 0,0 0 0,0 0 0,0 0 0,0 0 0,0 0 0,0 0 0,0 0 0,0-1 0,0 1 0,0 0 0,0 0 0,0 0 0,0 0 0,0 0 0,0 0 0,1 0 0,-1 0 0,0 0 0,0-1 0,17 3 0,6 4 0,0 0 0,0 2 0,-1 0 0,0 1 0,26 16 0,-32-15 0,0 0 0,0 1 0,-1 1 0,0 0 0,-1 1 0,-1 1 0,13 16 0,-20-22 0,-1 0 0,0 1 0,0 0 0,-1 0 0,0 0 0,-1 0 0,1 1 0,-2-1 0,0 1 0,0 0 0,0 0 0,-1 0 0,-1 0 0,0-1 0,0 1 0,-1 0 0,0 0 0,-1 0 0,0 0 0,0 0 0,-1-1 0,-1 0 0,1 1 0,-7 10 0,-5 6-341,-1 0 0,-1 0-1,-39 43 1,-7-1-6485</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07.314"/>
    </inkml:context>
    <inkml:brush xml:id="br0">
      <inkml:brushProperty name="width" value="0.05" units="cm"/>
      <inkml:brushProperty name="height" value="0.05" units="cm"/>
    </inkml:brush>
  </inkml:definitions>
  <inkml:trace contextRef="#ctx0" brushRef="#br0">229 130 24575,'5'-4'0,"0"-1"0,0 1 0,0 0 0,1 0 0,-1 0 0,1 1 0,0 0 0,0 0 0,0 1 0,0-1 0,12-1 0,3 0 0,0 1 0,30 1 0,-31 1 0,644-3 0,-182 5 0,-366-7 0,-102 2 0,-21 1 0,-24 0 0,-281 1 0,77 2 0,160-5 0,-82-17 0,-34-2 0,-257 20 0,378 8 0,-73 15 0,118-12 0,25-7 0,0 0 0,-1 0 0,1 0 0,0 1 0,0-1 0,0 0 0,0 0 0,0 0 0,0 0 0,-1 0 0,1 0 0,0 1 0,0-1 0,0 0 0,0 0 0,0 0 0,0 0 0,0 1 0,0-1 0,0 0 0,0 0 0,0 0 0,0 0 0,0 1 0,0-1 0,0 0 0,0 0 0,0 0 0,0 0 0,0 1 0,0-1 0,0 0 0,0 0 0,0 0 0,0 0 0,0 1 0,0-1 0,0 0 0,0 0 0,0 0 0,1 0 0,-1 0 0,0 1 0,0-1 0,0 0 0,0 0 0,0 0 0,0 0 0,1 0 0,-1 0 0,0 0 0,0 0 0,0 1 0,0-1 0,1 0 0,6 2 0,0 1 0,0-1 0,0 0 0,0-1 0,8 2 0,140 12 0,192-6 0,-264-8 0,44-3 0,73 3 0,-221-2 0,-39 4 0,13 1 0,-675 28 0,687-30 0,24-3 0,-1 2 0,0 0 0,1 0 0,-18 5 0,28-4 0,10 0 0,227 2 0,-145-5 0,96 1 0,183 0 0,-347 0-455,1 1 0,40 8 0,-38-1-6371</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24.831"/>
    </inkml:context>
    <inkml:brush xml:id="br0">
      <inkml:brushProperty name="width" value="0.05" units="cm"/>
      <inkml:brushProperty name="height" value="0.05" units="cm"/>
    </inkml:brush>
  </inkml:definitions>
  <inkml:trace contextRef="#ctx0" brushRef="#br0">115 4 24575,'0'0'0,"0"0"0,1 0 0,-1 0 0,0-1 0,0 1 0,0 0 0,0 0 0,0 0 0,0 0 0,0 0 0,0 0 0,0 0 0,0 0 0,0 0 0,0-1 0,0 1 0,0 0 0,0 0 0,0 0 0,0 0 0,-1 0 0,1 0 0,0 0 0,0 0 0,0 0 0,0-1 0,0 1 0,0 0 0,0 0 0,0 0 0,0 0 0,0 0 0,0 0 0,0 0 0,0 0 0,0 0 0,-1 0 0,1 0 0,0 0 0,0 0 0,0 0 0,0 0 0,0 0 0,0 0 0,0 0 0,0 0 0,0 0 0,-1 0 0,1 0 0,0 0 0,0 0 0,0 0 0,0 0 0,0 0 0,0 0 0,0 0 0,0 0 0,0 0 0,-1 0 0,1 0 0,-7 7 0,-7 12 0,13-18 0,-10 15 0,1 0 0,1 0 0,0 1 0,1 1 0,1-1 0,0 1 0,1 1 0,2-1 0,-1 1 0,2-1 0,-1 23 0,-2 180 0,24 250 0,23-39-858,180 797 0,-165-1020 808,128 315 0,-111-358-478,7-4 1,129 193-1,-103-201 344,197 221-1,-196-262 210,5-5 0,164 123-1,-105-112-546,4-7 0,5-8-1,363 151 1,-167-116-522,415 96-1,609 56 781,24-151-226,-1044-132 784,1-16 0,389-60 1,-484 14 2141,-221 37-980,-2-3 0,80-36 0,-137 53-1393,1 0-1,-1 0 1,1-1 0,-1 1-1,0-1 1,-1-1-1,1 1 1,-1-1 0,0 0-1,0 0 1,0-1-1,-1 1 1,1-1 0,5-11-1,-9 14-62,1 0 0,0 0 0,0 1 0,0-1 0,0 0 0,0 1 0,0 0 0,1-1 0,-1 1 0,1 0 0,0 0 0,0 1 0,0-1 0,0 0 0,0 1 0,5-2 0,3-1 0,1 1 0,1 1 0,12-2 0,-11 3 0,-14 1 0,0 0 0,0 0 0,0 0 0,-1 0 0,1 0 0,0-1 0,0 1 0,0 0 0,0 0 0,-1 0 0,1 0 0,0 0 0,0 0 0,0 0 0,0 0 0,0 0 0,-1 0 0,1 0 0,0 0 0,0-1 0,0 1 0,0 0 0,0 0 0,0 0 0,0 0 0,-1 0 0,1 0 0,0-1 0,0 1 0,0 0 0,0 0 0,0 0 0,0 0 0,0 0 0,0-1 0,0 1 0,0 0 0,0 0 0,0 0 0,0 0 0,0-1 0,2-12 0,10-23 0,-5 18 0,-4 5 0,0 0 0,-1-1 0,0 1 0,-1-1 0,0 1 0,-1-1 0,-1 1 0,0-1 0,-4-13 0,3 16 0,-1 1 0,0-1 0,-1 1 0,0 0 0,0 0 0,-1 0 0,0 0 0,-1 1 0,0 0 0,-1 0 0,-12-12 0,14 16 0,-1 1 0,0-1 0,0 1 0,-1 1 0,1-1 0,-1 1 0,0 1 0,0-1 0,0 1 0,-8-2 0,-13-1 0,-35-2 0,50 6 0,-5-1 0,0 1 0,-21 2 0,33 0 0,-1 0 0,1 0 0,0 0 0,0 0 0,0 1 0,0 0 0,0 1 0,0-1 0,-9 7 0,14-9 0,-1 1 0,1 0 0,0-1 0,0 1 0,0 0 0,0 0 0,0 0 0,0 0 0,0 0 0,0 0 0,1 0 0,-1 0 0,0 1 0,0-1 0,1 0 0,-1 0 0,1 1 0,-1-1 0,1 0 0,0 1 0,-1-1 0,1 0 0,0 1 0,0-1 0,0 0 0,0 1 0,0-1 0,0 0 0,1 1 0,-1-1 0,0 0 0,1 1 0,-1-1 0,1 0 0,-1 1 0,1-1 0,-1 0 0,1 0 0,0 0 0,1 2 0,3 2 0,0 0 0,0 0 0,0 0 0,0-1 0,1 0 0,11 7 0,27 10 0,0-1 0,61 18 0,-43-17 0,124 43 0,222 88 0,-400-148 0,58 29 0,-60-29 0,0 0 0,0 1 0,0-1 0,-1 1 0,1 0 0,-1 0 0,8 11 0,-12-14 0,0 0 0,0 0 0,0 0 0,0 1 0,0-1 0,0 0 0,-1 0 0,1 1 0,-1-1 0,0 0 0,1 1 0,-1-1 0,0 1 0,0-1 0,-1 0 0,1 1 0,0-1 0,-1 0 0,0 1 0,1-1 0,-1 0 0,0 0 0,0 0 0,0 1 0,0-1 0,-1 0 0,1 0 0,-2 2 0,-5 4 0,1 1 0,-1-1 0,-1-1 0,-14 11 0,-47 28 0,-2-3 0,-123 54 0,-50 27 0,206-101 0,17-11 0,1 1 0,-39 30 0,60-43 0,-1 0 0,1 1 0,-1-1 0,1 0 0,-1 1 0,1-1 0,-1 1 0,1-1 0,0 1 0,-1-1 0,1 1 0,0-1 0,-1 1 0,1-1 0,0 1 0,0 0 0,-1-1 0,1 1 0,0-1 0,0 2 0,8 3 0,19-8 0,22-8-1365,-33 9-5461</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09.775"/>
    </inkml:context>
    <inkml:brush xml:id="br0">
      <inkml:brushProperty name="width" value="0.05" units="cm"/>
      <inkml:brushProperty name="height" value="0.05" units="cm"/>
    </inkml:brush>
  </inkml:definitions>
  <inkml:trace contextRef="#ctx0" brushRef="#br0">2 593 24575,'-1'-15'0,"1"-19"0,0 32 0,0 1 0,0-1 0,0 0 0,0 1 0,0-1 0,1 1 0,-1-1 0,1 1 0,-1-1 0,1 1 0,0-1 0,-1 1 0,1-1 0,0 1 0,1-2 0,-1 3 0,-1 0 0,1 0 0,0 0 0,-1 0 0,1 0 0,-1 0 0,1 0 0,-1 0 0,1 0 0,-1 0 0,1 0 0,0 0 0,-1 0 0,1 0 0,-1 1 0,1-1 0,-1 0 0,1 0 0,-1 1 0,1-1 0,-1 0 0,1 1 0,-1-1 0,0 0 0,1 1 0,-1-1 0,1 1 0,-1-1 0,0 1 0,0-1 0,1 1 0,13 19 0,-13-18 0,22 34 0,-2 1 0,-2 1 0,-1 1 0,22 72 0,-39-105 0,0 0 0,0 0 0,0-1 0,0 1 0,-1 0 0,0 0 0,0 0 0,-1 0 0,-1 6 0,2-11 0,-1 1 0,1 0 0,-1-1 0,0 1 0,1-1 0,-1 1 0,0-1 0,0 1 0,0-1 0,0 1 0,0-1 0,0 0 0,-1 0 0,1 1 0,0-1 0,-1 0 0,1 0 0,0 0 0,-1-1 0,1 1 0,-1 0 0,0-1 0,1 1 0,-1 0 0,0-1 0,1 0 0,-1 1 0,0-1 0,1 0 0,-1 0 0,0 0 0,0 0 0,1 0 0,-4-1 0,2 0 0,0 1 0,1-1 0,-1 1 0,0-1 0,1 0 0,-1 0 0,0 0 0,1-1 0,0 1 0,-1-1 0,1 1 0,0-1 0,-1 0 0,1 0 0,-2-3 0,0 1 0,1 0 0,0-1 0,1 1 0,-1-1 0,1 0 0,0 1 0,-2-10 0,-1-6 0,2 1 0,0 0 0,1-30 0,2 43 0,0-60 0,3 0 0,3 0 0,3 0 0,27-97 0,-27 128 0,2 1 0,20-46 0,-26 69 0,1 0 0,0 0 0,1 0 0,0 1 0,1 0 0,0 0 0,0 1 0,1 0 0,0 1 0,15-12 0,-18 17 0,1-1 0,-1 1 0,1 0 0,-1 0 0,1 1 0,0 0 0,0 0 0,0 1 0,0 0 0,0 0 0,12 0 0,-8 2 0,-1 0 0,1 0 0,0 1 0,-1 1 0,0-1 0,1 2 0,11 5 0,-7-2 0,0 1 0,-1 0 0,0 2 0,-1-1 0,0 2 0,0-1 0,-1 2 0,0 0 0,-1 0 0,9 14 0,-13-16 0,-2-1 0,1 1 0,-1 0 0,-1 0 0,0 0 0,0 1 0,-1-1 0,0 1 0,-1 0 0,0 0 0,-1 0 0,0 14 0,-1-16 0,-1 1 0,0 0 0,-1-1 0,0 1 0,-1-1 0,0 0 0,0 0 0,-1 0 0,0 0 0,0-1 0,-1 1 0,0-1 0,-1 0 0,-8 9 0,0-4 0,0 0 0,-1 0 0,-1-1 0,0-1 0,0-1 0,-31 14 0,13-6 0,13-3 0,20-15 0,1 1 0,0-1 0,0 0 0,-1 1 0,1-1 0,0 1 0,0-1 0,-1 0 0,1 1 0,0-1 0,0 1 0,0-1 0,0 1 0,-1-1 0,1 0 0,0 1 0,0-1 0,0 1 0,0-1 0,0 1 0,0-1 0,0 1 0,0-1 0,0 0 0,1 1 0,-1-1 0,0 1 0,0-1 0,0 1 0,0-1 0,1 0 0,-1 1 0,0-1 0,0 1 0,1-1 0,-1 0 0,0 1 0,1-1 0,-1 0 0,0 0 0,1 1 0,-1-1 0,1 0 0,-1 0 0,0 1 0,1-1 0,-1 0 0,1 0 0,-1 0 0,0 0 0,2 0 0,21 9 0,1-1 0,49 9 0,-18-5 0,-53-12 0,137 39 0,-120-32 0,-1 0 0,0 1 0,0 1 0,-1 0 0,21 16 0,-36-23 0,0-1 0,0 1 0,0 0 0,0 0 0,0 0 0,0 0 0,0 1 0,-1-1 0,1 0 0,-1 1 0,0-1 0,2 5 0,-3-6 0,1 1 0,-1-1 0,0 1 0,0-1 0,0 1 0,0-1 0,0 1 0,-1-1 0,1 0 0,0 1 0,-1-1 0,1 1 0,-1-1 0,1 0 0,-1 1 0,1-1 0,-1 0 0,0 1 0,0-1 0,0 0 0,0 0 0,0 0 0,0 0 0,-2 2 0,-5 3 0,-1 0 0,1-1 0,-1 1 0,0-2 0,0 1 0,-1-1 0,-14 4 0,-73 14 0,66-15 0,0-2 0,-1-1 0,1-2 0,-61-3 0,91 2-52,-1-1-1,1 0 1,-1 0-1,1 0 1,-1-1-1,1 1 1,-1 0-1,1-1 1,-1 1-1,1-1 1,-1 1-1,1-1 1,0 1-1,-1-1 1,1 0-1,0 0 1,0 0-1,0 0 1,0 0-1,-1 0 0,1 0 1,0 0-1,1 0 1,-1 0-1,-1-3 1,3-8-6774</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10.075"/>
    </inkml:context>
    <inkml:brush xml:id="br0">
      <inkml:brushProperty name="width" value="0.05" units="cm"/>
      <inkml:brushProperty name="height" value="0.05" units="cm"/>
    </inkml:brush>
  </inkml:definitions>
  <inkml:trace contextRef="#ctx0" brushRef="#br0">73 38 24575,'57'-18'0,"-43"12"0,1 1 0,19-4 0,-34 10 0,0-1 0,0 0 0,0 0 0,0 0 0,0 1 0,-1-1 0,1 0 0,0 0 0,0 0 0,0 1 0,0-1 0,0 0 0,0 0 0,0 1 0,0-1 0,0 0 0,0 0 0,0 1 0,0-1 0,0 0 0,0 0 0,0 1 0,0-1 0,0 0 0,0 0 0,0 1 0,0-1 0,0 0 0,1 0 0,-1 0 0,0 1 0,0-1 0,0 0 0,0 0 0,0 0 0,1 1 0,-1-1 0,0 0 0,0 0 0,0 0 0,1 0 0,-1 0 0,0 1 0,0-1 0,1 0 0,-1 0 0,0 0 0,0 0 0,0 0 0,1 0 0,-1 0 0,0 0 0,0 0 0,1 0 0,-1 0 0,0 0 0,0 0 0,1 0 0,-1 0 0,0 0 0,0 0 0,1 0 0,-1 0 0,0-1 0,-16 20 0,14-17 0,-27 26 0,2-1 0,-42 51 0,62-68 0,1-1 0,-1 2 0,1-1 0,1 1 0,0 0 0,1 0 0,0 0 0,0 1 0,-3 21 0,6-28 0,1 0 0,0 0 0,0 0 0,0 0 0,0 0 0,1 0 0,0 0 0,0 0 0,0 0 0,1 0 0,-1 0 0,1 0 0,0-1 0,1 1 0,2 4 0,-1-4 0,1 1 0,-1-1 0,1 0 0,0-1 0,1 1 0,-1-1 0,1 0 0,0 0 0,-1-1 0,8 3 0,6 2 0,0-2 0,1 0 0,0-1 0,0-1 0,0 0 0,31 0 0,-25-3 0,-1-1 0,1-1 0,-1-2 0,1 0 0,-1-1 0,0-2 0,33-12 0,-48 15 0,0-2 0,-1 0 0,1 0 0,-1 0 0,0-1 0,-1-1 0,1 0 0,13-14 0,-18 16 0,1-1 0,-1 0 0,0-1 0,0 1 0,-1-1 0,0 1 0,0-1 0,-1 0 0,1 0 0,-2 0 0,1-1 0,-1 1 0,0 0 0,0-8 0,-1 5 0,-1 1 0,0-1 0,0 1 0,-1 0 0,-1-1 0,1 1 0,-1 0 0,-1 0 0,0 1 0,0-1 0,-1 1 0,0 0 0,0 0 0,-1 0 0,0 1 0,0 0 0,0 0 0,-1 1 0,-1-1 0,1 1 0,-16-9 0,11 8 0,0-1 0,-1 2 0,0 0 0,-1 0 0,1 1 0,-1 1 0,0 0 0,0 1 0,0 1 0,0 0 0,-1 1 0,1 0 0,-27 3 0,37-2-124,0 1 0,0 0 0,0 0 0,0 0 0,-1 0 0,2 1-1,-1 0 1,0 0 0,0 0 0,-6 5 0,-3 6-6702</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10.293"/>
    </inkml:context>
    <inkml:brush xml:id="br0">
      <inkml:brushProperty name="width" value="0.05" units="cm"/>
      <inkml:brushProperty name="height" value="0.05" units="cm"/>
    </inkml:brush>
  </inkml:definitions>
  <inkml:trace contextRef="#ctx0" brushRef="#br0">8 76 24575,'-3'-3'0,"-1"-4"0,3-2 0,5-1 0,8 0 0,9 3 0,9-2 0,10 2 0,6 1 0,6 2 0,3 2 0,2 1 0,0 0 0,-9 2-8191</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10.867"/>
    </inkml:context>
    <inkml:brush xml:id="br0">
      <inkml:brushProperty name="width" value="0.05" units="cm"/>
      <inkml:brushProperty name="height" value="0.05" units="cm"/>
    </inkml:brush>
  </inkml:definitions>
  <inkml:trace contextRef="#ctx0" brushRef="#br0">11 583 24575,'11'389'0,"-9"-357"0,-2-15 0,2 0 0,0 0 0,6 28 0,-18-121 0,-2-2 0,4 0 0,3-1 0,6-94 0,2 127 0,2-1 0,3 1 0,1 1 0,3-1 0,1 2 0,35-77 0,-40 103 0,2 0 0,0 1 0,1 0 0,1 0 0,1 2 0,0-1 0,1 2 0,0-1 0,20-13 0,-27 22 0,1 1 0,0 0 0,0 1 0,0-1 0,1 2 0,0-1 0,-1 1 0,1 0 0,0 1 0,1 0 0,-1 1 0,0 0 0,0 0 0,1 1 0,-1 0 0,0 1 0,1 0 0,-1 0 0,0 1 0,0 0 0,16 6 0,-13-3 0,0 1 0,-1 0 0,0 1 0,0 0 0,0 0 0,-1 1 0,0 1 0,-1-1 0,0 2 0,0-1 0,-1 1 0,0 1 0,-1-1 0,0 1 0,10 23 0,-12-24 0,-1 1 0,-1 0 0,1 0 0,-2 0 0,0 0 0,0 1 0,-1-1 0,0 1 0,-1-1 0,0 1 0,-1-1 0,-1 0 0,1 1 0,-2-1 0,0 0 0,0 0 0,-1 0 0,-6 12 0,1-6 0,-1-1 0,-1 0 0,0-1 0,-1 0 0,-1-1 0,0 0 0,-1-1 0,0 0 0,-1-2 0,-26 17 0,-14 3 0,-107 45 0,108-53 0,48-21 0,-3 2 0,1 0 0,0 0 0,0 0 0,0 1 0,-13 10 0,20-14 0,-1 0 0,1 1 0,0-1 0,0 1 0,0 0 0,0-1 0,0 1 0,0 0 0,0-1 0,0 1 0,0 0 0,1 0 0,-1 0 0,1 0 0,0 0 0,-1 0 0,1 0 0,0 0 0,0 0 0,0-1 0,0 1 0,1 0 0,-1 0 0,0 0 0,1 0 0,0 0 0,-1 0 0,1 0 0,0-1 0,0 1 0,0 0 0,2 3 0,6 8 0,1 0 0,1-1 0,0 0 0,0 0 0,1-1 0,15 10 0,84 53 0,-69-49 86,1-2-1,1-2 0,84 27 1,-96-39-330,0-1 0,0-1 0,0-2 0,0-1 1,1-2-1,53-3 0,-49-3-6582</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11.211"/>
    </inkml:context>
    <inkml:brush xml:id="br0">
      <inkml:brushProperty name="width" value="0.05" units="cm"/>
      <inkml:brushProperty name="height" value="0.05" units="cm"/>
    </inkml:brush>
  </inkml:definitions>
  <inkml:trace contextRef="#ctx0" brushRef="#br0">202 221 24575,'-1'-17'0,"-1"1"0,-1 0 0,-1 0 0,0 0 0,-11-23 0,9 21 0,3 9 0,0 1 0,-1 0 0,0 0 0,0 0 0,-10-14 0,12 21 0,1-1 0,0 1 0,0-1 0,0 1 0,-1 0 0,1-1 0,0 1 0,-1 0 0,1 0 0,-1 0 0,1 0 0,-1 1 0,0-1 0,0 0 0,1 1 0,-1-1 0,0 1 0,0-1 0,1 1 0,-1 0 0,0 0 0,0 0 0,0 0 0,0 0 0,1 0 0,-1 0 0,0 1 0,0-1 0,1 1 0,-1-1 0,0 1 0,0 0 0,1-1 0,-1 1 0,-2 2 0,-2 1 0,0 1 0,1 1 0,-1-1 0,1 1 0,0 0 0,0 0 0,1 0 0,-1 1 0,2 0 0,-1 0 0,1 0 0,0 0 0,0 0 0,1 1 0,0-1 0,0 1 0,-1 13 0,2-11 0,0 0 0,1-1 0,0 1 0,1-1 0,0 1 0,0-1 0,1 1 0,0-1 0,1 1 0,0-1 0,0 0 0,1 0 0,0-1 0,6 9 0,-3-8 0,-1-1 0,1-1 0,1 1 0,0-1 0,0 0 0,0-1 0,1 0 0,-1 0 0,1-1 0,1 0 0,-1-1 0,15 5 0,-15-6 0,-1-1 0,0 0 0,1 0 0,-1-1 0,1 0 0,-1 0 0,1-1 0,-1 0 0,1-1 0,-1 0 0,1 0 0,-1-1 0,1 0 0,-1 0 0,12-6 0,-16 7 0,-1-1 0,0 0 0,0 0 0,0 0 0,0 0 0,0 0 0,-1-1 0,1 1 0,-1-1 0,1 0 0,-1 0 0,0 0 0,0 0 0,0 0 0,-1 0 0,3-6 0,-3 4 0,1 0 0,-1 0 0,-1-1 0,1 1 0,-1 0 0,0-1 0,0 1 0,0 0 0,-1-1 0,-1-5 0,-2-5 0,-1 1 0,-1-1 0,0 1 0,-1 0 0,-1 1 0,-12-18 0,11 18 0,-1 0 0,0 1 0,-23-22 0,31 33 0,-1-1 0,0 1 0,0 0 0,-1 0 0,1 0 0,0 0 0,-1 1 0,1-1 0,-1 1 0,-5-1 0,7 1 0,0 1 0,0 0 0,0 0 0,0 0 0,1 1 0,-1-1 0,0 0 0,0 1 0,0-1 0,0 1 0,0 0 0,1-1 0,-1 1 0,0 0 0,1 0 0,-1 0 0,0 0 0,1 1 0,-1-1 0,1 0 0,-3 3 0,1 0-80,1 1 0,-1-1-1,1 0 1,0 1 0,0-1-1,0 1 1,1 0 0,0 0-1,0-1 1,0 1 0,0 0 0,1 0-1,-1 0 1,1 0 0,1 0-1,0 6 1,2 9-6746</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37.294"/>
    </inkml:context>
    <inkml:brush xml:id="br0">
      <inkml:brushProperty name="width" value="0.05" units="cm"/>
      <inkml:brushProperty name="height" value="0.05" units="cm"/>
    </inkml:brush>
  </inkml:definitions>
  <inkml:trace contextRef="#ctx0" brushRef="#br0">54 9 24575,'-3'0'0,"-4"-3"0,-5-1 0,1 3 0,2 8 0,2 6 0,2 7 0,6 10 0,2 5 0,1 7 0,3 6 0,3 3 0,0 0 0,-2-9-8191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11.397"/>
    </inkml:context>
    <inkml:brush xml:id="br0">
      <inkml:brushProperty name="width" value="0.05" units="cm"/>
      <inkml:brushProperty name="height" value="0.05" units="cm"/>
    </inkml:brush>
  </inkml:definitions>
  <inkml:trace contextRef="#ctx0" brushRef="#br0">70 139 24575,'0'-10'0,"0"-8"0,0-9 0,0-2 0,-3 1 0,-1 7 0,-3 15 0,0 17 0,1 13 0,-2 12 0,1 12 0,-2 8 0,1 6 0,2-1 0,1-1 0,6-2 0,1-10-8191</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12.052"/>
    </inkml:context>
    <inkml:brush xml:id="br0">
      <inkml:brushProperty name="width" value="0.05" units="cm"/>
      <inkml:brushProperty name="height" value="0.05" units="cm"/>
    </inkml:brush>
  </inkml:definitions>
  <inkml:trace contextRef="#ctx0" brushRef="#br0">147 458 24575,'1'0'0,"-1"-1"0,1 1 0,0 0 0,-1 0 0,1 0 0,-1-1 0,1 1 0,-1 0 0,1-1 0,-1 1 0,1-1 0,-1 1 0,1 0 0,-1-1 0,0 1 0,1-1 0,-1 1 0,0-1 0,1 1 0,-1-1 0,0 1 0,0-1 0,1 0 0,-1 1 0,0-1 0,0 1 0,0-1 0,0 0 0,0 1 0,0-1 0,0 1 0,0-1 0,0 0 0,0 1 0,0-1 0,0 1 0,0-1 0,0 0 0,-1 1 0,1-1 0,0 1 0,0-1 0,-1 1 0,1-1 0,-1 1 0,1-1 0,0 1 0,-1-1 0,1 1 0,-1-1 0,1 1 0,-1 0 0,1-1 0,-1 1 0,1 0 0,-1-1 0,1 1 0,-1 0 0,0 0 0,14 1 0,0 0 0,1-1 0,-1 0 0,0-1 0,0-1 0,0 0 0,0-1 0,18-5 0,-23 5 0,0 0 0,0-1 0,0 1 0,-1-2 0,1 1 0,10-9 0,-15 10 0,1 0 0,-1-1 0,0 1 0,0-1 0,0 1 0,0-1 0,-1 0 0,0 0 0,1-1 0,-2 1 0,1 0 0,2-9 0,-3 10 0,0 0 0,-1-1 0,0 1 0,1 0 0,-1 0 0,-1 0 0,1 0 0,0 0 0,-1 0 0,1 0 0,-1 0 0,0 0 0,0 0 0,0 0 0,-1 0 0,1 0 0,-1 1 0,1-1 0,-1 0 0,0 1 0,0 0 0,0-1 0,0 1 0,0 0 0,-1 0 0,1 0 0,-1 0 0,1 0 0,-1 1 0,0-1 0,0 1 0,0 0 0,-3-1 0,-4-2 0,-1 0 0,0 2 0,0-1 0,-1 1 0,1 1 0,0 0 0,-22 0 0,21 2 0,0 1 0,-1 0 0,1 1 0,0 0 0,1 1 0,-1 0 0,1 1 0,-1 0 0,1 0 0,1 2 0,-1-1 0,1 1 0,-17 16 0,22-19 0,1 1 0,-1 0 0,1-1 0,0 2 0,1-1 0,-1 0 0,1 1 0,0-1 0,1 1 0,-1 0 0,1 0 0,0 0 0,1 0 0,-1 0 0,1 1 0,0-1 0,1 0 0,0 1 0,0-1 0,0 0 0,1 1 0,-1-1 0,2 0 0,-1 0 0,1 0 0,0 1 0,0-2 0,5 11 0,-3-9 0,0 0 0,0-1 0,0 1 0,1-1 0,0 0 0,1 0 0,-1 0 0,1-1 0,0 0 0,0 0 0,14 7 0,-8-6 0,-1-1 0,1 0 0,0-1 0,0 0 0,1-1 0,22 3 0,-4-3 0,-1-3 0,0 0 0,0-2 0,0-1 0,46-10 0,-51 7 0,0-2 0,0 0 0,-1-1 0,0-2 0,0 0 0,-1-1 0,-1-2 0,0 0 0,-1-1 0,30-28 0,-37 29 0,-1 0 0,-1 0 0,0-1 0,-1-1 0,-1 0 0,0-1 0,-1 1 0,-1-2 0,0 1 0,-2-1 0,0-1 0,-1 1 0,0-1 0,-2 0 0,2-21 0,-5 29 0,0 0 0,0 0 0,-1 0 0,-5-21 0,6 29 0,-1 0 0,1 1 0,-1-1 0,0 1 0,0-1 0,0 0 0,0 1 0,0 0 0,-1-1 0,1 1 0,-1 0 0,1 0 0,-1 0 0,0 0 0,0 0 0,0 0 0,0 0 0,0 0 0,-1 1 0,1-1 0,0 1 0,-1 0 0,1 0 0,-1 0 0,-3-1 0,3 2 0,1 0 0,-1 0 0,1 0 0,0 0 0,-1 1 0,1-1 0,0 1 0,-1 0 0,1 0 0,0 0 0,0 0 0,0 0 0,0 0 0,0 0 0,0 1 0,0-1 0,0 1 0,0-1 0,1 1 0,-1 0 0,1 0 0,-1 0 0,1-1 0,0 2 0,0-1 0,-2 3 0,-1 3 0,1 0 0,0 0 0,0 0 0,0 0 0,1 1 0,-1 9 0,2-2 0,1-1 0,1 1 0,0-1 0,1 1 0,0-1 0,1 0 0,1 0 0,1 0 0,0 0 0,1-1 0,12 23 0,6 4 0,1 0 0,45 54 0,-32-53 0,-28-32 0,0 1 0,0 1 0,-1 0 0,0 0 0,13 26 0,-21-37 0,-1 0 0,1 0 0,-1 0 0,1 0 0,-1 1 0,1-1 0,-1 0 0,0 0 0,0 0 0,1 0 0,-1 0 0,0 0 0,0 0 0,0 1 0,0-1 0,-1 0 0,1 0 0,0 0 0,0 0 0,-1 0 0,1 0 0,0 0 0,-1 0 0,1 0 0,-1 0 0,1 0 0,-1 0 0,0 0 0,0 0 0,1 0 0,-1 0 0,0-1 0,0 1 0,0 0 0,0 0 0,1-1 0,-1 1 0,0-1 0,0 1 0,-1-1 0,1 1 0,0-1 0,0 0 0,0 1 0,0-1 0,0 0 0,0 0 0,0 0 0,-3 0 0,-4 0 0,-1 1 0,0-2 0,1 1 0,-1-2 0,-9-1 0,4 0-151,0-1-1,-1 0 0,1-1 0,1-1 1,-1 0-1,1-1 0,0-1 1,-19-13-1,7-1-6674</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12.268"/>
    </inkml:context>
    <inkml:brush xml:id="br0">
      <inkml:brushProperty name="width" value="0.05" units="cm"/>
      <inkml:brushProperty name="height" value="0.05" units="cm"/>
    </inkml:brush>
  </inkml:definitions>
  <inkml:trace contextRef="#ctx0" brushRef="#br0">103 9 24575,'2'-1'0,"0"0"0,0 0 0,0 0 0,0 0 0,0 0 0,0 1 0,0-1 0,1 1 0,-1-1 0,0 1 0,1 0 0,-1 0 0,0 0 0,1 0 0,-1 0 0,0 1 0,0-1 0,4 1 0,-4 1 0,0-1 0,1 1 0,-1-1 0,0 1 0,0 0 0,0 0 0,-1 0 0,1 0 0,0 0 0,-1 0 0,1 0 0,-1 0 0,0 1 0,1-1 0,0 5 0,18 48 0,17 82 0,-13-41 0,11 19 0,12 42 0,-39-121 0,-1 0 0,4 53 0,-11-78 0,1 0 0,-2 0 0,0 1 0,0-1 0,-1 0 0,0 0 0,-1 0 0,0-1 0,-1 1 0,0-1 0,0 1 0,-8 11 0,5-13 0,0 1 0,-1-1 0,0 0 0,0 0 0,-1-1 0,0 0 0,0-1 0,-1 0 0,0-1 0,0 0 0,-17 7 0,-4 1-682,-40 10-1,-35 4-6143</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12.674"/>
    </inkml:context>
    <inkml:brush xml:id="br0">
      <inkml:brushProperty name="width" value="0.05" units="cm"/>
      <inkml:brushProperty name="height" value="0.05" units="cm"/>
    </inkml:brush>
  </inkml:definitions>
  <inkml:trace contextRef="#ctx0" brushRef="#br0">476 0 24575,'-4'1'0,"1"-1"0,-1 1 0,0 0 0,1 0 0,-1 0 0,1 0 0,-1 1 0,1 0 0,0-1 0,0 1 0,0 0 0,0 1 0,0-1 0,0 1 0,-3 2 0,-7 9 0,-19 27 0,22-28 0,-49 66 0,-84 152 0,110-166 0,3 0 0,2 2 0,-20 79 0,41-121 0,2 1 0,0 0 0,2 0 0,0 0 0,3 45 0,1-56 0,1 0 0,0-1 0,1 1 0,1-1 0,0 0 0,1 0 0,1 0 0,0-1 0,1 1 0,0-1 0,15 18 0,-10-16-11,0-1 0,1-1 0,1 0 0,1 0 0,-1-2 0,24 14 0,-13-10-37,1-2 0,0-1 0,44 13 0,-7-8-118,2-3-1,124 11 0,-31-15-1198,-14-6-4692</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19.560"/>
    </inkml:context>
    <inkml:brush xml:id="br0">
      <inkml:brushProperty name="width" value="0.05" units="cm"/>
      <inkml:brushProperty name="height" value="0.05" units="cm"/>
    </inkml:brush>
  </inkml:definitions>
  <inkml:trace contextRef="#ctx0" brushRef="#br0">6690 438 24575,'2'-2'0,"0"1"0,-1-1 0,1 0 0,0 0 0,-1 0 0,0-1 0,1 1 0,-1 0 0,0 0 0,0-1 0,0 1 0,0-1 0,-1 1 0,1-1 0,-1 1 0,1-1 0,-1 1 0,0-5 0,-1 2 0,1 1 0,-1-1 0,0 1 0,-1-1 0,1 1 0,-1-1 0,0 1 0,0 0 0,-4-7 0,-3-2 0,-1 1 0,0 0 0,-1 1 0,0 0 0,-17-12 0,5 6 0,-1 1 0,-1 2 0,0 1 0,-1 0 0,-54-16 0,-143-27 0,-361-19-1693,-10 51 0,-962 70-881,1128 0 1286,-680 163 1,417 5 1041,542-154 94,2 6-1,-202 124 1,279-145 160,1 2 1,3 4-1,-84 82 1,122-103 83,1 1 0,1 2 1,-31 51-1,44-60-36,0 1 0,1 0 0,2 1 0,1 0-1,-12 54 1,17-58 100,1 0 0,2 0 0,0 0 0,1 0 0,1 0-1,1 0 1,1 0 0,11 38 0,-5-32-139,1-1 0,2-1 0,0 0 1,1-1-1,2 0 0,19 25 0,-4-12-15,2-2 0,1 0 0,37 29 0,120 79 1063,-62-65-1088,2-6 0,238 95 1,305 54-618,-181-98-1522,839 101 0,-791-177 1114,777-30-1,-62-141 1092,-894 57-318,500-158 0,-297 14 237,-447 158 243,-4-6 0,178-121 0,-250 150 126,-2-1 0,-1-3 0,-1-1 0,58-70 1,-81 85-110,-1-1 0,0 0 1,-2-1-1,0 0 0,7-24 1,-12 29-87,-1-1 0,-1 1-1,-1-1 1,-1 0 0,0 0 0,-1 0 0,-2-31 0,-1 28-140,-1 0 1,-1 0-1,-1 1 0,-1-1 1,-1 1-1,-15-31 0,8 23 22,-2 1 0,-1 1-1,-38-44 1,9 21 350,-3 2-1,-1 2 1,-81-52-1,2 12-292,-5 6-1,-247-106 1,-316-58-307,-100 58 266,-3 69-203,541 87-508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21.450"/>
    </inkml:context>
    <inkml:brush xml:id="br0">
      <inkml:brushProperty name="width" value="0.05" units="cm"/>
      <inkml:brushProperty name="height" value="0.05" units="cm"/>
    </inkml:brush>
  </inkml:definitions>
  <inkml:trace contextRef="#ctx0" brushRef="#br0">18999 11768 24575,'-6'-6'0,"4"4"0,-1 0 0,1 0 0,0 0 0,0 0 0,0-1 0,1 1 0,-1 0 0,-1-4 0,2 5 0,1 0 0,0 0 0,0 0 0,0-1 0,0 1 0,0 0 0,0 0 0,0 0 0,0 0 0,0 0 0,0 0 0,1 0 0,-1 0 0,0-1 0,1 1 0,-1 0 0,1 0 0,-1 0 0,1 1 0,0-1 0,-1 0 0,1 0 0,0 0 0,0 0 0,-1 1 0,1-1 0,1-1 0,55-46 0,-34 30 0,32-34 0,-2-9 0,-3-3 0,-3-2 0,69-129 0,-57 73 0,65-188 0,-77 160 0,-7-1 0,-7-2 0,-6-1 0,-7-2 0,-1-197 0,-19 257-51,-4 0 1,-5 1-1,-4 0 0,-4 0 0,-46-146 1,38 169 12,-3 2 0,-3 0-1,-3 2 1,-3 2 0,-3 1 0,-3 2 0,-79-90 0,37 66 61,-3 3-1,-4 4 0,-171-113 1,-340-151-1135,328 213 585,-6 12 0,-343-95 0,231 108 271,-455-61 1,-983 12 255,1438 148-16,-368-13 50,7-54-252,628 52-53,2-5 0,1-5 0,-234-96 0,275 89 283,0-2 1,3-5-1,2-3 1,2-3-1,3-3 1,-87-85-1,42 18-12,-185-254 0,-52-171 0,18-67-289,29-17-250,-4-8 244,-499-802 295,689 1255-4,-231-268 0,267 360 2,-4 3 1,-4 5-1,-3 4 1,-136-89-1,150 121 2,-2 4 0,-2 4 0,-2 3 0,-2 4 0,-182-45 0,140 53 0,-1 6 0,-2 7 0,-225 2 0,130 24 0,-367 64 0,-215 107 0,281-29 387,100-27 147,-7-24-261,236-73 943,-1-7 0,0-10 1,-398-26-1,492 5-1216,-319-35 0,419 42 0,-33-7 0,40 7 0,0 1 0,0-1 0,0 0 0,0 1 0,0-1 0,0 0 0,1 0 0,-1 0 0,0 0 0,1 0 0,-1 0 0,1-1 0,-1 1 0,1-1 0,0 1 0,-3-3 0,4 3 0,0 0 0,0 0 0,0 0 0,0 0 0,0 0 0,0 0 0,0 0 0,0 0 0,0 1 0,0-1 0,0 0 0,1 0 0,-1 0 0,0 0 0,1 0 0,-1 0 0,0 1 0,1-1 0,-1 0 0,1 0 0,-1 1 0,1-1 0,0 0 0,-1 1 0,1-1 0,0 0 0,-1 1 0,2-1 0,27-17 0,-20 13 0,14-10 0,0-2 0,-1 0 0,-1-1 0,0-1 0,-2-1 0,22-29 0,-33 39 0,-1-1 0,-1 0 0,0 0 0,0 0 0,-1-1 0,-1 0 0,0 0 0,-1 0 0,0 0 0,-1-1 0,0 1 0,0-1 0,-2 0 0,0 1 0,0-1 0,-1 1 0,-3-16 0,4 27 0,-1-1 0,1 0 0,0 0 0,-1 1 0,1-1 0,-1 0 0,0 1 0,1-1 0,-1 1 0,0-1 0,0 1 0,0-1 0,0 1 0,0 0 0,-1-1 0,1 1 0,0 0 0,0 0 0,-1 0 0,1 0 0,-1 0 0,1 0 0,-1 0 0,0 1 0,1-1 0,-1 0 0,0 1 0,1-1 0,-1 1 0,0 0 0,1 0 0,-1-1 0,0 1 0,0 0 0,1 1 0,-1-1 0,0 0 0,0 0 0,1 1 0,-1-1 0,0 1 0,1-1 0,-4 2 0,-6 4 0,0 0 0,0 0 0,1 1 0,-19 15 0,25-19 0,3-2 0,-284 220 0,-18-26 0,93-85 0,207-108 0,-26 15 0,19-7 0,10-9 0,0-1 0,0 0 0,0 1 0,0-1 0,0 0 0,0 1 0,0-1 0,0 0 0,0 1 0,0-1 0,0 0 0,0 1 0,0-1 0,0 0 0,0 1 0,0-1 0,0 0 0,1 1 0,-1-1 0,0 0 0,0 1 0,0-1 0,0 0 0,1 0 0,-1 1 0,0-1 0,0 0 0,1 0 0,-1 1 0,0-1 0,1 0 0,-1 0 0,6 3 0,-1 0 0,1-1 0,0 0 0,0-1 0,0 1 0,12 1 0,-4-1 0,238 39 0,54 10 0,-66 7 0,-181-40 0,110 50 0,-154-61-151,-1 1-1,0 0 0,-1 1 0,0 0 1,-1 1-1,1 0 0,-2 1 1,14 15-1,-4 4-6674</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41.992"/>
    </inkml:context>
    <inkml:brush xml:id="br0">
      <inkml:brushProperty name="width" value="0.05" units="cm"/>
      <inkml:brushProperty name="height" value="0.05" units="cm"/>
    </inkml:brush>
  </inkml:definitions>
  <inkml:trace contextRef="#ctx0" brushRef="#br0">235 176 24575,'-1'-4'0,"1"0"0,-1 0 0,-1 0 0,1 0 0,0 1 0,-1-1 0,0 0 0,0 1 0,-3-5 0,2 3 0,1 0 0,-1 0 0,1 0 0,-3-8 0,3 3 0,1 0 0,0 1 0,1-1 0,0 0 0,0 1 0,1-1 0,3-11 0,-4 11 0,-2 8 0,-8 16 0,-31 75 0,4 2 0,-26 104 0,48-140 0,-15 103 0,27-133 0,1 0 0,2 0 0,0 1 0,2-1 0,0 0 0,10 38 0,-10-53 0,1-1 0,1 0 0,-1 1 0,1-2 0,1 1 0,0 0 0,0-1 0,1 0 0,0 0 0,0 0 0,0-1 0,1 0 0,1 0 0,-1-1 0,1 0 0,0 0 0,0-1 0,1 0 0,-1 0 0,1-1 0,0 0 0,0-1 0,1 0 0,-1 0 0,1-1 0,0 0 0,-1-1 0,1 0 0,16 0 0,-2-2 0,-1-1 0,0-2 0,-1 0 0,1-1 0,-1 0 0,0-2 0,0-1 0,0-1 0,-1-1 0,19-12 0,-9 3 0,-1-1 0,-1-2 0,-1 0 0,-1-2 0,42-48 0,-53 52 0,0-1 0,-1-1 0,-2 0 0,0-1 0,-2 0 0,0-1 0,-1 0 0,-2-1 0,0 0 0,3-27 0,-8 35 0,-1 0 0,-1 0 0,-1-1 0,0 1 0,-1 0 0,-7-34 0,5 38 0,-1 1 0,0 0 0,-1 0 0,0 0 0,-1 0 0,0 1 0,-1 0 0,0 0 0,-1 1 0,-9-10 0,9 12 0,0 0 0,0 1 0,-1 0 0,0 1 0,0 0 0,0 0 0,-1 1 0,0 0 0,0 1 0,0 0 0,-1 1 0,1 0 0,-1 0 0,0 1 0,0 1 0,0 0 0,0 0 0,0 1 0,0 0 0,0 1 0,-14 3 0,7-1 0,1 2 0,-1 0 0,1 1 0,0 1 0,0 0 0,1 1 0,0 1 0,1 1 0,-1 0 0,2 1 0,0 0 0,-15 16 0,-20 29-1365,10-3-5461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42.492"/>
    </inkml:context>
    <inkml:brush xml:id="br0">
      <inkml:brushProperty name="width" value="0.05" units="cm"/>
      <inkml:brushProperty name="height" value="0.05" units="cm"/>
    </inkml:brush>
  </inkml:definitions>
  <inkml:trace contextRef="#ctx0" brushRef="#br0">163 67 24575,'-4'4'0,"0"1"0,0 0 0,1 0 0,0 0 0,0 0 0,0 1 0,0-1 0,1 1 0,0 0 0,-1 6 0,-2 9 0,-2 32 0,3-23 0,-8 50 0,-5-1 0,-2 0 0,-34 85 0,52-160 0,-1 1 0,0-1 0,0 1 0,1 0 0,0 0 0,0 0 0,-1 8 0,2-11 0,1-1 0,-1 0 0,0 0 0,0 1 0,1-1 0,-1 0 0,0 0 0,1 0 0,0 0 0,-1 0 0,1 0 0,-1 0 0,1 0 0,0 0 0,0 0 0,0 0 0,0 0 0,-1 0 0,1 0 0,0-1 0,0 1 0,1 0 0,-1-1 0,0 1 0,0-1 0,0 1 0,0-1 0,0 1 0,1-1 0,-1 0 0,0 0 0,3 1 0,24 2 0,1-1 0,49-2 0,4 0 0,86 16 0,-92-7 0,97-1 0,-163-9 0,0 0 0,0 0 0,0-1 0,-1 0 0,1 0 0,0-1 0,-1-1 0,0 0 0,0 0 0,0 0 0,-1-1 0,13-9 0,-15 9 0,-1 1 0,-1-1 0,1 0 0,0 0 0,-1 0 0,0 0 0,0-1 0,-1 0 0,0 0 0,0 0 0,0 0 0,-1 0 0,1 0 0,-2-1 0,1 1 0,-1-1 0,0 0 0,0 1 0,0-10 0,-3-1 0,1 1 0,-2-1 0,0 1 0,-2 0 0,1 0 0,-2 0 0,0 1 0,-13-24 0,-9-9 0,-40-54 0,24 41 0,-82-84 0,123 141 0,-34-29 0,34 31 0,1 0 0,0 1 0,-1-1 0,0 1 0,1 0 0,-1 0 0,0 0 0,0 0 0,0 0 0,1 0 0,-1 1 0,0-1 0,-6 1 0,9 0 12,-1 0 0,0 0 0,0 0-1,1 0 1,-1 0 0,0 0 0,0 1-1,1-1 1,-1 0 0,0 0 0,1 1-1,-1-1 1,0 1 0,1-1 0,-1 0 0,1 1-1,-1-1 1,0 1 0,1 0 0,-1-1-1,1 1 1,0-1 0,-1 1 0,1 0-1,-1-1 1,1 1 0,0 0 0,-1 1 0,1 0-168,-1 0 1,1-1 0,0 1 0,0 0 0,0 0 0,0 0 0,1 0-1,-1 0 1,0-1 0,2 4 0,5 12-6671</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42.896"/>
    </inkml:context>
    <inkml:brush xml:id="br0">
      <inkml:brushProperty name="width" value="0.05" units="cm"/>
      <inkml:brushProperty name="height" value="0.05" units="cm"/>
    </inkml:brush>
  </inkml:definitions>
  <inkml:trace contextRef="#ctx0" brushRef="#br0">292 138 24575,'4'-9'0,"2"-3"0,0 0 0,6-17 0,-11 27 0,-1-1 0,1 0 0,0 1 0,-1-1 0,1 0 0,-1 0 0,0 1 0,0-1 0,0 0 0,0 0 0,0 1 0,-1-1 0,1 0 0,-1 0 0,0 1 0,0-1 0,-2-4 0,2 6 0,0 0 0,0 0 0,0 0 0,0 0 0,0 0 0,0 0 0,0 1 0,0-1 0,-1 0 0,1 1 0,0-1 0,-1 0 0,1 1 0,0 0 0,-1-1 0,1 1 0,-1 0 0,1 0 0,-1-1 0,1 1 0,-1 0 0,1 1 0,0-1 0,-1 0 0,1 0 0,-1 1 0,-1 0 0,-5 1 0,1 0 0,-1 1 0,-12 8 0,2 0 0,0 1 0,1 0 0,0 2 0,1 0 0,1 1 0,0 1 0,1 0 0,0 0 0,2 2 0,0 0 0,1 0 0,1 1 0,1 0 0,-10 28 0,14-34 0,2 0 0,0 1 0,0-1 0,1 1 0,1 0 0,0-1 0,1 1 0,0 0 0,1 0 0,3 16 0,-1-19 0,0-1 0,1 0 0,-1 1 0,2-2 0,0 1 0,0 0 0,0-1 0,1 0 0,1 0 0,0-1 0,0 0 0,0 0 0,1-1 0,11 9 0,-8-8 0,1 0 0,-1-1 0,2 0 0,-1-1 0,1-1 0,0 0 0,0-1 0,0 0 0,0-1 0,1 0 0,0-1 0,13 1 0,-8-3 0,0 0 0,-1-2 0,0 0 0,1 0 0,-1-2 0,0 0 0,0-2 0,28-11 0,-30 9 0,0 0 0,0 0 0,-1-2 0,-1 0 0,1-1 0,-2 0 0,0-1 0,0-1 0,11-14 0,-16 17 0,0-1 0,-1 0 0,0 0 0,-1-1 0,0 0 0,-1 0 0,-1 0 0,0-1 0,0 0 0,-1 1 0,-1-1 0,2-24 0,-4 18 0,-1 0 0,-1 0 0,-1 0 0,0 1 0,-1-1 0,-1 1 0,-12-29 0,12 35 0,0 0 0,-1 1 0,0-1 0,-1 2 0,-1-1 0,1 1 0,-2 0 0,1 1 0,-1-1 0,-1 2 0,0-1 0,-12-7 0,18 13-57,-1 1 0,1 0 1,0 0-1,-1 0 0,1 0 0,-1 0 0,0 1 0,1 0 0,-1 0 0,0 1 0,0-1 1,0 1-1,0 0 0,1 0 0,-1 0 0,0 1 0,0 0 0,0 0 0,1 0 1,-1 1-1,0-1 0,1 1 0,-9 5 0,-18 15-6769</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43.394"/>
    </inkml:context>
    <inkml:brush xml:id="br0">
      <inkml:brushProperty name="width" value="0.05" units="cm"/>
      <inkml:brushProperty name="height" value="0.05" units="cm"/>
    </inkml:brush>
  </inkml:definitions>
  <inkml:trace contextRef="#ctx0" brushRef="#br0">3 73 24575,'3'37'0,"1"0"0,1-1 0,3 1 0,22 67 0,-7-24 0,-17-59 0,-2-1 0,0 0 0,-2 1 0,0 0 0,-2 38 0,-1-45 0,-1 0 0,-1 0 0,0 0 0,0 0 0,-2-1 0,0 0 0,0 0 0,-1 0 0,-12 18 0,7-15 0,-13 18 0,23-33 0,0 1 0,0 0 0,0 0 0,1-1 0,-1 1 0,0 0 0,1 0 0,-1 0 0,1 0 0,0 0 0,-1 0 0,1 0 0,0 0 0,1 4 0,-1-5 0,0-1 0,1 1 0,-1 0 0,1 0 0,-1-1 0,1 1 0,-1-1 0,1 1 0,-1 0 0,1-1 0,0 1 0,-1-1 0,1 1 0,0-1 0,-1 1 0,1-1 0,0 0 0,0 1 0,-1-1 0,1 0 0,0 0 0,0 1 0,1-1 0,22 2 0,-19-2 0,266-5 0,-232 3 0,-1-2 0,50-10 0,-74 11 0,-1 0 0,-1-1 0,1-1 0,0 0 0,-1 0 0,0-1 0,-1-1 0,1 0 0,-1-1 0,13-11 0,-19 14 0,-1 0 0,0-1 0,0 1 0,-1-1 0,1 0 0,-1 0 0,-1 0 0,1-1 0,-1 1 0,0 0 0,0-1 0,-1 0 0,0 1 0,0-1 0,-1 0 0,0 0 0,0 1 0,0-1 0,-1 0 0,-1-7 0,-3-8 0,0-1 0,-2 1 0,0 1 0,-17-35 0,-3 1 0,-3 2 0,-2 1 0,-2 1 0,-2 2 0,-78-81 0,107 123 0,-1 0 0,1 1 0,-1 0 0,-13-7 0,20 12 0,-1 0 0,1 1 0,0-1 0,0 1 0,-1-1 0,1 1 0,-1 0 0,1-1 0,0 1 0,-1 0 0,1 0 0,-1 0 0,1 0 0,0 0 0,-1 0 0,1 0 0,-2 1 0,2 0 0,0-1 0,0 1 0,0 0 0,1 0 0,-1 0 0,0-1 0,0 1 0,1 0 0,-1 0 0,0 0 0,1 0 0,-1 0 0,1 1 0,-1-1 0,1 0 0,0 0 0,0 0 0,-1 0 0,1 0 0,0 0 0,0 1 0,0-1 0,0 0 0,0 2 0,2 15-1365,3-1-5461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37.718"/>
    </inkml:context>
    <inkml:brush xml:id="br0">
      <inkml:brushProperty name="width" value="0.05" units="cm"/>
      <inkml:brushProperty name="height" value="0.05" units="cm"/>
    </inkml:brush>
  </inkml:definitions>
  <inkml:trace contextRef="#ctx0" brushRef="#br0">20 0 24575,'0'3'0,"0"8"0,-3 4 0,-1 3 0,0 5 0,0 2 0,2 2 0,1 4 0,0-1 0,1 0 0,3 0 0,1-4 0,0-5-8191</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43.828"/>
    </inkml:context>
    <inkml:brush xml:id="br0">
      <inkml:brushProperty name="width" value="0.05" units="cm"/>
      <inkml:brushProperty name="height" value="0.05" units="cm"/>
    </inkml:brush>
  </inkml:definitions>
  <inkml:trace contextRef="#ctx0" brushRef="#br0">516 144 24575,'2'-6'0,"0"-1"0,0 1 0,-1-1 0,0 0 0,0 1 0,0-1 0,-1 0 0,0 0 0,-2-12 0,2 16 0,-1 0 0,0 0 0,0 0 0,0 0 0,-1 0 0,1 1 0,-1-1 0,1 0 0,-1 1 0,0-1 0,0 1 0,0 0 0,0 0 0,0-1 0,-1 1 0,1 1 0,-1-1 0,1 0 0,-1 1 0,1-1 0,-1 1 0,0 0 0,-6-2 0,-2 0 0,-1 1 0,0 0 0,-1 1 0,1 0 0,0 1 0,0 0 0,0 1 0,0 0 0,0 1 0,0 1 0,-17 5 0,4 0 0,-1 2 0,1 1 0,1 1 0,-25 16 0,35-19 0,0 0 0,1 1 0,0 1 0,1 0 0,0 1 0,0 0 0,2 1 0,-15 20 0,20-24 0,0 0 0,0 1 0,1-1 0,0 1 0,1 0 0,0 0 0,1 0 0,0 1 0,0-1 0,1 0 0,1 1 0,0-1 0,0 1 0,3 16 0,0-12 0,0-1 0,1 0 0,0 0 0,2-1 0,-1 1 0,2-1 0,0 0 0,0-1 0,1 1 0,11 12 0,-6-11 0,0 0 0,1 0 0,1-1 0,0-1 0,1-1 0,0 0 0,23 11 0,-22-13 0,1 0 0,1-2 0,0 0 0,0-1 0,0-1 0,0-1 0,1-1 0,0 0 0,-1-2 0,1 0 0,0-1 0,0-1 0,0-1 0,-1-1 0,1-1 0,20-6 0,-29 6 0,0 0 0,0-1 0,-1-1 0,1 0 0,-1 0 0,-1-1 0,1 0 0,-1-1 0,0 0 0,-1 0 0,0-1 0,14-18 0,-15 15 0,0-1 0,0 0 0,-1 0 0,-1 0 0,0 0 0,-1-1 0,0 0 0,-1 0 0,2-29 0,-4 28 0,0-1 0,-2 0 0,0 1 0,-1-1 0,0 0 0,-1 1 0,-1 0 0,0 0 0,-1 0 0,-1 0 0,0 1 0,-1 0 0,-1 0 0,0 1 0,-1 0 0,0 0 0,-1 1 0,0 0 0,-1 1 0,-17-15 0,22 22-41,-1-1 0,1 1-1,-1 0 1,0 0-1,0 1 1,0-1 0,0 2-1,-1-1 1,1 1 0,-1 0-1,0 1 1,1 0-1,-1 0 1,0 0 0,0 1-1,0 1 1,0-1 0,1 1-1,-1 0 1,0 1-1,1 0 1,-1 0 0,1 1-1,0-1 1,-1 2 0,1-1-1,1 1 1,-1 0-1,0 1 1,1-1 0,0 1-1,-11 11 1,-8 13-6785</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44.296"/>
    </inkml:context>
    <inkml:brush xml:id="br0">
      <inkml:brushProperty name="width" value="0.05" units="cm"/>
      <inkml:brushProperty name="height" value="0.05" units="cm"/>
    </inkml:brush>
  </inkml:definitions>
  <inkml:trace contextRef="#ctx0" brushRef="#br0">156 1 24575,'9'17'0,"-3"-5"0,0 0 0,0 0 0,-1 0 0,-1 1 0,0-1 0,-1 1 0,0 0 0,-1 0 0,1 25 0,-6-8 0,-1 0 0,-2-1 0,-15 49 0,2-9 0,4-4 0,-34 128 0,34-141 0,-38 81 0,46-120 0,5-9 0,0 0 0,-1 0 0,1 0 0,1 1 0,-3 5 0,4-9 0,0 0 0,0 0 0,0 0 0,0-1 0,0 1 0,0 0 0,0 0 0,0 0 0,0 0 0,0 0 0,0-1 0,0 1 0,1 0 0,-1 0 0,0 0 0,1 0 0,-1-1 0,1 1 0,-1 0 0,1-1 0,-1 1 0,1 0 0,-1-1 0,1 1 0,0 0 0,-1-1 0,1 1 0,0-1 0,0 0 0,-1 1 0,1-1 0,0 1 0,0-1 0,1 1 0,11 2 0,1 1 0,1-2 0,-1 0 0,26 0 0,-9 0 0,254 10 0,-231-14 0,1-2 0,-1-3 0,66-15 0,-113 20 0,0 0 0,0 0 0,-1 0 0,1-1 0,0 0 0,-1-1 0,13-7 0,-17 8 0,1 1 0,-1-1 0,1 0 0,-1 0 0,0 0 0,0 0 0,0 0 0,0 0 0,-1-1 0,1 1 0,-1 0 0,0-1 0,0 0 0,0 1 0,-1-1 0,1 1 0,-1-7 0,0-6 0,0 0 0,-2 0 0,0 1 0,0-1 0,-2 0 0,0 1 0,0 0 0,-2 0 0,-10-22 0,-10-13 0,-44-61 0,58 92 0,-25-36 0,-1 3 0,-65-69 0,100 119 10,-29-27 319,31 29-373,1-1 0,-1 0 1,0 1-1,1-1 0,-1 1 1,0-1-1,0 1 0,1-1 1,-1 1-1,0-1 0,0 1 1,0 0-1,1 0 0,-1-1 1,0 1-1,0 0 0,0 0 0,0 0 1,0 0-1,0 0 0,0 0 1,1 0-1,-1 0 0,0 0 1,0 0-1,0 1 0,0-1 1,0 0-1,1 1 0,-1-1 0,0 0 1,0 1-1,0-1 0,1 1 1,-1 0-1,0-1 0,1 1 1,-2 1-1,-2 8-6782</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46.440"/>
    </inkml:context>
    <inkml:brush xml:id="br0">
      <inkml:brushProperty name="width" value="0.05" units="cm"/>
      <inkml:brushProperty name="height" value="0.05" units="cm"/>
    </inkml:brush>
  </inkml:definitions>
  <inkml:trace contextRef="#ctx0" brushRef="#br0">128 543 24575,'-4'-4'0,"1"-1"0,0 0 0,0 1 0,1-1 0,-1-1 0,1 1 0,0 0 0,0 0 0,1-1 0,0 1 0,0-1 0,-1-7 0,13 31 0,19 92 0,30 206 0,-37-110-329,-5 391-1,-22-479 330,-5-1 0,-5 0 0,-5-1 0,-5-1 0,-5-1 0,-63 160 0,78-244 37,-12 36-110,23-59 146,2-1 0,-1 0 0,1 1 1,0-1-1,0 1 0,1-1 0,0 13 0,0-17-67,1 1 0,0-1 0,-1 0-1,1 0 1,0 0 0,0 0-1,0 0 1,0 0 0,1 0 0,-1-1-1,0 1 1,1 0 0,-1-1 0,1 1-1,0-1 1,-1 1 0,1-1-1,0 0 1,0 0 0,0 1 0,0-1-1,0-1 1,4 2 0,4 1-13,0 0 0,1-1 0,17 2 0,271 1 7,-185-7 0,1266 1-2288,677-8-1883,-1324-13 3798,-6-32-904,-661 47 1741,0-2 0,122-34 0,-188 43-461,7-2 228,-1 1 0,0-1 0,0-1 0,0 1 0,-1-1 1,1 0-1,-1 0 0,1 0 0,-1-1 0,0 0 0,7-7 0,-11 10-161,-1 0 0,1 0 0,0-1 0,-1 1 0,1 0 0,-1 0 0,0-1 0,1 1 0,-1 0 0,0-1 0,0 1 0,0 0 1,0-1-1,0 1 0,0 0 0,0-1 0,0 1 0,0 0 0,-1-1 0,1 1 0,-1 0 0,1-1 0,-1 1 0,1 0 0,-1 0 0,0 0 0,1-1 0,-2 0 0,-2-3 120,-1-1 0,0 1 0,0 0 0,-5-4 0,9 9-191,-95-73 519,58 45-296,-60-55-1,75 59-230,2-1 0,0-1 0,2-1 0,1 0 0,-20-41 0,19 27-26,2 0 1,2-1 0,-14-62 0,14 19-55,3-1 0,3-1 0,6-140 1,46-253-32,37 4 135,-73 442-20,77-457 115,-82 483-39,-1 3-7,0-1-1,0 1 1,-1-1-1,0-8 0,0 12-57,0 1-1,0 0 1,0 0-1,0 0 1,-1 0-1,1 0 0,-1 0 1,1 0-1,0 0 1,-1 0-1,0 0 1,1 0-1,-1 0 1,0 0-1,1 0 0,-1 1 1,0-1-1,0 0 1,0 0-1,1 1 1,-1-1-1,0 0 1,0 1-1,0-1 0,0 1 1,0 0-1,0-1 1,-2 0-1,-6 0-5,0 0 0,0 0 0,0 0 0,0 1 0,0 0 0,0 1 0,-10 2 0,-65 17 0,57-12 0,-703 145-1025,-74-62-2143,-5-29 1715,153-13 1682,391-27 78,-1096 101-369,1349-122 138,-73 5 2129,84-6-2161,-13-1 494,14 1-535,-1 0 0,1 0 0,0 0 0,0 0 0,0-1 0,-1 1-1,1 0 1,0 0 0,0 0 0,0 0 0,0 0 0,-1 0 0,1 0-1,0 0 1,0 0 0,0 0 0,0-1 0,-1 1 0,1 0 0,0 0-1,0 0 1,0 0 0,0 0 0,0-1 0,-1 1 0,1 0 0,0 0 0,0 0-1,0 0 1,0-1 0,0 1 0,0 0 0,0 0 0,0 0 0,0-1-1,0 1 1,0 0 0,0 0 0,0 0 0,0-1 0,0 1 0,0 0-1,0 0 1,0 0 0,0-1 0,0 1 0,6-7-6020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47.264"/>
    </inkml:context>
    <inkml:brush xml:id="br0">
      <inkml:brushProperty name="width" value="0.05" units="cm"/>
      <inkml:brushProperty name="height" value="0.05" units="cm"/>
    </inkml:brush>
  </inkml:definitions>
  <inkml:trace contextRef="#ctx0" brushRef="#br0">299 146 24575,'2'-34'0,"-1"23"0,-1 1 0,1-1 0,-2 1 0,1-1 0,-1 1 0,-5-17 0,6 25 0,0 1 0,-1 0 0,0 0 0,1 0 0,-1-1 0,0 1 0,1 0 0,-1 0 0,0 0 0,0 0 0,0 0 0,0 1 0,0-1 0,0 0 0,0 0 0,0 1 0,-1-1 0,1 0 0,0 1 0,0-1 0,0 1 0,-3-1 0,1 1 0,-1 0 0,1-1 0,0 1 0,-1 1 0,1-1 0,0 0 0,-1 1 0,-5 2 0,-2 0 0,1 2 0,-1-1 0,1 2 0,-13 7 0,7-2 0,1 2 0,0-1 0,0 2 0,1 0 0,-24 31 0,31-35 0,0 0 0,1 1 0,0-1 0,1 1 0,0 0 0,0 0 0,1 1 0,1 0 0,0-1 0,-3 25 0,6-34 0,0 0 0,0 0 0,0 0 0,0 1 0,0-1 0,1 0 0,-1 0 0,0 0 0,1 0 0,0 0 0,-1 0 0,1 0 0,0 0 0,0 0 0,0 0 0,0 0 0,1-1 0,-1 1 0,0 0 0,1-1 0,-1 1 0,1-1 0,0 1 0,-1-1 0,1 0 0,0 0 0,0 0 0,0 0 0,0 0 0,-1 0 0,2 0 0,-1-1 0,0 1 0,0-1 0,0 1 0,0-1 0,0 0 0,0 0 0,0 0 0,4 0 0,4-1 0,0 0 0,0 0 0,1-1 0,-1 0 0,-1-1 0,1 0 0,12-6 0,-5 2 0,-1-1 0,-1-1 0,1-1 0,-2 0 0,1 0 0,-1-2 0,-1 0 0,0 0 0,-1-1 0,0-1 0,-1 0 0,-1-1 0,18-31 0,-30 67 0,-7 114 0,10-111 86,1 0-1,2-1 0,7 30 1,-7-41-300,0 0 1,0 1 0,1-1-1,1-1 1,0 1 0,1-1-1,12 16 1,5 0-6613</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47.687"/>
    </inkml:context>
    <inkml:brush xml:id="br0">
      <inkml:brushProperty name="width" value="0.05" units="cm"/>
      <inkml:brushProperty name="height" value="0.05" units="cm"/>
    </inkml:brush>
  </inkml:definitions>
  <inkml:trace contextRef="#ctx0" brushRef="#br0">53 258 24575,'-1'-2'0,"-1"0"0,1 1 0,-1-1 0,0 1 0,0-1 0,0 1 0,0 0 0,0 0 0,0 0 0,0 0 0,0 0 0,0 0 0,0 0 0,-1 1 0,-2-1 0,5 1 0,-1 0 0,0 0 0,1 0 0,-1 0 0,0 0 0,1 1 0,-1-1 0,1 0 0,-1 0 0,0 1 0,1-1 0,-1 1 0,1-1 0,-1 0 0,1 1 0,-1-1 0,1 1 0,-1-1 0,1 1 0,-1 0 0,0 1 0,0 0 0,0-1 0,0 1 0,1 0 0,-1 0 0,1 0 0,-1 0 0,1 0 0,-1 3 0,2 15 0,0-1 0,2 0 0,0 0 0,1 0 0,0 0 0,10 22 0,-6-15 0,0 1 0,36 136 0,-46-247 0,-29-124 0,-1-20 0,31 215 0,0 1 0,2-26 0,0 35 0,-1 0 0,0 0 0,1 0 0,0 0 0,0 0 0,0 0 0,0 0 0,0 0 0,0 1 0,1-1 0,-1 0 0,1 1 0,0-1 0,0 1 0,0 0 0,0-1 0,4-2 0,-4 4 0,-1 0 0,1 1 0,0-1 0,0 1 0,-1-1 0,1 1 0,0 0 0,0-1 0,0 1 0,0 0 0,-1 0 0,1 0 0,0 1 0,0-1 0,0 0 0,-1 1 0,1-1 0,0 1 0,0 0 0,-1-1 0,1 1 0,0 0 0,-1 0 0,3 2 0,3 2 0,0 0 0,0 1 0,-1 0 0,6 7 0,-6-6 0,0 0 0,0 1 0,-1 0 0,0 0 0,-1 0 0,1 0 0,-2 1 0,1 0 0,-1 0 0,0 0 0,-1 0 0,2 16 0,-4-19 0,0 0 0,0-1 0,0 1 0,-1 0 0,0 0 0,0-1 0,0 1 0,-1-1 0,1 1 0,-2-1 0,1 0 0,0 1 0,-1-1 0,0 0 0,0-1 0,-1 1 0,1 0 0,-1-1 0,0 0 0,0 0 0,-1 0 0,-4 3 0,0-1-195,0 0 0,-1 0 0,0-2 0,0 1 0,0-1 0,-19 5 0,6-4-6631</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48.091"/>
    </inkml:context>
    <inkml:brush xml:id="br0">
      <inkml:brushProperty name="width" value="0.05" units="cm"/>
      <inkml:brushProperty name="height" value="0.05" units="cm"/>
    </inkml:brush>
  </inkml:definitions>
  <inkml:trace contextRef="#ctx0" brushRef="#br0">1 129 24575,'1'0'0,"0"0"0,0 0 0,0 0 0,1 0 0,-1 0 0,0 1 0,0-1 0,0 0 0,0 1 0,0-1 0,1 1 0,-1-1 0,0 1 0,0-1 0,0 1 0,0 0 0,-1 0 0,1-1 0,0 1 0,0 0 0,0 0 0,0 1 0,1 1 0,-1-1 0,0 0 0,0 1 0,-1-1 0,1 1 0,0-1 0,-1 1 0,0-1 0,1 1 0,-1 2 0,-1 9 0,0-1 0,-1 0 0,-4 17 0,4-20 0,-4 16 0,2 1 0,0-1 0,2 1 0,1 0 0,1 0 0,1 0 0,1 0 0,2 0 0,1 0 0,1-1 0,12 36 0,-17-61 0,-1 0 0,0-1 0,0 1 0,1 0 0,-1 0 0,0 0 0,1 0 0,-1 0 0,1 0 0,-1-1 0,1 1 0,-1 0 0,1 0 0,0-1 0,-1 1 0,1 0 0,1 0 0,1-14 0,-6-29 0,-9-48 0,-8-94 0,18 153 0,2 0 0,1 0 0,10-58 0,-8 79 0,-1 0 0,1 0 0,1 0 0,-1 0 0,2 1 0,8-15 0,-12 22 0,0 0 0,0 1 0,0-1 0,0 0 0,1 0 0,-1 1 0,1-1 0,-1 1 0,1-1 0,0 1 0,0 0 0,-1 0 0,1 0 0,0 0 0,0 0 0,0 0 0,0 0 0,0 0 0,1 1 0,-1-1 0,0 1 0,0 0 0,0 0 0,0 0 0,0 0 0,1 0 0,-1 0 0,0 0 0,0 1 0,0-1 0,0 1 0,0-1 0,0 1 0,0 0 0,0 0 0,0 0 0,3 2 0,1 1 0,0 1 0,-1 0 0,1 0 0,-1 0 0,0 0 0,-1 1 0,0 0 0,1 0 0,-2 0 0,1 0 0,3 10 0,-2-4 0,0 0 0,-1 1 0,-1 0 0,0 0 0,2 18 0,-4-25-42,-1-1-1,0 1 0,0 0 1,0 0-1,0 0 0,-1 0 1,0-1-1,0 1 0,-1 0 1,0-1-1,0 1 0,0-1 1,-1 1-1,1-1 0,-1 0 1,0 0-1,-1 0 0,1-1 1,-1 1-1,0-1 0,0 0 1,-1 0-1,1 0 0,-1-1 1,0 1-1,0-1 0,0 0 1,0 0-1,0-1 0,-1 0 1,-7 2-1,-7 1-6783</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48.290"/>
    </inkml:context>
    <inkml:brush xml:id="br0">
      <inkml:brushProperty name="width" value="0.05" units="cm"/>
      <inkml:brushProperty name="height" value="0.05" units="cm"/>
    </inkml:brush>
  </inkml:definitions>
  <inkml:trace contextRef="#ctx0" brushRef="#br0">0 43 24575,'3'0'0,"5"-3"0,6-1 0,11-3 0,10 0 0,9 0 0,9 0 0,-4-1-8191</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48.665"/>
    </inkml:context>
    <inkml:brush xml:id="br0">
      <inkml:brushProperty name="width" value="0.05" units="cm"/>
      <inkml:brushProperty name="height" value="0.05" units="cm"/>
    </inkml:brush>
  </inkml:definitions>
  <inkml:trace contextRef="#ctx0" brushRef="#br0">18 224 24575,'-2'-3'0,"0"1"0,0-1 0,1 1 0,-1-1 0,1 0 0,-1 0 0,1 0 0,0 1 0,0-1 0,0 0 0,1 0 0,-1-1 0,1 1 0,0 0 0,0 0 0,0 0 0,0 0 0,0 0 0,0 0 0,1 0 0,0 0 0,0 0 0,-1 0 0,2 0 0,-1 0 0,0 0 0,1 0 0,-1 1 0,1-1 0,0 1 0,0-1 0,0 1 0,0 0 0,0-1 0,0 1 0,1 0 0,-1 0 0,1 1 0,-1-1 0,1 1 0,0-1 0,3 0 0,7-3 0,0 1 0,1 1 0,-1 1 0,27-3 0,58 5 0,-58 0 0,9 1 0,-4 0 0,0-1 0,0-3 0,46-8 0,-83 9 0,0 0 0,-1-1 0,14-6 0,-20 9 0,0-1 0,0 0 0,1 1 0,-1-1 0,0 0 0,0 0 0,0 0 0,0 0 0,-1 0 0,1 0 0,0 0 0,0 0 0,1-2 0,-2 2 0,0 1 0,0-1 0,0 1 0,0-1 0,0 0 0,0 1 0,0-1 0,0 0 0,-1 1 0,1-1 0,0 0 0,0 1 0,-1-1 0,1 1 0,0-1 0,0 1 0,-1-1 0,1 1 0,-1-1 0,1 1 0,-1-1 0,1 1 0,0-1 0,-1 1 0,1-1 0,-1 1 0,0 0 0,1-1 0,-2 1 0,-5-4 0,-1 0 0,1 0 0,-1 1 0,0 1 0,0-1 0,0 1 0,-14-1 0,-61-4 0,71 7 0,0-1 0,-1 1 0,0 0 0,1 1 0,-20 4 0,29-5 0,0 1 0,0 0 0,0 0 0,0 0 0,1 0 0,-1 0 0,0 1 0,1-1 0,-1 1 0,1 0 0,-1 0 0,1 0 0,0 0 0,0 0 0,0 0 0,0 1 0,0-1 0,0 1 0,0-1 0,1 1 0,0 0 0,-1-1 0,1 1 0,-1 6 0,-2 18 0,2 0 0,1 0 0,1 0 0,6 46 0,-3-47 0,3 62 212,16 123-1789,-13-164-5249</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48.994"/>
    </inkml:context>
    <inkml:brush xml:id="br0">
      <inkml:brushProperty name="width" value="0.05" units="cm"/>
      <inkml:brushProperty name="height" value="0.05" units="cm"/>
    </inkml:brush>
  </inkml:definitions>
  <inkml:trace contextRef="#ctx0" brushRef="#br0">3 106 24575,'-1'-26'0,"0"19"0,0 0 0,1-1 0,0 1 0,0 0 0,1 0 0,0 0 0,0 0 0,3-8 0,-4 14 0,0 1 0,0 0 0,1-1 0,-1 1 0,0-1 0,0 1 0,1 0 0,-1-1 0,0 1 0,0 0 0,1-1 0,-1 1 0,0 0 0,1-1 0,-1 1 0,1 0 0,-1 0 0,0 0 0,1-1 0,-1 1 0,1 0 0,-1 0 0,0 0 0,1 0 0,-1 0 0,1 0 0,-1 0 0,1 0 0,-1 0 0,1 0 0,0 0 0,13 9 0,9 19 0,-10-10 0,-1 2 0,-1 0 0,-1 0 0,0 1 0,-2 0 0,0 1 0,-2 0 0,0 0 0,-2 0 0,4 38 0,-8-57 0,-1 1 0,1-1 0,-1 0 0,0 0 0,1 0 0,-1 1 0,0-1 0,-1 0 0,1 0 0,-1 0 0,1-1 0,-1 1 0,-3 3 0,5-5 0,-1 0 0,0-1 0,1 1 0,-1 0 0,0-1 0,0 1 0,1 0 0,-1-1 0,0 1 0,0-1 0,0 0 0,0 1 0,0-1 0,0 0 0,0 1 0,0-1 0,0 0 0,-2 0 0,2 0 0,0-1 0,-1 1 0,1 0 0,0-1 0,0 1 0,0-1 0,-1 0 0,1 1 0,0-1 0,0 0 0,0 0 0,0 0 0,0 1 0,0-1 0,0 0 0,0 0 0,1-1 0,-2 0 0,0-2 0,0 0 0,1 1 0,-1-1 0,1 0 0,0 0 0,0 0 0,0 0 0,1 0 0,-1 0 0,1 0 0,0 0 0,0 0 0,1 0 0,-1 0 0,1 0 0,0 0 0,0 0 0,0 0 0,2-5 0,4-7 0,-1 0 0,2 1 0,11-18 0,-8 15 86,1 1-1,1 0 0,17-17 1,-22 26-276,-1 1 0,1 0 1,1 1-1,-1 0 0,1 0 1,0 1-1,1 0 1,10-4-1,3 2-6636</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50.191"/>
    </inkml:context>
    <inkml:brush xml:id="br0">
      <inkml:brushProperty name="width" value="0.05" units="cm"/>
      <inkml:brushProperty name="height" value="0.05" units="cm"/>
    </inkml:brush>
  </inkml:definitions>
  <inkml:trace contextRef="#ctx0" brushRef="#br0">234 717 24575,'0'-4'0,"-1"0"0,1 0 0,-1 0 0,0 0 0,-1 0 0,1 0 0,-1 0 0,1 1 0,-1-1 0,0 0 0,0 1 0,-1-1 0,1 1 0,-6-6 0,6 8 0,1-1 0,-1 0 0,0 1 0,0-1 0,0 1 0,0-1 0,0 1 0,0 0 0,0 0 0,0 0 0,0 0 0,0 0 0,-1 1 0,1-1 0,0 0 0,-1 1 0,1 0 0,0 0 0,-1 0 0,1 0 0,-1 0 0,1 0 0,0 0 0,-1 1 0,1-1 0,-4 2 0,-2 3 0,0 0 0,0 0 0,0 1 0,1-1 0,0 2 0,0-1 0,1 1 0,-1 0 0,2 0 0,-7 10 0,0 1 0,1 1 0,1 1 0,-9 24 0,17-40 0,1 0 0,-1 0 0,1 0 0,0 0 0,1 0 0,-1 0 0,1 0 0,-1 8 0,2-11 0,-1 1 0,0-1 0,1 0 0,-1 0 0,0 0 0,1 0 0,-1 1 0,1-1 0,0 0 0,-1 0 0,1 0 0,0 0 0,0 0 0,0 0 0,0-1 0,0 1 0,-1 0 0,1 0 0,1-1 0,-1 1 0,0 0 0,0-1 0,0 1 0,0-1 0,0 1 0,1-1 0,-1 0 0,0 0 0,0 1 0,0-1 0,1 0 0,-1 0 0,2 0 0,6-1 0,0 1 0,0-1 0,0-1 0,0 0 0,0 0 0,-1 0 0,1-1 0,-1 0 0,11-6 0,-1-1 0,-1 0 0,0-1 0,16-14 0,-13 8 0,19-21 0,-34 33 0,0 0 0,0-1 0,-1 0 0,0 0 0,0 0 0,0 0 0,-1-1 0,5-11 0,-8 17 0,0 1 0,0 0 0,0-1 0,1 1 0,-1-1 0,0 1 0,0-1 0,0 1 0,0 0 0,0-1 0,1 1 0,-1-1 0,0 1 0,0-1 0,0 1 0,0-1 0,-1 1 0,1 0 0,0-1 0,0 1 0,0-1 0,0 1 0,0-1 0,0 1 0,-1 0 0,1-1 0,0 1 0,0-1 0,-1 1 0,1 0 0,0-1 0,-1 1 0,1 0 0,0-1 0,-1 1 0,1 0 0,0 0 0,-1-1 0,1 1 0,-1 0 0,1 0 0,0 0 0,-1 0 0,1-1 0,-1 1 0,0 0 0,0 0 0,0 1 0,0-1 0,0 0 0,-1 0 0,1 1 0,0-1 0,0 1 0,0-1 0,0 1 0,0-1 0,0 1 0,0 0 0,1 0 0,-1-1 0,0 1 0,0 0 0,-1 1 0,0 2 0,0 0 0,0 0 0,1 0 0,-1-1 0,1 2 0,0-1 0,0 0 0,0 0 0,1 0 0,-1 0 0,1 0 0,0 1 0,0-1 0,1 0 0,-1 0 0,1 0 0,0 0 0,0 0 0,0 0 0,1 0 0,0 0 0,-1 0 0,1 0 0,0-1 0,5 6 0,-6-5 0,2-1 0,-1 0 0,0 0 0,1-1 0,-1 1 0,1 0 0,0-1 0,-1 0 0,1 1 0,1-1 0,-1 0 0,0-1 0,0 1 0,1 0 0,-1-1 0,1 0 0,-1 0 0,1 0 0,0 0 0,-1-1 0,1 1 0,0-1 0,-1 0 0,1 0 0,0 0 0,0-1 0,-1 1 0,1-1 0,4-1 0,-6 1 0,1-1 0,-1 1 0,1-1 0,-1 0 0,0 1 0,1-1 0,-1 0 0,0 0 0,0-1 0,-1 1 0,1 0 0,0-1 0,-1 1 0,1-1 0,-1 1 0,1-4 0,3-8 0,0 1 0,2-16 0,-3 14 0,-1 0 0,0 5 0,-1 0 0,1 0 0,1 0 0,8-17 0,-12 26 0,0 1 0,0 0 0,0 0 0,1-1 0,-1 1 0,0 0 0,0 0 0,0-1 0,0 1 0,0 0 0,0 0 0,1 0 0,-1-1 0,0 1 0,0 0 0,0 0 0,1 0 0,-1 0 0,0 0 0,0-1 0,0 1 0,1 0 0,-1 0 0,0 0 0,0 0 0,1 0 0,-1 0 0,0 0 0,0 0 0,1 0 0,-1 0 0,0 0 0,0 0 0,1 0 0,-1 0 0,0 0 0,1 0 0,3 9 0,-1 17 0,-3-25 0,0 5 0,0 0 0,1 0 0,0 0 0,0 0 0,0 0 0,1 0 0,0 0 0,0 0 0,1 0 0,5 9 0,-6-12 0,0 0 0,1-1 0,-1 1 0,1-1 0,0 1 0,0-1 0,0 0 0,0 0 0,0 0 0,0-1 0,1 1 0,-1-1 0,0 0 0,1 0 0,-1 0 0,1 0 0,0 0 0,-1-1 0,7 0 0,-5 1 0,1-1 0,-1 0 0,0-1 0,1 1 0,-1-1 0,0 0 0,0 0 0,0-1 0,0 0 0,0 0 0,0 0 0,6-4 0,-10 7 0,0 0 0,0 0 0,0 0 0,0 0 0,0 0 0,0 0 0,0 0 0,-1 0 0,1 0 0,0 0 0,0 0 0,-1 0 0,1 0 0,-1 1 0,1-1 0,-1 0 0,1 3 0,2 4 0,-1-6 0,-1 1 0,1-1 0,0 0 0,0 0 0,0 0 0,0 0 0,0 0 0,0 0 0,0 0 0,1 0 0,-1-1 0,1 1 0,-1-1 0,1 0 0,-1 0 0,1 0 0,0 0 0,0 0 0,0-1 0,-1 1 0,1-1 0,0 0 0,0 0 0,0 0 0,0 0 0,0 0 0,-1 0 0,1-1 0,0 0 0,0 1 0,0-1 0,2-1 0,10-5 0,0 1 0,-1-2 0,0 0 0,20-15 0,-20 14 0,178-123 0,-186 128 0,-2 1 0,1 0 0,-1 0 0,0 0 0,0-1 0,0 1 0,-1-1 0,1 0 0,-1 0 0,0 0 0,5-8 0,-8 11 0,0 0 0,0 0 0,0 1 0,0-1 0,0 0 0,0 0 0,0 1 0,0-1 0,0 0 0,0 0 0,0 1 0,0-1 0,-1 0 0,1 0 0,0 1 0,-1-1 0,1 0 0,0 1 0,-1-1 0,1 0 0,-1 1 0,1-1 0,-1 1 0,1-1 0,-1 1 0,1-1 0,-1 1 0,1-1 0,-1 1 0,0 0 0,1-1 0,-1 1 0,0 0 0,1-1 0,-1 1 0,0 0 0,0 0 0,1 0 0,-1-1 0,0 1 0,0 0 0,1 0 0,-2 1 0,-35-3 0,30 3 0,1 1 0,-1-1 0,1 1 0,0 0 0,0 1 0,0 0 0,0 0 0,0 0 0,1 0 0,-1 1 0,1 0 0,0 0 0,0 0 0,0 1 0,1 0 0,0 0 0,0 0 0,0 0 0,-6 10 0,6-8 0,1 0 0,-1 0 0,1 0 0,1 1 0,-1-1 0,1 1 0,0 0 0,1-1 0,0 1 0,0 0 0,0 0 0,1 0 0,1 0 0,-1-1 0,1 1 0,3 9 0,-4-14 0,1-1 0,0 1 0,0-1 0,0 0 0,1 0 0,-1 0 0,1 1 0,-1-1 0,1 0 0,-1-1 0,1 1 0,0 0 0,0 0 0,0-1 0,0 1 0,0-1 0,1 0 0,-1 0 0,0 0 0,1 0 0,-1 0 0,0 0 0,1 0 0,-1-1 0,1 1 0,-1-1 0,1 0 0,-1 0 0,1 0 0,0 0 0,4-1 0,2 0 0,0 0 0,0-1 0,0-1 0,0 1 0,0-1 0,0-1 0,12-7 0,6-5 0,-1-2 0,0-1 0,-1-1 0,-2-1 0,0-1 0,-1-2 0,-1 0 0,24-36 0,-25 29 0,-1 0 0,-2-1 0,-1-1 0,-2 0 0,-1-1 0,-1-1 0,7-39 0,-15 53 0,-1-1 0,0 0 0,-2-29 0,-1 43 0,0 1 0,-1-1 0,0 0 0,-1 0 0,0 0 0,0 1 0,0-1 0,-1 1 0,0-1 0,-1 1 0,1 0 0,-8-9 0,10 13 0,-1 1 0,1 0 0,-1 0 0,1 1 0,-1-1 0,0 0 0,0 1 0,0-1 0,0 1 0,0-1 0,0 1 0,0 0 0,-1 0 0,1 0 0,0 0 0,-1 0 0,1 0 0,0 1 0,-1-1 0,1 1 0,-1 0 0,1 0 0,-1 0 0,1 0 0,-1 0 0,1 0 0,-1 1 0,1-1 0,-1 1 0,1 0 0,0 0 0,-1 0 0,1 0 0,0 0 0,0 0 0,0 0 0,0 1 0,0-1 0,-3 4 0,-2 1 0,0 1 0,0 0 0,1 1 0,0 0 0,0 0 0,1 0 0,0 0 0,-7 19 0,6-11 0,1 1 0,1 0 0,0-1 0,1 2 0,1-1 0,0 0 0,2 0 0,0 1 0,1-1 0,0 0 0,2 0 0,0 0 0,1 0 0,0 0 0,1 0 0,1-1 0,1 0 0,13 23 0,-5-15 0,1 0 0,0 0 0,2-2 0,1 0 0,1-1 0,0-1 0,2-1 0,0-1 0,1-1 0,36 21 0,5-5-1365,-10-8-5461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38.077"/>
    </inkml:context>
    <inkml:brush xml:id="br0">
      <inkml:brushProperty name="width" value="0.05" units="cm"/>
      <inkml:brushProperty name="height" value="0.05" units="cm"/>
    </inkml:brush>
  </inkml:definitions>
  <inkml:trace contextRef="#ctx0" brushRef="#br0">90 22 24575,'0'-1'0,"0"0"0,-1 1 0,1-1 0,0 0 0,-1 0 0,1 1 0,-1-1 0,1 0 0,-1 0 0,1 1 0,-1-1 0,0 1 0,1-1 0,-1 0 0,0 1 0,1-1 0,-1 1 0,0 0 0,0-1 0,1 1 0,-1-1 0,0 1 0,0 0 0,0 0 0,0 0 0,0-1 0,1 1 0,-1 0 0,-2 0 0,-26 0 0,27 0 0,0 1 0,0-1 0,0 1 0,0-1 0,1 1 0,-1-1 0,0 1 0,0 0 0,0 0 0,1 0 0,-1 0 0,0 1 0,1-1 0,-1 0 0,1 0 0,0 1 0,-1-1 0,1 1 0,0 0 0,-2 2 0,2-1 0,1-1 0,-1 1 0,0-1 0,1 1 0,0-1 0,-1 1 0,1 0 0,0-1 0,0 1 0,1-1 0,-1 1 0,0 0 0,2 4 0,0 0 0,1-1 0,0 1 0,0-1 0,0 0 0,1 0 0,-1 0 0,1 0 0,1 0 0,-1-1 0,10 9 0,-9-11 0,0 0 0,0 0 0,1 0 0,-1-1 0,0 0 0,1 0 0,-1 0 0,1-1 0,0 0 0,0 0 0,-1 0 0,1-1 0,0 0 0,0 0 0,0 0 0,0-1 0,-1 0 0,1 0 0,0 0 0,8-4 0,-11 4 0,1 0 0,-1-1 0,0 1 0,0-1 0,0 1 0,0-1 0,0 0 0,0 0 0,0-1 0,-1 1 0,1 0 0,-1-1 0,1 0 0,-1 1 0,0-1 0,0 0 0,0 0 0,-1 0 0,1-1 0,-1 1 0,1 0 0,-1-1 0,0 1 0,-1 0 0,1-1 0,0 1 0,-1-1 0,0 1 0,0-1 0,0 1 0,0-1 0,-1 0 0,1 1 0,-2-5 0,0 4-50,1 0-1,-1 1 1,0 0-1,0-1 0,0 1 1,0 0-1,-1 0 1,1 0-1,-1 0 1,0 0-1,0 1 0,0-1 1,0 1-1,0 0 1,-1 0-1,1 0 1,-1 0-1,1 0 0,-1 1 1,0 0-1,1 0 1,-1 0-1,0 0 1,0 0-1,0 1 1,-4 0-1,-9-2-6775</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51.125"/>
    </inkml:context>
    <inkml:brush xml:id="br0">
      <inkml:brushProperty name="width" value="0.05" units="cm"/>
      <inkml:brushProperty name="height" value="0.05" units="cm"/>
    </inkml:brush>
  </inkml:definitions>
  <inkml:trace contextRef="#ctx0" brushRef="#br0">391 110 24575,'-1'-2'0,"1"0"0,-1 0 0,1 0 0,-1 0 0,0 0 0,1 1 0,-1-1 0,0 0 0,0 0 0,0 1 0,0-1 0,-1 0 0,-1-1 0,-20-20 0,19 20 0,-3-3 0,-1 0 0,0 0 0,0 1 0,-1 0 0,1 0 0,-1 1 0,0 0 0,-1 1 0,1 0 0,-1 0 0,1 1 0,-1 0 0,0 1 0,1 0 0,-1 1 0,0-1 0,0 2 0,0 0 0,-14 3 0,16-3 0,0 1 0,0 1 0,1-1 0,-1 1 0,1 1 0,-1 0 0,1 0 0,0 0 0,1 0 0,-1 1 0,1 1 0,0-1 0,0 1 0,1 0 0,-1 0 0,1 0 0,1 1 0,-1 0 0,1 0 0,0 0 0,1 0 0,0 1 0,-5 14 0,6-14 0,1-1 0,-1 1 0,1 0 0,1-1 0,0 1 0,0 0 0,0-1 0,1 1 0,0 0 0,0-1 0,1 1 0,0-1 0,0 1 0,1-1 0,0 0 0,0 0 0,1 0 0,6 8 0,-4-7 0,1 1 0,0-2 0,1 1 0,0-1 0,0 0 0,0 0 0,1-1 0,0-1 0,1 1 0,-1-2 0,1 1 0,18 5 0,-2-3 0,0 0 0,1-2 0,0-1 0,0-2 0,1 0 0,-1-2 0,0-1 0,47-7 0,-39 1 0,0-1 0,-1-1 0,-1-2 0,0-2 0,0 0 0,39-25 0,-61 32 0,0-1 0,-1-1 0,0 0 0,0 0 0,-1-1 0,0 0 0,0-1 0,10-15 0,-17 23 0,0-1 0,0 0 0,-1 0 0,1 0 0,-1 0 0,1-1 0,-1 1 0,0 0 0,0 0 0,-1-1 0,1 1 0,-1-1 0,1 1 0,-1 0 0,0-1 0,0 1 0,-1-1 0,1 1 0,-1-1 0,1 1 0,-1 0 0,0-1 0,-1 1 0,1 0 0,0 0 0,-1 0 0,0 0 0,0 0 0,0 0 0,0 0 0,0 1 0,0-1 0,-1 1 0,1 0 0,-5-4 0,-1 1 0,0-1 0,-1 2 0,1-1 0,-1 1 0,0 0 0,0 1 0,0 0 0,0 1 0,-1 0 0,-15-2 0,18 3 0,0 1 0,-1-1 0,1 2 0,0-1 0,0 1 0,0 0 0,0 0 0,0 1 0,0 0 0,0 0 0,1 1 0,-1-1 0,1 2 0,-1-1 0,-5 5 0,9-6 0,1 1 0,-1 0 0,1 0 0,0 0 0,0 0 0,0 0 0,0 0 0,0 1 0,1-1 0,-1 1 0,1-1 0,0 1 0,0-1 0,0 1 0,1 0 0,-1 0 0,1-1 0,0 1 0,0 0 0,0 0 0,1-1 0,1 8 0,-1-5 0,0-1 0,0 0 0,1 1 0,0-1 0,0 0 0,0 0 0,1 0 0,-1-1 0,1 1 0,1-1 0,-1 1 0,0-1 0,1 0 0,0 0 0,5 4 0,0-3 0,-1-1 0,0 0 0,1 0 0,0-1 0,0-1 0,0 1 0,0-1 0,0-1 0,1 0 0,-1 0 0,0-1 0,1 0 0,-1 0 0,15-3 0,-3-1 0,-1 0 0,0-1 0,0-2 0,0 0 0,27-14 0,-43 19 0,-1 0 0,1 0 0,-1 0 0,1-1 0,-1 1 0,0-1 0,0 0 0,0 0 0,-1 0 0,1 0 0,2-4 0,-5 6 0,1 0 0,-1 1 0,0-1 0,1 0 0,-1 0 0,0 0 0,0 0 0,0 0 0,1 0 0,-1 0 0,0 0 0,0 0 0,0 0 0,0 0 0,-1 1 0,1-1 0,0 0 0,0 0 0,-1 0 0,1-1 0,-1 0 0,0 1 0,-1 0 0,1-1 0,0 1 0,0 0 0,-1 0 0,1 0 0,-1 0 0,1 0 0,0 0 0,-1 0 0,0 0 0,1 1 0,-1-1 0,-2 0 0,-5-2 69,-1 1-1,-1 0 0,1 0 0,-14 0 1,19 2-212,0 0 1,1 0 0,-1 0 0,0 0-1,1 1 1,-1 0 0,0 0 0,1 0 0,-1 1-1,1 0 1,-8 3 0,3 4-6684</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52.015"/>
    </inkml:context>
    <inkml:brush xml:id="br0">
      <inkml:brushProperty name="width" value="0.05" units="cm"/>
      <inkml:brushProperty name="height" value="0.05" units="cm"/>
    </inkml:brush>
  </inkml:definitions>
  <inkml:trace contextRef="#ctx0" brushRef="#br0">24 115 24575,'0'0'0,"-1"1"0,0-1 0,0 0 0,0 1 0,0-1 0,1 1 0,-1-1 0,0 1 0,0-1 0,1 1 0,-1 0 0,1-1 0,-1 1 0,0 0 0,1-1 0,-1 1 0,1 0 0,-1 0 0,1 0 0,0-1 0,-1 1 0,1 0 0,0 0 0,0 0 0,-1 0 0,1 0 0,0 0 0,0 0 0,0-1 0,0 3 0,0 28 0,9 13 0,1-1 0,21 53 0,-2-5 0,-3 1 0,-39-131 0,-13-36 0,4-1 0,-15-87 0,36 155 0,0 0 0,1 0 0,0-1 0,0 1 0,0 0 0,1 0 0,1 0 0,-1 0 0,1 0 0,1 1 0,5-15 0,-5 17 0,0 1 0,0-1 0,0 1 0,0 0 0,1-1 0,0 1 0,-1 1 0,2-1 0,-1 1 0,0-1 0,1 1 0,-1 1 0,1-1 0,0 1 0,0-1 0,0 1 0,0 1 0,8-3 0,-2 2 0,0 0 0,1 1 0,-1 0 0,0 1 0,1 0 0,-1 1 0,18 3 0,-24-3 0,-1-1 0,1 1 0,-1 1 0,1-1 0,-1 1 0,0 0 0,1 0 0,-1 0 0,0 0 0,-1 1 0,1 0 0,0 0 0,-1 0 0,1 0 0,-1 0 0,0 1 0,0-1 0,0 1 0,-1 0 0,1 0 0,1 4 0,-3-4 0,0-1 0,0 1 0,-1-1 0,0 1 0,1-1 0,-1 1 0,-1 0 0,1-1 0,0 1 0,-1-1 0,0 1 0,0 0 0,0-1 0,0 0 0,0 1 0,-1-1 0,0 0 0,1 0 0,-1 0 0,0 0 0,-1 0 0,1 0 0,0 0 0,-4 2 0,-5 6 0,0-1 0,-1 0 0,0-1 0,-18 10 0,-17 6 0,-1-2 0,-63 21 0,324-130 0,-190 77 0,-8 4 0,0-1 0,0-1 0,-1-1 0,22-14 0,-35 21 0,0 1 0,-1-1 0,1 1 0,0-1 0,0 1 0,0 0 0,0-1 0,-1 1 0,1 0 0,0 0 0,0-1 0,0 1 0,0 0 0,0 0 0,0 0 0,0 0 0,0 0 0,0 1 0,-1-1 0,1 0 0,0 0 0,0 0 0,0 1 0,0-1 0,0 1 0,-1-1 0,1 0 0,0 1 0,0-1 0,-1 1 0,1 0 0,0-1 0,-1 1 0,1 0 0,0-1 0,0 2 0,4 5 0,0 0 0,0 0 0,5 10 0,1 2 0,-7-15 0,0 1 0,1 0 0,-1-1 0,1 0 0,0 0 0,0 0 0,0-1 0,1 1 0,-1-1 0,1-1 0,0 1 0,-1-1 0,1 0 0,0 0 0,1 0 0,-1-1 0,0 0 0,0-1 0,1 1 0,-1-1 0,0 0 0,0-1 0,1 1 0,-1-1 0,0-1 0,0 1 0,0-1 0,0 0 0,0 0 0,0-1 0,0 1 0,-1-1 0,0-1 0,1 1 0,-1-1 0,0 0 0,-1 0 0,1 0 0,-1-1 0,0 0 0,0 0 0,5-7 0,-1-8 0,-8 20 0,1-1 0,-1 0 0,0 1 0,1-1 0,-1 0 0,0 1 0,0-1 0,1 0 0,-1 1 0,0-1 0,0 0 0,0 1 0,0-1 0,0 0 0,0 1 0,0-1 0,0 0 0,-1 1 0,1-1 0,0 0 0,0 1 0,0-1 0,-1 0 0,1 1 0,-1-2 0,0 3 0,1 0 0,-1 0 0,0 1 0,1-1 0,-1 0 0,1 0 0,-1 0 0,1 0 0,0 1 0,-1-1 0,1 0 0,0 0 0,0 3 0,-2 11 0,1 0 0,1 0 0,1 0 0,0 1 0,0-1 0,6 18 0,28 93 0,-17-70 0,-9-27 0,-4-17 0,-1-1 0,-1 1 0,0 0 0,-1 0 0,0 0 0,0 0 0,-1 0 0,-1 1 0,-1 12 0,1-23 0,-1 0 0,1 0 0,-1 0 0,1 0 0,-1 0 0,0 0 0,0 0 0,0 0 0,0 0 0,0 0 0,0 0 0,0-1 0,-1 1 0,1 0 0,-1-1 0,1 1 0,-1-1 0,0 0 0,1 1 0,-4 1 0,2-2 0,1-1 0,-1 1 0,0 0 0,1-1 0,-1 1 0,0-1 0,0 0 0,1 0 0,-1 0 0,0-1 0,0 1 0,0 0 0,1-1 0,-4-1 0,-1 0 0,0-1 0,0 0 0,0 0 0,0-1 0,1 0 0,-1 0 0,1 0 0,0-1 0,0 0 0,-8-10 0,8 7 0,1 0 0,0 0 0,1 0 0,0 0 0,0-1 0,1 0 0,0 0 0,1 0 0,0 0 0,0 0 0,1-1 0,0 1 0,0 0 0,1-1 0,1 1 0,0-1 0,0 1 0,0 0 0,1 0 0,4-10 0,-2 6 0,0 0 0,2 0 0,-1 1 0,2 0 0,-1 0 0,2 0 0,-1 1 0,2 0 0,-1 1 0,2 0 0,-1 0 0,1 1 0,14-10 0,17-6-1365,-4 7-5461</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52.512"/>
    </inkml:context>
    <inkml:brush xml:id="br0">
      <inkml:brushProperty name="width" value="0.05" units="cm"/>
      <inkml:brushProperty name="height" value="0.05" units="cm"/>
    </inkml:brush>
  </inkml:definitions>
  <inkml:trace contextRef="#ctx0" brushRef="#br0">262 377 24575,'-1'-8'0,"1"1"0,-1-1 0,-1 0 0,1 1 0,-1-1 0,-1 1 0,0 0 0,0-1 0,0 1 0,0 0 0,-1 1 0,-1-1 0,1 1 0,-11-12 0,11 14 0,0-1 0,-1 1 0,0 0 0,0 0 0,0 1 0,0 0 0,0-1 0,-1 2 0,0-1 0,1 0 0,-1 1 0,0 0 0,0 1 0,0-1 0,-1 1 0,1 1 0,0-1 0,-12 1 0,13 1 0,1 0 0,0 0 0,0 0 0,0 1 0,-1 0 0,1-1 0,1 1 0,-1 1 0,0-1 0,0 1 0,1-1 0,0 1 0,-1 0 0,1 0 0,0 1 0,0-1 0,1 1 0,-1-1 0,1 1 0,0 0 0,0 0 0,0 0 0,0 0 0,-1 6 0,0-1 0,0 1 0,1-1 0,0 0 0,0 1 0,1-1 0,1 1 0,-1-1 0,2 1 0,-1-1 0,3 14 0,-2-20 0,0 1 0,0-1 0,0 1 0,1-1 0,-1 0 0,1 1 0,-1-1 0,1 0 0,0 0 0,1 0 0,-1 0 0,0-1 0,1 1 0,-1 0 0,1-1 0,0 0 0,4 3 0,-3-3 0,1 0 0,0 0 0,0 0 0,0 0 0,0-1 0,0 0 0,1 0 0,-1 0 0,0-1 0,10 0 0,-2-1 0,1-1 0,-1 0 0,1-1 0,-1 0 0,0-1 0,0 0 0,0-2 0,15-7 0,-19 7 0,1 0 0,-1 0 0,0-1 0,-1 0 0,0 0 0,0-1 0,0 0 0,-1 0 0,0-1 0,-1 0 0,0-1 0,0 1 0,-1-1 0,0 0 0,-1 0 0,0-1 0,-1 1 0,0-1 0,0 0 0,-1 0 0,-1 0 0,0 0 0,0 0 0,-1 0 0,-1 0 0,1 0 0,-2 0 0,-3-14 0,2 11 0,-1-1 0,0 1 0,-1-1 0,-1 1 0,0 0 0,-1 1 0,-14-21 0,21 33 0,-1 0 0,0 0 0,1 0 0,-1 1 0,0-1 0,0 0 0,0 0 0,1 0 0,-1 1 0,0-1 0,0 0 0,0 1 0,0-1 0,0 1 0,0-1 0,-1 1 0,1-1 0,0 1 0,0 0 0,-2-1 0,2 2 0,0-1 0,0 0 0,0 1 0,1-1 0,-1 0 0,0 1 0,0-1 0,1 1 0,-1 0 0,0-1 0,0 1 0,1-1 0,-1 1 0,1 0 0,-1-1 0,1 1 0,-1 0 0,1 0 0,-1 0 0,1 1 0,-3 4 0,1 1 0,0 0 0,0 0 0,0 0 0,0 9 0,1 5 43,0 1 0,2-1-1,0 1 1,1-1 0,1 1-1,1-1 1,13 40 0,-12-47-175,1 0 1,0 0 0,1-1-1,1 0 1,0 0 0,0-1 0,1 1-1,1-2 1,0 0 0,0 0 0,1 0-1,14 9 1,4-2-6695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53.459"/>
    </inkml:context>
    <inkml:brush xml:id="br0">
      <inkml:brushProperty name="width" value="0.05" units="cm"/>
      <inkml:brushProperty name="height" value="0.05" units="cm"/>
    </inkml:brush>
  </inkml:definitions>
  <inkml:trace contextRef="#ctx0" brushRef="#br0">96 490 24575,'-1'-11'0,"0"1"0,0-1 0,-1 0 0,-1 0 0,0 1 0,0-1 0,-1 1 0,0 0 0,-6-9 0,4 5 0,5 12 0,0 0 0,0 0 0,0-1 0,0 1 0,1 0 0,-1 0 0,1-1 0,-1 1 0,1 0 0,0 0 0,0-1 0,0 1 0,0 0 0,0-1 0,1 1 0,-1 0 0,1-3 0,0 4 0,0 0 0,0 0 0,0-1 0,0 1 0,0 0 0,0 0 0,0 1 0,1-1 0,-1 0 0,0 0 0,0 0 0,1 1 0,-1-1 0,0 1 0,1-1 0,-1 1 0,1-1 0,-1 1 0,0 0 0,1 0 0,-1 0 0,1 0 0,-1 0 0,1 0 0,-1 0 0,1 0 0,-1 1 0,3 0 0,22 4 0,-13-2 0,-1 0 0,1-1 0,21 0 0,-32-2 0,0 0 0,0 0 0,1 0 0,-1 0 0,0 0 0,0-1 0,0 1 0,0-1 0,0 1 0,0-1 0,0 0 0,-1 0 0,1 0 0,0 0 0,0 0 0,-1 0 0,1-1 0,0 1 0,-1 0 0,1-1 0,-1 1 0,0-1 0,0 0 0,1 1 0,-1-1 0,0 0 0,0 0 0,1-3 0,-2 3 0,0 0 0,0 0 0,1-1 0,-1 1 0,-1 0 0,1 0 0,0-1 0,-1 1 0,1 0 0,-1 0 0,1 0 0,-1 0 0,0 0 0,0 0 0,0 0 0,0 0 0,-1 0 0,1 0 0,0 0 0,-1 0 0,1 1 0,-1-1 0,0 1 0,1-1 0,-4-1 0,-1-1 0,0-1 0,0 1 0,-1 0 0,1 1 0,-1 0 0,-9-3 0,9 3 0,0 1 0,0 1 0,-1-1 0,1 2 0,-1-1 0,1 1 0,-1 0 0,1 0 0,-1 1 0,1 0 0,0 0 0,-1 1 0,-8 3 0,12-4 0,1 0 0,0 1 0,0 0 0,0-1 0,1 1 0,-1 0 0,0 0 0,1 1 0,-1-1 0,1 1 0,0-1 0,0 1 0,0 0 0,0-1 0,0 1 0,1 0 0,-1 0 0,1 1 0,0-1 0,0 0 0,0 0 0,0 1 0,0-1 0,1 0 0,0 1 0,0-1 0,0 0 0,0 1 0,0-1 0,0 1 0,2 3 0,-1-2 0,0 0 0,0 0 0,1 0 0,-1 0 0,1 0 0,0-1 0,1 1 0,-1-1 0,1 1 0,0-1 0,0 0 0,0 0 0,0 0 0,6 4 0,-2-3 0,-1 0 0,1 0 0,0-1 0,0 0 0,0-1 0,1 0 0,-1 0 0,13 3 0,-6-3 0,0 0 0,1-1 0,-1-1 0,1 0 0,-1-1 0,1-1 0,-1 0 0,1-1 0,25-6 0,-28 4 0,-1 0 0,0-1 0,0 0 0,-1 0 0,0-1 0,0 0 0,0-1 0,-1 0 0,1-1 0,-2 0 0,11-12 0,-13 13 0,-1 0 0,0-1 0,-1 1 0,1-1 0,-1 0 0,-1 0 0,0 0 0,0 0 0,0-1 0,-1 1 0,-1-1 0,1 0 0,-1 1 0,-1-1 0,0-17 0,-2 9 0,0 1 0,-2 0 0,1 0 0,-2 1 0,0-1 0,-1 1 0,-1 0 0,-15-27 0,22 42 0,0 0 0,0-1 0,0 1 0,-1 0 0,1-1 0,0 1 0,0 0 0,0-1 0,0 1 0,0 0 0,-1 0 0,1-1 0,0 1 0,0 0 0,-1 0 0,1-1 0,0 1 0,0 0 0,-1 0 0,1 0 0,0 0 0,0-1 0,-1 1 0,1 0 0,0 0 0,-1 0 0,1 0 0,0 0 0,-1 0 0,1 0 0,0 0 0,-1 0 0,1 0 0,0 0 0,-1 0 0,1 0 0,0 0 0,-1 0 0,1 0 0,0 0 0,0 0 0,-1 1 0,1-1 0,0 0 0,-1 0 0,1 0 0,0 0 0,0 1 0,-1-1 0,1 0 0,0 0 0,0 1 0,0-1 0,-1 0 0,1 0 0,0 1 0,0-1 0,0 0 0,0 1 0,0-1 0,-1 0 0,1 0 0,0 1 0,0-1 0,0 1 0,-4 23 0,3 26 0,3 0 0,1 0 0,19 86 0,-13-84 0,-6-32 0,8 39 0,-10-55 0,0 0 0,0 0 0,0 0 0,1 0 0,0-1 0,0 1 0,0-1 0,0 1 0,0-1 0,1 0 0,2 4 0,-4-7 0,-1 0 0,1 1 0,-1-1 0,1 1 0,-1-1 0,1 0 0,-1 0 0,1 1 0,0-1 0,-1 0 0,1 0 0,-1 0 0,1 1 0,0-1 0,-1 0 0,1 0 0,0 0 0,-1 0 0,1 0 0,-1 0 0,1 0 0,0-1 0,-1 1 0,1 0 0,-1 0 0,1 0 0,0-1 0,-1 1 0,1 0 0,-1 0 0,1-1 0,-1 1 0,1-1 0,-1 1 0,1 0 0,-1-1 0,0 1 0,1-1 0,-1 1 0,0-1 0,1 1 0,-1-1 0,0 1 0,1-1 0,-1 0 0,0 1 0,0-1 0,1 0 0,8-31 0,-7 19 0,0 1 0,-1-1 0,-1 0 0,-2-23 0,2 32 0,-1 0 0,0 0 0,0 0 0,0 0 0,-1 0 0,1 1 0,-1-1 0,-3-5 0,3 7 0,1 1 0,0-1 0,0 1 0,-1-1 0,1 1 0,-1 0 0,0-1 0,1 1 0,-1 0 0,0 0 0,1 0 0,-1 1 0,0-1 0,0 0 0,0 1 0,0-1 0,0 1 0,-2-1 0,-2 2 0,13 2 0,17 3 0,6-3 0,0-1 0,0-2 0,0-1 0,47-8 0,-62 7 0,0-1 0,0-1 0,0-1 0,0 0 0,-1-1 0,0 0 0,0-1 0,-1-1 0,0 0 0,22-18 0,-32 23 0,0 0 0,0 0 0,0 1 0,-1-2 0,1 1 0,-1 0 0,0 0 0,0-1 0,0 1 0,-1-1 0,1 0 0,-1 1 0,0-1 0,0 0 0,0 0 0,0 0 0,-1 0 0,1 0 0,-1 0 0,0 0 0,0 0 0,-1 1 0,1-1 0,-1 0 0,0 0 0,0 0 0,-3-7 0,2 7 0,0 0 0,-1 0 0,0 0 0,1 0 0,-2 0 0,1 1 0,0-1 0,-1 1 0,1 0 0,-1 0 0,0 1 0,0-1 0,0 1 0,0-1 0,0 1 0,-1 1 0,1-1 0,-1 0 0,1 1 0,-1 0 0,0 0 0,1 1 0,-6-1 0,6 1 0,0 0 0,0 0 0,0 0 0,0 1 0,1 0 0,-1 0 0,0 0 0,0 0 0,1 0 0,-1 1 0,1-1 0,-1 1 0,1 0 0,0 0 0,-1 0 0,1 1 0,1-1 0,-1 1 0,0 0 0,0 0 0,1 0 0,0 0 0,-1 0 0,1 0 0,0 1 0,1-1 0,-1 1 0,1-1 0,-2 5 0,1-2 0,0 1 0,1-1 0,0 1 0,0 0 0,0-1 0,1 1 0,0 0 0,0 0 0,0 0 0,1-1 0,0 1 0,1 0 0,-1-1 0,1 1 0,1-1 0,2 7 0,0-5 0,1 0 0,-1 0 0,1 0 0,1-1 0,-1 0 0,1-1 0,0 1 0,1-1 0,0 0 0,0-1 0,0 0 0,0 0 0,1-1 0,0 0 0,0-1 0,0 0 0,0 0 0,0-1 0,1 0 0,13 1 0,-6-1 0,1-1 0,0-1 0,-1-1 0,1 0 0,0-1 0,-1-1 0,0-1 0,0 0 0,0-1 0,22-10 0,-37 14 19,0 0 0,0 0 0,0 0 0,-1 0 0,1 0 0,0 0 0,0 0 0,-1-1 0,1 1 0,-1-1 0,1 1 0,-1-1 0,0 1 0,0-1 0,1 0 0,-1 0 0,1-2 0,-2 3-88,0-1 1,0 1 0,0-1 0,0 1-1,0-1 1,0 1 0,-1 0-1,1-1 1,0 1 0,-1-1 0,1 1-1,-1 0 1,1-1 0,-1 1 0,0 0-1,0-1 1,1 1 0,-1 0 0,0 0-1,0 0 1,0 0 0,0 0-1,-1 0 1,-1-2 0,-7-4-6758</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54.024"/>
    </inkml:context>
    <inkml:brush xml:id="br0">
      <inkml:brushProperty name="width" value="0.05" units="cm"/>
      <inkml:brushProperty name="height" value="0.05" units="cm"/>
    </inkml:brush>
  </inkml:definitions>
  <inkml:trace contextRef="#ctx0" brushRef="#br0">22 433 24575,'-8'4'0,"-3"1"0,9-4 0,3 0 0,643-89-2039,3 31-1060,-567 50 2864,701-47-3437,398-8 3205,239-14-1654,-1311 69 2254,204-16-221,-14-19 2165,-237 27-1552,-30 3 270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56.041"/>
    </inkml:context>
    <inkml:brush xml:id="br0">
      <inkml:brushProperty name="width" value="0.05" units="cm"/>
      <inkml:brushProperty name="height" value="0.05" units="cm"/>
    </inkml:brush>
  </inkml:definitions>
  <inkml:trace contextRef="#ctx0" brushRef="#br0">1435 156 24575,'-17'-15'0,"0"0"0,-1 2 0,0 0 0,-1 1 0,-1 0 0,0 2 0,0 0 0,-1 1 0,0 2 0,-1 0 0,-30-6 0,8 6 0,0 1 0,0 1 0,0 3 0,-81 7 0,79 0-26,1 2-1,0 2 1,1 2 0,0 2-1,0 2 1,2 2-1,0 2 1,1 1 0,1 3-1,-69 50 1,80-51 6,2 1 1,0 2 0,2 1-1,0 1 1,2 0 0,1 2-1,2 1 1,0 1-1,2 0 1,2 1 0,1 1-1,1 1 1,2 0 0,-10 43-1,18-58 20,1 1 0,1-1 0,1 1 0,0-1 0,1 1 0,2-1 0,0 1 0,0-1 0,2 1 0,1-1 0,8 22 0,-7-25 0,2 0 0,0-1 0,0 0 0,2 0 0,0-1 0,0 0 0,1 0 0,1-1 0,0-1 0,1 0 0,1-1 0,25 17 0,-15-14-1,0-1 1,2-1-1,0-1 0,0-2 0,0 0 1,1-2-1,31 5 0,2-4-191,0-3 0,75-2 0,-57-6 143,0-3 1,135-29-1,-152 20 56,0-3 1,-1-2-1,106-53 0,-140 59 33,-1 0 0,0-2 0,-1-1 0,-1-1 0,0-1 0,37-42 1,-50 50-25,-2-1 0,1 1 1,-2-1-1,0 0 1,0-1-1,-1 0 1,0 0-1,-1 0 1,-1-1-1,0 0 1,-1 0-1,-1 0 1,0 0-1,0 0 1,-2 0-1,-1-19 1,-2 12-16,-1 0 0,0 1 1,-2-1-1,-1 1 0,0 0 1,-2 1-1,0-1 0,-1 2 1,-1-1-1,-1 2 0,0-1 1,-17-17-1,0 4-84,-2 0 0,0 2 0,-2 1 0,-1 2 0,-40-24 0,35 27 64,-2 2 0,0 1-1,-1 2 1,-1 2 0,-46-10 0,56 18 36,-1 1 0,0 2 0,0 2-1,0 1 1,0 1 0,0 2 0,-45 7 0,59-4-284,0 0 1,-24 10-1,-20 14-5944</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56.474"/>
    </inkml:context>
    <inkml:brush xml:id="br0">
      <inkml:brushProperty name="width" value="0.05" units="cm"/>
      <inkml:brushProperty name="height" value="0.05" units="cm"/>
    </inkml:brush>
  </inkml:definitions>
  <inkml:trace contextRef="#ctx0" brushRef="#br0">1144 331 24575,'-3'-7'0,"0"1"0,0-1 0,0 1 0,-1 0 0,0-1 0,-1 2 0,1-1 0,-1 0 0,0 1 0,-6-5 0,-5-3 0,0 1 0,-25-14 0,17 14 0,0 0 0,-1 2 0,0 0 0,-1 2 0,0 1 0,0 1 0,0 1 0,-1 1 0,0 2 0,0 1 0,1 1 0,-1 1 0,0 1 0,-33 7 0,27-3 0,1 2 0,1 1 0,0 2 0,0 1 0,1 1 0,0 2 0,1 1 0,1 1 0,0 1 0,2 2 0,-31 27 0,34-23 0,1 0 0,0 2 0,2 0 0,1 1 0,1 1 0,2 0 0,-22 52 0,31-63 0,1-1 0,1 1 0,0 0 0,1 1 0,1-1 0,1 1 0,1 0 0,0-1 0,1 1 0,1 0 0,1 0 0,0-1 0,1 1 0,1-1 0,11 32 0,-8-35 0,0-1 0,1 0 0,0 0 0,1-1 0,1 0 0,-1-1 0,2 0 0,0 0 0,0-1 0,1-1 0,0 0 0,0 0 0,1-1 0,0-1 0,1 0 0,25 9 0,-4-5 0,1-1 0,0-1 0,1-2 0,-1-2 0,67 2 0,-45-7 0,0-3 0,-1-2 0,1-2 0,83-23 0,-99 19 0,-1-3 0,0-1 0,-1-3 0,-1 0 0,-1-3 0,59-41 0,-79 48 0,-1 0 0,-1-1 0,0-1 0,0 0 0,-2-1 0,0-1 0,-1 0 0,-1-1 0,-1 0 0,-1-1 0,0 0 0,-1 0 0,-1-1 0,-2-1 0,0 1 0,-1-1 0,-1 0 0,-1 0 0,-1 0 0,0 0 0,-2-1 0,-1 1 0,-1 0 0,-1 0 0,-10-42 0,6 41 0,-1 0 0,-1 1 0,-1 0 0,-1 0 0,-1 1 0,-1 1 0,0 0 0,-2 0 0,0 2 0,-1 0 0,-1 0 0,-1 2 0,-23-17 0,26 22 0,-1 0 0,0 1 0,-1 1 0,0 1 0,0 0 0,-1 1 0,0 1 0,0 1 0,0 1 0,-1 0 0,1 1 0,-1 1 0,0 1 0,0 0 0,0 2 0,0 0 0,-24 5 0,21-1-455,1 1 0,-27 12 0,-29 18-6371</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57.456"/>
    </inkml:context>
    <inkml:brush xml:id="br0">
      <inkml:brushProperty name="width" value="0.05" units="cm"/>
      <inkml:brushProperty name="height" value="0.05" units="cm"/>
    </inkml:brush>
  </inkml:definitions>
  <inkml:trace contextRef="#ctx0" brushRef="#br0">13 1 24575,'0'0'0,"-1"0"0,0 1 0,1-1 0,-1 0 0,0 0 0,1 1 0,-1-1 0,1 0 0,-1 1 0,0-1 0,1 1 0,-1-1 0,1 1 0,-1-1 0,1 1 0,0-1 0,-1 1 0,1 0 0,-1-1 0,1 1 0,0-1 0,0 1 0,-1 0 0,1-1 0,0 1 0,0 0 0,0-1 0,0 1 0,0 0 0,0 0 0,0-1 0,0 1 0,0 0 0,0-1 0,0 1 0,0 0 0,0-1 0,0 1 0,1 0 0,-1 0 0,10 32 0,0-17 0,1 0 0,0 0 0,2 0 0,-1-2 0,17 15 0,82 66 0,-94-81 0,431 315-1905,22-25-1171,-364-238 2628,1521 924-6330,27-33 4325,-1066-620 1464,1263 718 487,-609-369 5402,-1224-676-4882,171 89 4867,-342-212 1463,129 93-6348,1-2 0,1 0 0,1-1 0,1-1 0,2-1 0,-23-38 0,22 28 0,2 0 0,1-1 0,2-1 0,-15-64 0,24 82 0,2 9 0,1 0 0,-1-1 0,2 1 0,-1-1 0,2 1 0,0-18 0,-1 27 0,1 1 0,0-1 0,0 1 0,0-1 0,0 1 0,0-1 0,0 1 0,1-1 0,-1 1 0,0-1 0,0 1 0,0-1 0,0 1 0,0-1 0,1 1 0,-1-1 0,0 1 0,1-1 0,-1 1 0,0 0 0,1-1 0,-1 1 0,0-1 0,1 1 0,-1 0 0,0-1 0,1 1 0,-1 0 0,1 0 0,-1-1 0,1 1 0,-1 0 0,1 0 0,-1 0 0,1 0 0,-1-1 0,1 1 0,-1 0 0,1 0 0,-1 0 0,1 0 0,-1 0 0,1 0 0,-1 0 0,1 1 0,0-1 0,-1 0 0,0 0 0,1 0 0,-1 0 0,1 1 0,-1-1 0,1 0 0,-1 0 0,1 1 0,-1-1 0,0 0 0,1 1 0,-1-1 0,1 1 0,-1-1 0,1 1 0,25 27 0,-25-27 0,36 46 0,145 200 0,-171-230 0,-1 0 0,-1 1 0,-1 0 0,0 0 0,-2 1 0,7 27 0,-11-36 0,0 0 0,-1 0 0,-1 0 0,0 1 0,0-1 0,-1 0 0,0 0 0,-1 0 0,0 0 0,-1 0 0,0-1 0,0 1 0,-1-1 0,-7 13 0,1-5-170,-1-1-1,-1 0 0,0-1 1,-1-1-1,-1 0 0,0 0 1,-21 13-1,-10 5-6655</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58.330"/>
    </inkml:context>
    <inkml:brush xml:id="br0">
      <inkml:brushProperty name="width" value="0.05" units="cm"/>
      <inkml:brushProperty name="height" value="0.05" units="cm"/>
    </inkml:brush>
  </inkml:definitions>
  <inkml:trace contextRef="#ctx0" brushRef="#br0">690 147 24575,'-1'-6'0,"0"0"0,0 0 0,0 0 0,-1 1 0,1-1 0,-1 1 0,-1-1 0,1 1 0,-1 0 0,0 0 0,-4-5 0,3 3 0,-1 1 0,0 0 0,0 0 0,-1 1 0,1-1 0,-1 1 0,-12-8 0,11 10 0,0-1 0,1 2 0,-1-1 0,0 1 0,-1 0 0,1 0 0,0 1 0,0 0 0,-1 0 0,-13 1 0,9 1 0,0 0 0,0 1 0,0 0 0,1 1 0,-1 1 0,-12 5 0,4 0 0,0 1 0,1 1 0,0 1 0,0 1 0,2 0 0,-29 29 0,36-32 0,0 1 0,1 0 0,0 0 0,1 1 0,1 0 0,0 1 0,0-1 0,-6 20 0,10-23 0,0 0 0,1 1 0,1-1 0,-1 1 0,1-1 0,1 1 0,0-1 0,0 1 0,1 0 0,0-1 0,1 0 0,0 1 0,5 13 0,-2-10 0,0 0 0,2 0 0,-1-1 0,1 0 0,1 0 0,0-1 0,1 0 0,0 0 0,16 13 0,-10-11 0,0-2 0,1 0 0,0 0 0,1-1 0,0-2 0,24 10 0,-10-7 0,1-2 0,1-1 0,-1-1 0,1-2 0,0-2 0,0 0 0,59-5 0,-79 2 0,-1-1 0,1 0 0,-1-1 0,1 0 0,-1-1 0,0-1 0,0 0 0,0 0 0,15-8 0,-26 11 0,1 0 0,-1 0 0,0 0 0,0 0 0,1 0 0,-1 0 0,0 0 0,0 0 0,0 0 0,0-1 0,0 1 0,0 0 0,0-1 0,-1 1 0,2-3 0,-2 3 0,0 1 0,0-1 0,0 0 0,0 0 0,0 0 0,0 1 0,0-1 0,-1 0 0,1 0 0,0 0 0,0 1 0,-1-1 0,1 0 0,0 0 0,-1 1 0,1-1 0,-1 0 0,1 1 0,-1-1 0,1 1 0,-2-2 0,-2-1 0,0 0 0,0 0 0,0 1 0,0-1 0,-1 1 0,1 0 0,-1 1 0,-7-3 0,-33-7 0,-1 3 0,0 1 0,-74-1 0,35 8 0,-90 13 0,140-10 0,1 3 0,-67 18 0,92-22 0,0 1 0,1 1 0,-1-1 0,1 1 0,0 1 0,0-1 0,0 1 0,1 1 0,0 0 0,0 0 0,0 0 0,1 1 0,0 0 0,0 0 0,0 0 0,-6 12 0,10-14 0,0-1 0,0 1 0,1-1 0,0 1 0,-1 0 0,1-1 0,1 1 0,-1 0 0,1 0 0,0 0 0,0-1 0,0 1 0,1 0 0,-1 0 0,1 0 0,0-1 0,1 1 0,-1 0 0,1-1 0,0 1 0,0-1 0,0 0 0,1 0 0,0 0 0,-1 0 0,1 0 0,1 0 0,-1-1 0,0 1 0,7 3 0,0 1 0,1-1 0,-1 0 0,1-1 0,1 0 0,-1-1 0,1 0 0,0-1 0,0 0 0,0-1 0,21 3 0,0-4 0,-1-2 0,0-1 0,48-7 0,-39 3 0,55 0 0,-95 5 0,0 0 0,1 0 0,-1 0 0,0 0 0,1 0 0,-1 0 0,1 0 0,-1 0 0,0 1 0,1-1 0,-1 0 0,0 1 0,1 0 0,-1-1 0,0 1 0,0 0 0,0-1 0,0 1 0,1 0 0,-1 0 0,1 2 0,-2-2 0,1 0 0,-1 0 0,0 0 0,0 0 0,0 0 0,0 0 0,0 0 0,0 0 0,0 0 0,-1 0 0,1 0 0,0 0 0,0 0 0,-1 0 0,1 0 0,-1 0 0,1 0 0,-1 0 0,1-1 0,-1 1 0,-1 1 0,-4 6 0,-1 0 0,0-1 0,0 0 0,-12 8 0,-65 39 0,-19 15 0,94-61 0,-1 0 0,1 1 0,0 0 0,1 0 0,0 1 0,0 0 0,-8 16 0,13-22 0,1 0 0,0 0 0,1 1 0,-1-1 0,1 0 0,0 1 0,0-1 0,0 1 0,1 0 0,-1-1 0,1 1 0,0-1 0,1 1 0,-1 0 0,1-1 0,0 1 0,0-1 0,0 1 0,1-1 0,-1 0 0,1 1 0,0-1 0,0 0 0,1 0 0,-1 0 0,1-1 0,0 1 0,0-1 0,0 1 0,5 3 0,3 2 0,-1-1 0,2 0 0,-1-1 0,1 0 0,0-1 0,0 0 0,1-1 0,0 0 0,17 4 0,50 6-1365,0-6-5461</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59.098"/>
    </inkml:context>
    <inkml:brush xml:id="br0">
      <inkml:brushProperty name="width" value="0.05" units="cm"/>
      <inkml:brushProperty name="height" value="0.05" units="cm"/>
    </inkml:brush>
  </inkml:definitions>
  <inkml:trace contextRef="#ctx0" brushRef="#br0">35 197 24575,'0'-6'0,"1"1"0,-1 0 0,-1-1 0,1 1 0,-1-1 0,0 1 0,0-1 0,0 1 0,-1 0 0,0 0 0,0 0 0,0 0 0,-5-8 0,7 13 0,0 0 0,0-1 0,0 1 0,0 0 0,0 0 0,-1-1 0,1 1 0,0 0 0,0 0 0,0 0 0,0-1 0,0 1 0,-1 0 0,1 0 0,0 0 0,0 0 0,0-1 0,-1 1 0,1 0 0,0 0 0,0 0 0,-1 0 0,1 0 0,0 0 0,0 0 0,-1 0 0,1 0 0,0 0 0,0 0 0,-1 0 0,1 0 0,0 0 0,0 0 0,-1 0 0,1 0 0,0 0 0,0 0 0,0 0 0,-1 0 0,1 0 0,0 0 0,0 0 0,-1 0 0,1 1 0,0-1 0,-5 15 0,4 20 0,26 181 0,-13-136 0,3 148 0,-15-226 0,0 0 0,0 1 0,0-1 0,0 0 0,-1 0 0,1 0 0,-1 0 0,0 0 0,1 1 0,-2 1 0,2-4 0,0 0 0,-1 0 0,1 0 0,0 0 0,0 0 0,0 0 0,0 0 0,0 0 0,0 0 0,0 1 0,0-1 0,0 0 0,-1 0 0,1 0 0,0 0 0,0 0 0,0 0 0,0 0 0,0 0 0,0 0 0,0 0 0,0 0 0,-1 0 0,1 0 0,0 0 0,0 0 0,0 0 0,0 0 0,0-1 0,0 1 0,0 0 0,0 0 0,-1 0 0,1 0 0,0 0 0,0 0 0,0 0 0,0 0 0,0 0 0,0 0 0,0 0 0,0 0 0,0 0 0,0-1 0,0 1 0,0 0 0,0 0 0,0 0 0,-1 0 0,1 0 0,0 0 0,0-1 0,-3-14 0,0-17 0,2 0 0,1 0 0,1 0 0,2 1 0,8-41 0,50-152 0,-58 217 0,36-105 0,-32 97 0,0-1 0,1 1 0,1 0 0,17-23 0,-24 36 0,-1 0 0,1 0 0,0 0 0,0 0 0,0 1 0,0-1 0,0 0 0,1 1 0,-1 0 0,0-1 0,4 0 0,-5 2 0,0 0 0,0-1 0,0 1 0,0 0 0,0 0 0,0 1 0,0-1 0,-1 0 0,1 0 0,0 0 0,0 1 0,0-1 0,0 0 0,0 1 0,0-1 0,-1 0 0,1 1 0,0-1 0,0 1 0,-1 0 0,1-1 0,0 1 0,-1 0 0,1-1 0,-1 1 0,1 0 0,0 0 0,-1-1 0,0 1 0,1 0 0,-1 0 0,0 0 0,1 0 0,-1 1 0,4 11 0,0-1 0,-2 1 0,1 0 0,-2 0 0,1 25 0,0-4 0,3 78 0,13 102 0,-18-210 0,1-1 0,-1 0 0,1 1 0,0-1 0,0 0 0,0 0 0,1 0 0,-1 0 0,1 0 0,-1 0 0,1 0 0,3 3 0,-4-5 0,0 0 0,-1-1 0,1 1 0,0-1 0,0 1 0,0-1 0,0 1 0,-1-1 0,1 0 0,0 0 0,0 1 0,0-1 0,0 0 0,0 0 0,0 0 0,0 0 0,2 0 0,-1 0 0,0-1 0,0 1 0,0-1 0,0 0 0,0 0 0,0 1 0,-1-1 0,1-1 0,0 1 0,0 0 0,1-2 0,19-17 0,-1-2 0,29-38 0,3-3 0,-42 51 0,46-45 0,-52 52 0,1 1 0,-1 0 0,1 0 0,0 0 0,0 1 0,1 0 0,-1 0 0,1 0 0,6-1 0,-11 3 0,0 1 0,0 0 0,0-1 0,0 1 0,0 0 0,-1 0 0,1 0 0,0 1 0,0-1 0,0 0 0,0 1 0,0-1 0,0 1 0,0-1 0,-1 1 0,1 0 0,0 0 0,0 0 0,-1 0 0,3 2 0,-2-1 0,1 1 0,-1 0 0,0 0 0,0-1 0,0 1 0,0 0 0,-1 1 0,1-1 0,-1 0 0,2 6 0,0 6 0,0 1 0,-1 0 0,0 30 0,-2-44 0,-9 155 0,4-108 0,2 0 0,4 49 0,-1-92 57,1 0 0,0 0 0,0-1 0,0 1 0,4 10 0,-4-14-158,0 0 1,0 0-1,1 0 1,-1 0 0,0 0-1,1-1 1,-1 1-1,1 0 1,0-1 0,-1 1-1,1-1 1,0 1 0,0-1-1,0 0 1,0 0-1,4 2 1,15 2-6726</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38.439"/>
    </inkml:context>
    <inkml:brush xml:id="br0">
      <inkml:brushProperty name="width" value="0.05" units="cm"/>
      <inkml:brushProperty name="height" value="0.05" units="cm"/>
    </inkml:brush>
  </inkml:definitions>
  <inkml:trace contextRef="#ctx0" brushRef="#br0">106 34 24575,'-4'0'0,"0"1"0,1 0 0,-1 0 0,1 0 0,-1 1 0,1-1 0,0 1 0,0 0 0,-1-1 0,1 2 0,1-1 0,-5 4 0,-31 32 0,36-36 0,0 1 0,0-1 0,0 1 0,0-1 0,1 1 0,-1 0 0,1 0 0,0 0 0,0 0 0,0 0 0,0 0 0,0 0 0,1 0 0,-1 0 0,1 0 0,0 0 0,0 0 0,0 1 0,0-1 0,1 0 0,-1 0 0,2 5 0,0-5 0,-1 0 0,1 0 0,0 0 0,0-1 0,0 1 0,0 0 0,0-1 0,1 0 0,-1 1 0,1-1 0,0 0 0,-1 0 0,1-1 0,0 1 0,0 0 0,0-1 0,0 0 0,1 0 0,-1 0 0,0 0 0,6 0 0,-4 0 0,0 0 0,0-1 0,1 1 0,-1-2 0,0 1 0,0 0 0,0-1 0,1 0 0,-1 0 0,0-1 0,0 1 0,0-1 0,-1 0 0,1 0 0,0-1 0,-1 0 0,1 1 0,-1-1 0,0-1 0,0 1 0,0-1 0,5-6 0,-7 7 0,1 0 0,-1 0 0,0-1 0,0 1 0,-1-1 0,1 1 0,-1-1 0,0 0 0,0 1 0,0-1 0,0 0 0,0 0 0,-1 0 0,0 0 0,0 0 0,0 0 0,0 1 0,-1-1 0,1 0 0,-1 0 0,0 0 0,0 0 0,-1 1 0,1-1 0,-1 0 0,1 1 0,-1 0 0,0-1 0,-1 1 0,-3-5 0,2 3 38,-1 0 0,0 0 0,-1 1 0,1 0 0,-1 0 0,0 0 0,0 0 0,-12-4 0,15 6-120,0 1 1,0 0 0,0 0 0,0 0-1,0 0 1,0 0 0,-1 1-1,1-1 1,0 1 0,0 0 0,-1 0-1,1 0 1,0 1 0,0-1 0,0 1-1,-1-1 1,1 1 0,0 0 0,0 1-1,-5 1 1,0 5-6745</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59.377"/>
    </inkml:context>
    <inkml:brush xml:id="br0">
      <inkml:brushProperty name="width" value="0.05" units="cm"/>
      <inkml:brushProperty name="height" value="0.05" units="cm"/>
    </inkml:brush>
  </inkml:definitions>
  <inkml:trace contextRef="#ctx0" brushRef="#br0">1 259 24575,'7'-39'0,"-2"0"0,-1-1 0,-2-50 0,-1 44 0,0 41 0,1 7 0,4 15 0,6 27 0,30 144 0,36 130 0,-74-305 0,0-1 0,1 0 0,1-1 0,0 1 0,0-1 0,10 12 0,-11-17 0,1 1 0,-1-1 0,2-1 0,-1 1 0,1-1 0,-1 0 0,2-1 0,-1 1 0,0-1 0,13 4 0,27 7 0,0-2 0,1-2 0,0-2 0,73 3 0,-88-10 171,51-3 0,-72 0-385,0 0 1,0-1 0,0 0-1,0-1 1,-1-1 0,1 0-1,16-8 1,-1-6-6613</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59.676"/>
    </inkml:context>
    <inkml:brush xml:id="br0">
      <inkml:brushProperty name="width" value="0.05" units="cm"/>
      <inkml:brushProperty name="height" value="0.05" units="cm"/>
    </inkml:brush>
  </inkml:definitions>
  <inkml:trace contextRef="#ctx0" brushRef="#br0">10 0 24575,'-1'0'0,"1"1"0,-1-1 0,1 0 0,-1 1 0,1-1 0,-1 0 0,1 1 0,-1-1 0,1 1 0,-1-1 0,1 1 0,0-1 0,-1 1 0,1-1 0,0 1 0,-1-1 0,1 1 0,0-1 0,0 1 0,-1 0 0,1-1 0,0 1 0,0-1 0,0 1 0,0 0 0,0-1 0,0 1 0,0 0 0,0-1 0,0 1 0,0-1 0,0 1 0,1 1 0,3 25 0,-4-24 0,25 94 0,58 151 0,-76-230 0,22 57-95,3-1-1,3-2 0,68 104 1,-72-133 40,1-1 0,1-1 1,3-2-1,1-2 0,2-1 0,65 45 1,-53-48-197,2-2 0,2-2-1,1-3 1,102 33 0,-55-29-463,192 28-1,-87-32-4026</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4:59.894"/>
    </inkml:context>
    <inkml:brush xml:id="br0">
      <inkml:brushProperty name="width" value="0.05" units="cm"/>
      <inkml:brushProperty name="height" value="0.05" units="cm"/>
    </inkml:brush>
  </inkml:definitions>
  <inkml:trace contextRef="#ctx0" brushRef="#br0">0 1 24575,'2'0'0,"-1"0"0,0 1 0,1-1 0,-1 1 0,1-1 0,-1 1 0,0-1 0,1 1 0,-1 0 0,0 0 0,0 0 0,0 0 0,0 0 0,1 0 0,-1 0 0,1 1 0,17 24 0,-13-17 0,105 150 31,48 64-197,-121-173 73,111 156-296,-115-153 293,55 114-1,-80-147 97,-1 0 0,-1 1 0,-1 0 0,-1 0 0,3 23 0,-7-34 0,0 0 0,-1-1 0,0 1 0,-1-1 0,0 1 0,-1-1 0,1 0 0,-2 1 0,1-1 0,-2 0 0,1 0 0,-1 0 0,-10 16 0,7-15 39,-1 0-1,0-1 1,0 0-1,-1 0 1,-1 0-1,0-1 1,-11 6-1,-3 2-807,-51 22 0,-41 9-5382</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06.068"/>
    </inkml:context>
    <inkml:brush xml:id="br0">
      <inkml:brushProperty name="width" value="0.05" units="cm"/>
      <inkml:brushProperty name="height" value="0.05" units="cm"/>
    </inkml:brush>
  </inkml:definitions>
  <inkml:trace contextRef="#ctx0" brushRef="#br0">19 0 24575,'-3'0'0,"-1"3"0,-3 2 0,2-1 0,6-1 0,6-1 0,1-4 0,3-1 0,3 2 0,1 2 0,2 4 0,1 1 0,-2-1-8191</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06.454"/>
    </inkml:context>
    <inkml:brush xml:id="br0">
      <inkml:brushProperty name="width" value="0.05" units="cm"/>
      <inkml:brushProperty name="height" value="0.05" units="cm"/>
    </inkml:brush>
  </inkml:definitions>
  <inkml:trace contextRef="#ctx0" brushRef="#br0">8 1 24575,'-3'3'0,"-1"-2"0,3-1 0,5-1 0,5 0 0,4 3 0,4 2 0,-3-1-8191</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08.295"/>
    </inkml:context>
    <inkml:brush xml:id="br0">
      <inkml:brushProperty name="width" value="0.05" units="cm"/>
      <inkml:brushProperty name="height" value="0.05" units="cm"/>
    </inkml:brush>
  </inkml:definitions>
  <inkml:trace contextRef="#ctx0" brushRef="#br0">150 182 24575,'-149'0'0,"938"-41"-881,-572 25 521,150-8-194,591-55-604,-834 62 285,-99 12-3492</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08.654"/>
    </inkml:context>
    <inkml:brush xml:id="br0">
      <inkml:brushProperty name="width" value="0.05" units="cm"/>
      <inkml:brushProperty name="height" value="0.05" units="cm"/>
    </inkml:brush>
  </inkml:definitions>
  <inkml:trace contextRef="#ctx0" brushRef="#br0">33 0 24575,'-24'4'0,"15"0"0,9-4 0,0 0 0,0 0 0,0 0 0,0 0 0,0 0 0,0 1 0,0-1 0,0 0 0,0 0 0,0 0 0,1 0 0,-1 0 0,0 1 0,0-1 0,0 0 0,0 0 0,0 0 0,0 0 0,0 0 0,0 0 0,0 1 0,0-1 0,0 0 0,1 0 0,-1 0 0,0 0 0,0 0 0,0 0 0,0 0 0,0 0 0,1 0 0,-1 0 0,0 0 0,0 1 0,0-1 0,0 0 0,0 0 0,1 0 0,-1 0 0,0 0 0,0 0 0,0 0 0,0 0 0,0 0 0,1-1 0,-1 1 0,0 0 0,0 0 0,0 0 0,19 3 0,-1 0 0,1-2 0,28-1 0,-10 0 0,943-8-2223,-343-1 1060,249 8 490,-855 1-3459</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29.267"/>
    </inkml:context>
    <inkml:brush xml:id="br0">
      <inkml:brushProperty name="width" value="0.05" units="cm"/>
      <inkml:brushProperty name="height" value="0.05" units="cm"/>
    </inkml:brush>
  </inkml:definitions>
  <inkml:trace contextRef="#ctx0" brushRef="#br0">1 1 24575,'5'93'0,"19"107"0,-6-76 0,-14-90 11,55 592-1387,-57-581-5450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29.547"/>
    </inkml:context>
    <inkml:brush xml:id="br0">
      <inkml:brushProperty name="width" value="0.05" units="cm"/>
      <inkml:brushProperty name="height" value="0.05" units="cm"/>
    </inkml:brush>
  </inkml:definitions>
  <inkml:trace contextRef="#ctx0" brushRef="#br0">75 27 24575,'-6'-6'0,"3"4"0,1-1 0,-1 1 0,0-1 0,0 1 0,0 0 0,0 0 0,-3-2 0,5 4 0,0 0 0,0 0 0,0-1 0,0 1 0,0 0 0,0 0 0,0 0 0,0 0 0,0 0 0,0 0 0,0 1 0,0-1 0,0 0 0,0 0 0,0 1 0,0-1 0,0 1 0,0-1 0,0 1 0,0-1 0,0 1 0,0-1 0,1 1 0,-1 0 0,0-1 0,0 1 0,1 0 0,-1 0 0,0 0 0,0 1 0,-1 2 0,0-1 0,0 1 0,1 0 0,-1 0 0,1 0 0,0 0 0,0 0 0,1 0 0,-1 0 0,1 0 0,0 0 0,0 0 0,0 1 0,0-1 0,1 0 0,-1 0 0,1 0 0,0 0 0,1 0 0,1 5 0,2 2 0,0 0 0,0 0 0,1 0 0,0-1 0,14 18 0,-14-22 0,0 0 0,0-1 0,0 1 0,1-1 0,0 0 0,0-1 0,1 0 0,-1 0 0,1 0 0,0-1 0,0 0 0,0-1 0,0 0 0,0 0 0,1 0 0,-1-1 0,0-1 0,1 1 0,-1-2 0,14 0 0,-13 0 0,1-1 0,-1 0 0,0 0 0,0-1 0,0 0 0,-1 0 0,1-1 0,-1 0 0,0-1 0,0 0 0,0 0 0,0 0 0,-1-1 0,0-1 0,0 1 0,-1-1 0,0 0 0,8-12 0,-11 15 43,-1 0 0,-1 0-1,1 0 1,0 0 0,-1 0-1,0 0 1,1-8 0,-1 11-83,-1 0 0,0 0 1,0 0-1,0 0 0,0 0 0,0 0 1,0 0-1,0 0 0,0 0 1,-1 0-1,1 1 0,0-1 1,0 0-1,-1 0 0,1 0 1,-1 0-1,1 0 0,0 1 0,-1-1 1,0 0-1,1 0 0,-1 1 1,1-1-1,-1 0 0,0 1 1,0-1-1,1 1 0,-1-1 1,0 1-1,0-1 0,0 1 1,1 0-1,-1-1 0,0 1 0,0 0 1,0-1-1,0 1 0,0 0 1,0 0-1,0 0 0,0 0 1,-1 0-1,-9 2-6786</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38.077"/>
    </inkml:context>
    <inkml:brush xml:id="br0">
      <inkml:brushProperty name="width" value="0.05" units="cm"/>
      <inkml:brushProperty name="height" value="0.05" units="cm"/>
    </inkml:brush>
  </inkml:definitions>
  <inkml:trace contextRef="#ctx0" brushRef="#br0">11658 6635 24575,'-8'6'0,"0"0"0,-1 0 0,1 0 0,-16 6 0,-14 10 0,-43 35 0,-167 111 0,164-117 0,-96 44 0,37-35-344,-1-6 0,-3-7 0,-189 36 0,-468 25-1033,-162-75-1002,-3-74 1,246-28 1441,-1046-237 0,894 76 937,24-75 0,635 209-75,4-9 0,5-9 0,5-9 0,-356-287 1,406 278 20,6-7 0,6-6 1,7-7-1,6-5 1,7-5-1,-110-199 1,111 138 65,10-5 0,10-5 0,-72-257-1,87 186 19,13-3 0,-32-332-1,59-74 1484,48 524-777,49-329 0,-32 400 1261,6 1 1,52-142-1,-76 251-1853,0 0-1,1 0 1,0 1-1,9-14 1,-12 20-132,0 0-1,0 0 1,-1 0-1,1 0 1,0 1 0,0-1-1,0 0 1,0 0 0,-1 1-1,1-1 1,0 1-1,0-1 1,1 1 0,-1-1-1,0 1 1,0 0 0,0-1-1,2 1 1,-2 0-9,0 1 1,0-1-1,0 1 1,0-1 0,1 1-1,-1-1 1,0 1-1,-1 0 1,1-1-1,0 1 1,0 0-1,0 0 1,0 0-1,0 0 1,-1 0-1,1-1 1,0 1 0,-1 1-1,1-1 1,-1 0-1,1 0 1,-1 2-1,9 19-3,-2 2 0,0-1 0,-2 1 0,3 27 0,-4-23 0,-3-28 13,-1 1 1,0-1-1,0 1 0,1-1 0,-1 1 0,0 0 0,0-1 0,0 1 0,0 0 1,0-1-1,0 1 0,0-1 0,0 1 0,0 0 0,0-1 0,0 1 0,0 0 1,0-1-1,-1 1 0,1-1 0,0 1 0,0 0 0,-1-1 0,1 1 0,-1 0 1,-12-12-1721,4-1-5119</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38.750"/>
    </inkml:context>
    <inkml:brush xml:id="br0">
      <inkml:brushProperty name="width" value="0.05" units="cm"/>
      <inkml:brushProperty name="height" value="0.05" units="cm"/>
    </inkml:brush>
  </inkml:definitions>
  <inkml:trace contextRef="#ctx0" brushRef="#br0">0 54 24575,'1'-1'0,"-1"-1"0,1 1 0,-1 0 0,1-1 0,0 1 0,-1 0 0,1 0 0,0-1 0,0 1 0,0 0 0,0 0 0,0 0 0,0 0 0,0 0 0,2-1 0,19-13 0,-16 12 0,1 0 0,-1 1 0,1-1 0,0 1 0,-1 1 0,1-1 0,0 1 0,0 0 0,0 1 0,1 0 0,-1 0 0,12 2 0,-16-2 0,1 1 0,-1 0 0,1 0 0,-1 0 0,1 1 0,-1-1 0,0 1 0,0-1 0,1 1 0,-1 0 0,4 4 0,-5-4 0,0 0 0,-1 0 0,1 0 0,-1 0 0,0 0 0,1 0 0,-1 1 0,0-1 0,-1 0 0,1 0 0,0 1 0,-1-1 0,1 1 0,-1-1 0,1 1 0,-1-1 0,0 0 0,-1 6 0,0-2 0,-1 1 0,0 0 0,0-1 0,0 0 0,-1 1 0,0-1 0,-1 0 0,1-1 0,-1 1 0,0 0 0,0-1 0,-1 0 0,-5 5 0,4-4 0,0 1 0,0 0 0,1 0 0,0 1 0,0-1 0,-5 12 0,10-17 0,-1-1 0,1 1 0,-1-1 0,1 1 0,0-1 0,0 1 0,-1-1 0,1 1 0,0-1 0,0 1 0,0-1 0,1 1 0,-1-1 0,0 1 0,0-1 0,1 1 0,-1-1 0,1 1 0,0-1 0,-1 0 0,1 1 0,0-1 0,1 2 0,0-1 0,1 1 0,-1-1 0,1 0 0,0 0 0,0 0 0,-1-1 0,1 1 0,0 0 0,1-1 0,3 1 0,8 2 0,0 0 0,0-1 0,24 1 0,-39-4 0,46 2-1365,-3-1-5461</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38.417"/>
    </inkml:context>
    <inkml:brush xml:id="br0">
      <inkml:brushProperty name="width" value="0.05" units="cm"/>
      <inkml:brushProperty name="height" value="0.05" units="cm"/>
    </inkml:brush>
  </inkml:definitions>
  <inkml:trace contextRef="#ctx0" brushRef="#br0">231 217 24575,'-11'1'0,"0"2"0,0-1 0,0 2 0,1-1 0,-1 1 0,1 1 0,0 0 0,-14 9 0,21-12 0,-10 5 0,1 0 0,0 1 0,1 1 0,-1 0 0,1 0 0,1 1 0,0 0 0,-12 17 0,21-27 0,1 1 0,-1 0 0,1-1 0,-1 1 0,1 0 0,-1-1 0,1 1 0,0 0 0,-1 0 0,1 0 0,0-1 0,0 1 0,-1 0 0,1 0 0,0 0 0,0 0 0,0 1 0,1-2 0,-1 0 0,0 1 0,1-1 0,-1 0 0,0 0 0,1 0 0,-1 0 0,1 0 0,-1 0 0,0 0 0,1 0 0,-1 0 0,1 0 0,-1 0 0,0 0 0,1 0 0,-1 0 0,0 0 0,1 0 0,-1-1 0,1 1 0,-1 0 0,0 0 0,1 0 0,-1-1 0,29-17 0,3-12 0,-1-2 0,42-58 0,10-10 0,-68 83 0,2 1 0,0 1 0,30-22 0,-45 36 0,0-1 0,1 1 0,-1-1 0,0 1 0,1 0 0,-1 0 0,1 0 0,0 0 0,-1 0 0,1 0 0,-1 1 0,1-1 0,0 1 0,0 0 0,-1 0 0,1 0 0,0 0 0,0 0 0,-1 1 0,4 0 0,-3 1 0,-1-1 0,1 1 0,0 0 0,-1-1 0,0 1 0,1 0 0,-1 1 0,0-1 0,0 0 0,0 1 0,-1-1 0,1 1 0,-1 0 0,1-1 0,-1 1 0,0 0 0,2 5 0,9 35 11,-2 1 0,-2 0 0,3 63 0,-2-24-1420,2-5-5417</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39.204"/>
    </inkml:context>
    <inkml:brush xml:id="br0">
      <inkml:brushProperty name="width" value="0.05" units="cm"/>
      <inkml:brushProperty name="height" value="0.05" units="cm"/>
    </inkml:brush>
  </inkml:definitions>
  <inkml:trace contextRef="#ctx0" brushRef="#br0">423 277 24575,'1'-1'0,"0"0"0,0 0 0,1-1 0,-1 1 0,0 0 0,0 0 0,0-1 0,0 1 0,-1 0 0,1-1 0,0 1 0,-1-1 0,1 1 0,0-1 0,-1 1 0,0-1 0,1-1 0,2-5 0,-3 7 0,10-21 0,0-1 0,-1 0 0,-2-1 0,9-43 0,-16 64 0,0 0 0,0 0 0,1 1 0,-2-1 0,1 0 0,0 0 0,-1 0 0,1 0 0,-1 0 0,0 1 0,0-1 0,0 0 0,0 0 0,0 1 0,-1-1 0,1 1 0,-1-1 0,0 1 0,0 0 0,0 0 0,0 0 0,0 0 0,0 0 0,0 0 0,-1 0 0,1 1 0,-1-1 0,1 1 0,-1 0 0,1-1 0,-1 1 0,0 0 0,0 1 0,-4-2 0,-3 0 0,-1 1 0,0 0 0,0 0 0,0 1 0,0 0 0,0 1 0,-22 4 0,12 1 0,-1 0 0,1 1 0,1 1 0,0 1 0,0 1 0,-36 25 0,42-26 0,1 2 0,0-1 0,1 1 0,0 1 0,1 0 0,1 1 0,0 0 0,0 0 0,1 1 0,-7 16 0,13-23 0,0-1 0,1 1 0,0 0 0,0 0 0,1 0 0,0 0 0,0 1 0,0-1 0,1 0 0,0 0 0,0 0 0,1 1 0,0-1 0,0 0 0,1 0 0,5 13 0,-3-11 0,0 0 0,1 0 0,1-1 0,-1 0 0,1 0 0,1 0 0,-1-1 0,1 1 0,1-2 0,-1 1 0,15 8 0,0-2 0,0-1 0,31 12 0,-34-16 0,0 0 0,-1 2 0,0 0 0,18 13 0,-34-22 0,0 1 0,0 0 0,0 0 0,0 0 0,0 0 0,0 0 0,-1 0 0,1 0 0,-1 0 0,1 0 0,-1 1 0,0-1 0,0 1 0,0-1 0,0 1 0,-1-1 0,1 1 0,-1 0 0,1-1 0,-1 1 0,0 0 0,0-1 0,0 1 0,0 0 0,-1-1 0,1 1 0,-1-1 0,1 1 0,-1 0 0,0-1 0,0 1 0,0-1 0,-1 0 0,1 1 0,0-1 0,-3 2 0,-6 10 0,0-2 0,-1 1 0,-1-1 0,-22 17 0,19-15 0,2-3 0,-2 1 0,-1 2 0,2 0 0,0 1 0,1 0 0,-22 33 0,34-46 7,-1 0 0,1 0 1,0 0-1,1 0 0,-1 0 0,0 0 0,0 0 0,1 0 0,-1 0 0,1 0 0,0 0 1,0 0-1,0 0 0,0 0 0,0 0 0,0 0 0,0 1 0,1-1 0,-1 0 0,1 0 1,-1 0-1,1 0 0,1 2 0,0-2 4,0 0 1,0 0-1,0 0 0,0 0 1,0 0-1,1 0 1,-1 0-1,1-1 0,-1 1 1,1-1-1,0 0 0,0 0 1,-1 0-1,5 1 1,9 1-354,0 0 1,0-1 0,1-1-1,23-1 1,16-3-6485</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39.721"/>
    </inkml:context>
    <inkml:brush xml:id="br0">
      <inkml:brushProperty name="width" value="0.05" units="cm"/>
      <inkml:brushProperty name="height" value="0.05" units="cm"/>
    </inkml:brush>
  </inkml:definitions>
  <inkml:trace contextRef="#ctx0" brushRef="#br0">77 458 24575,'-1'-11'0,"-1"1"0,0 0 0,-1-1 0,0 1 0,0 0 0,-1 1 0,0-1 0,-1 1 0,-10-17 0,15 25 0,-1 0 0,0 0 0,0 0 0,1 0 0,-1 0 0,0 0 0,0 0 0,0 1 0,0-1 0,0 0 0,0 0 0,0 1 0,-1-1 0,1 1 0,0-1 0,0 1 0,-2-1 0,2 1 0,1 0 0,-1 0 0,1 1 0,-1-1 0,0 0 0,1 1 0,-1-1 0,1 0 0,-1 1 0,1-1 0,0 1 0,-1-1 0,1 1 0,-1-1 0,1 1 0,0-1 0,-1 1 0,1-1 0,0 1 0,0-1 0,-1 1 0,1-1 0,0 1 0,0 0 0,0-1 0,0 1 0,0-1 0,0 1 0,0 0 0,0-1 0,0 1 0,0 0 0,0-1 0,0 1 0,0-1 0,1 2 0,1 21 0,10 46 0,1 4 0,-11-56 0,6 78 0,-8-82 0,0 0 0,-1 0 0,-1 0 0,0-1 0,-4 15 0,6-26 0,0 0 0,0 0 0,-1 0 0,1 0 0,0 0 0,-1 0 0,1 0 0,-1 0 0,1 0 0,-1 0 0,1-1 0,-1 1 0,0 0 0,1 0 0,-1-1 0,0 1 0,1 0 0,-1-1 0,0 1 0,0-1 0,-1 1 0,1-1 0,0 0 0,1 0 0,-1 0 0,0-1 0,1 1 0,-1 0 0,1-1 0,-1 1 0,0 0 0,1-1 0,-1 1 0,1-1 0,-1 1 0,1-1 0,0 1 0,-1-1 0,1 0 0,-1 1 0,1-1 0,0 1 0,-1-1 0,1 0 0,0 1 0,0-1 0,0 0 0,-1 1 0,1-1 0,0 0 0,0 1 0,0-1 0,0-1 0,-3-18 0,1 0 0,1 0 0,1 0 0,4-38 0,22-81 0,-12 79 0,39-104 0,-46 147 0,0 0 0,1 0 0,1 1 0,1 1 0,0-1 0,1 2 0,1-1 0,0 2 0,1-1 0,24-18 0,-32 28 0,0 1 0,0 0 0,1 0 0,-1 0 0,1 1 0,-1 0 0,1 0 0,0 0 0,0 1 0,0-1 0,0 2 0,0-1 0,0 1 0,1-1 0,-1 2 0,0-1 0,0 1 0,10 2 0,-9-1 0,-1 0 0,1 1 0,0 0 0,-1 1 0,1-1 0,-1 1 0,0 1 0,0-1 0,0 1 0,-1 0 0,0 0 0,0 0 0,0 1 0,-1 0 0,5 7 0,-5-7 0,0 0 0,-1 0 0,1 1 0,-2-1 0,1 1 0,0 0 0,-1 0 0,-1 0 0,1 0 0,-1 0 0,0 0 0,-1 0 0,0 1 0,0-1 0,0 0 0,-1 0 0,0 0 0,0 0 0,-1 0 0,0 0 0,0 0 0,-1 0 0,0 0 0,0-1 0,0 1 0,-1-1 0,0 0 0,0 0 0,-1-1 0,1 1 0,-7 4 0,-10 8 0,-1-2 0,0 0 0,-1-2 0,0-1 0,-2 0 0,-29 10 0,-52 28 0,102-49 0,1 0 0,-1 1 0,0-1 0,1 1 0,0 0 0,-1-1 0,1 1 0,0 1 0,0-1 0,1 0 0,-1 1 0,1 0 0,-4 7 0,5-9 0,1 1 0,-1 0 0,1 0 0,-1 0 0,1 0 0,0-1 0,0 1 0,1 0 0,-1 0 0,0 0 0,1 0 0,0 0 0,-1-1 0,1 1 0,0 0 0,1-1 0,-1 1 0,0-1 0,1 1 0,0-1 0,2 4 0,8 8 34,-1-1 1,2-1-1,-1 0 0,2-1 0,-1 0 0,2-1 0,-1 0 0,1-1 0,29 12 1,-14-10-377,0 0 1,0-2 0,1-1-1,46 6 1,-28-9-6485</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40.159"/>
    </inkml:context>
    <inkml:brush xml:id="br0">
      <inkml:brushProperty name="width" value="0.05" units="cm"/>
      <inkml:brushProperty name="height" value="0.05" units="cm"/>
    </inkml:brush>
  </inkml:definitions>
  <inkml:trace contextRef="#ctx0" brushRef="#br0">92 369 24575,'-6'-13'0,"1"0"0,1-1 0,0 0 0,-3-19 0,6 22 0,-1 0 0,-1 1 0,0-1 0,0 0 0,-1 1 0,-1 0 0,-7-14 0,6 21 0,4 10 0,2 17 0,1-22 0,21 328 0,-22-326 0,0-1 0,0 1 0,-1-1 0,1 1 0,0-1 0,-3 6 0,3-8 0,0-1 0,0 0 0,0 1 0,0-1 0,0 0 0,0 1 0,-1-1 0,1 0 0,0 0 0,0 1 0,0-1 0,-1 0 0,1 0 0,0 1 0,0-1 0,-1 0 0,1 0 0,0 1 0,-1-1 0,1 0 0,0 0 0,0 0 0,-1 0 0,1 0 0,0 1 0,-1-1 0,0-1 0,0 1 0,1 0 0,-1 0 0,0-1 0,1 1 0,-1-1 0,0 1 0,1 0 0,-1-1 0,0 1 0,1-1 0,-1 0 0,1 1 0,-1-1 0,1 1 0,0-1 0,-1-1 0,-3-5 0,0 0 0,1 0 0,0 0 0,1-1 0,-1 1 0,1-1 0,1 1 0,-2-16 0,2 1 0,2-43 0,3 33 0,0 0 0,2 1 0,1 0 0,12-30 0,-11 40 0,0 1 0,1 1 0,1 0 0,1 0 0,1 1 0,25-31 0,-32 44 0,0 0 0,0 0 0,1 0 0,0 1 0,-1 0 0,1 0 0,1 1 0,-1-1 0,0 1 0,9-2 0,-12 4 0,-1 0 0,1 1 0,-1-1 0,1 1 0,-1 0 0,1-1 0,-1 1 0,1 0 0,-1 1 0,1-1 0,-1 0 0,1 1 0,-1 0 0,1-1 0,-1 1 0,0 0 0,1 0 0,-1 0 0,0 1 0,0-1 0,0 0 0,0 1 0,0-1 0,0 1 0,0 0 0,0 0 0,-1 0 0,1 0 0,-1 0 0,1 0 0,1 3 0,-1-1 0,-1 0 0,1-1 0,-1 1 0,1 0 0,-1 1 0,0-1 0,-1 0 0,1 0 0,-1 0 0,0 1 0,0-1 0,0 0 0,0 0 0,-1 0 0,1 1 0,-1-1 0,-2 6 0,-4 6 0,1 0 0,-2-1 0,-11 18 0,11-19 0,0 0 0,-10 26 0,15-28 27,0 0-1,1-1 0,0 2 0,1-1 1,0 0-1,1 0 0,0 0 0,1 0 1,1 0-1,-1 0 0,2 0 0,4 13 1,-4-14-149,1-1 0,0 0 0,1 0 0,0 0 0,1-1 0,0 0 0,0 0 0,1 0 0,0-1 1,0 0-1,1 0 0,0-1 0,14 10 0,6 0-6704</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40.360"/>
    </inkml:context>
    <inkml:brush xml:id="br0">
      <inkml:brushProperty name="width" value="0.05" units="cm"/>
      <inkml:brushProperty name="height" value="0.05" units="cm"/>
    </inkml:brush>
  </inkml:definitions>
  <inkml:trace contextRef="#ctx0" brushRef="#br0">390 68 24575,'0'-7'0,"-3"-7"0,-4-5 0,-4 0 0,-1 11 0,3 12 0,2 15 0,3 14 0,2 16 0,1 13 0,-3 12 0,-6 8 0,-8 6 0,-11 1 0,-15-2 0,-20-4 0,-20-6 0,4-17-8191</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40.612"/>
    </inkml:context>
    <inkml:brush xml:id="br0">
      <inkml:brushProperty name="width" value="0.05" units="cm"/>
      <inkml:brushProperty name="height" value="0.05" units="cm"/>
    </inkml:brush>
  </inkml:definitions>
  <inkml:trace contextRef="#ctx0" brushRef="#br0">1 1 24575,'10'4'0,"-1"0"0,1 0 0,-1 1 0,0 1 0,-1-1 0,1 2 0,-1-1 0,13 13 0,-6-2 0,0 0 0,24 37 0,-24-28 0,0 0 0,-2 0 0,-2 1 0,0 1 0,8 35 0,-9-20 0,-2 1 0,5 82 0,-13-9 0,-26 197 0,25-306 0,-5 33 0,2 1 0,2-1 0,6 66 0,-3-94 0,2 0 0,0-1 0,0 1 0,1-1 0,0 0 0,11 20 0,-11-25 0,1 1 0,0-1 0,1 0 0,0 0 0,0 0 0,0-1 0,1 0 0,0 0 0,0-1 0,14 8 0,-8-6-455,1 0 0,21 6 0,28 4-6371</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47.690"/>
    </inkml:context>
    <inkml:brush xml:id="br0">
      <inkml:brushProperty name="width" value="0.05" units="cm"/>
      <inkml:brushProperty name="height" value="0.05" units="cm"/>
    </inkml:brush>
  </inkml:definitions>
  <inkml:trace contextRef="#ctx0" brushRef="#br0">6110 222 24575,'15'-13'0,"-10"9"0,-1 1 0,1-1 0,-1 0 0,0-1 0,-1 1 0,6-8 0,-8 11 0,-1 0 0,0-1 0,1 1 0,-1 0 0,1-1 0,-1 1 0,0 0 0,0 0 0,0-1 0,0 1 0,0 0 0,0-1 0,0 1 0,0 0 0,-1-1 0,1 1 0,0 0 0,-1 0 0,1-1 0,-1 1 0,1 0 0,-1 0 0,0 0 0,1 0 0,-1 0 0,0-1 0,0 2 0,0-1 0,0 0 0,0 0 0,0 0 0,0 0 0,0 0 0,-2 0 0,-4-4 0,-1 0 0,0 1 0,0 0 0,0 1 0,0-1 0,-13-2 0,-57-10 0,40 9 0,-320-42 0,-5 28 0,165 14 0,0 9 0,0 8 0,-273 51 0,-59 62 0,321-72 0,-722 204 0,26 81 0,734-258 0,-251 158 0,303-158 0,4 6 0,-178 168 0,248-207 0,1 2 0,3 2 0,2 2 0,2 1 0,3 2 0,2 1 0,2 1 0,3 2 0,-33 104 0,34-64 0,4 0 0,5 2 0,4 0 0,0 148 0,14-197 0,2 0 0,2 1 0,2-2 0,2 1 0,3-1 0,2-1 0,2 0 0,2-1 0,2-1 0,2-1 0,2-1 0,2-1 0,2-1 0,2-1 0,2-2 0,42 43 0,0-14 5,4-2 0,2-4 0,3-4-1,2-4 1,134 66 0,-92-64-41,2-4 0,3-7 1,197 44-1,389 34-881,8-39-337,-549-66 1080,1538 83-850,-1347-108 840,-1-17 0,607-117 1,-659 68 183,306-115 0,-401 105 0,-3-10 0,229-133 0,-334 158-71,124-97 0,-165 107-32,-3-2 0,101-115-1,-130 128 42,-3-2 0,-1-2 0,-3-1 0,48-103 0,-62 110 44,-3 0 1,-1 0-1,-2-1 0,-2-1 1,-2 0-1,-2-1 0,0-47 1,-6 46 22,-3 0 1,-2 0-1,-1 0 1,-26-89-1,12 75 11,-3 0-1,-2 2 0,-37-63 0,-2 19 7,-4 2 0,-4 3 0,-127-131 0,37 64 40,-8 8 0,-7 7-1,-384-250 1,460 340-54,-3 4 1,-138-55-1,170 85-3,-2 3 1,-1 3-1,0 4 0,-115-12 0,101 23-43,0 4 1,0 4 0,-1 4-1,1 4 1,1 3 0,0 5-1,2 3 1,0 4-1,1 4 1,-121 59 0,133-50-3280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49.075"/>
    </inkml:context>
    <inkml:brush xml:id="br0">
      <inkml:brushProperty name="width" value="0.05" units="cm"/>
      <inkml:brushProperty name="height" value="0.05" units="cm"/>
    </inkml:brush>
  </inkml:definitions>
  <inkml:trace contextRef="#ctx0" brushRef="#br0">292 350 24575,'28'3'0,"-23"-2"0,0-1 0,0 1 0,0-1 0,0 0 0,7-1 0,-10 1 0,0-1 0,1 0 0,-1 1 0,0-1 0,0 0 0,0 0 0,-1 0 0,1 0 0,0-1 0,0 1 0,-1-1 0,1 1 0,0-1 0,-1 1 0,1-1 0,1-2 0,-1-1 0,1 1 0,-1-1 0,0 1 0,0-1 0,-1 0 0,0 1 0,1-1 0,-1 0 0,-1 0 0,1-6 0,-2-54 0,0 39 0,1 14 0,-1-1 0,0 0 0,-1 1 0,0 0 0,-1-1 0,0 1 0,-1 0 0,-7-15 0,9 23 0,0 0 0,-1 1 0,1-1 0,-1 0 0,0 1 0,0 0 0,0 0 0,0 0 0,-1 0 0,1 0 0,-1 0 0,0 1 0,1 0 0,-1 0 0,0 0 0,0 0 0,-1 1 0,1-1 0,0 1 0,-1 0 0,1 0 0,0 1 0,-1-1 0,1 1 0,-1 0 0,-7 1 0,2 1 0,-1 0 0,0 0 0,1 1 0,-1 1 0,1 0 0,0 0 0,0 1 0,0 0 0,1 0 0,0 1 0,0 1 0,0 0 0,1 0 0,-11 12 0,6-6 0,1 2 0,1 0 0,0 0 0,1 1 0,0 0 0,1 1 0,-10 28 0,14-32 0,1 0 0,1 1 0,0-1 0,1 1 0,0 0 0,1 0 0,1 0 0,0-1 0,1 1 0,2 17 0,-1-23 0,0 0 0,1 1 0,0-1 0,0 0 0,0-1 0,1 1 0,0 0 0,1-1 0,0 0 0,0 0 0,0 0 0,1-1 0,0 0 0,0 0 0,0 0 0,1-1 0,12 7 0,-8-6 0,-1-1 0,2 0 0,-1 0 0,0-2 0,1 1 0,0-1 0,0-1 0,0 0 0,0-1 0,0 0 0,0-1 0,0-1 0,0 1 0,0-2 0,0 0 0,13-3 0,-15 2 0,1 0 0,-1-1 0,0 0 0,0-1 0,0 0 0,0 0 0,-1-1 0,0 0 0,0-1 0,-1 0 0,0-1 0,0 1 0,0-1 0,-1-1 0,0 1 0,-1-1 0,10-18 0,-7 5 0,-1-1 0,9-41 0,0 0 0,-17 63 0,0 1 0,0-1 0,0 1 0,0-1 0,1 1 0,-1-1 0,0 1 0,0-1 0,0 1 0,0-1 0,1 1 0,-1-1 0,0 1 0,0 0 0,1-1 0,-1 1 0,0-1 0,1 1 0,-1 0 0,0-1 0,1 1 0,-1 0 0,1-1 0,-1 1 0,1 0 0,-1 0 0,1-1 0,5 12 0,-1 25 0,-3-3 0,1 0 0,2 0 0,1 0 0,1-1 0,13 33 0,-16-56 0,0 0 0,0 0 0,1-1 0,0 0 0,0 0 0,1 0 0,0-1 0,1 0 0,11 11 0,-12-14 0,0 0 0,0 0 0,0-1 0,1 1 0,-1-1 0,1-1 0,0 1 0,0-1 0,0-1 0,0 1 0,0-1 0,1 0 0,-1-1 0,10 0 0,-11 0 0,0 0 0,0-1 0,0 0 0,0 0 0,-1 0 0,1-1 0,0 0 0,-1 0 0,1 0 0,-1-1 0,0 1 0,1-1 0,-1-1 0,-1 1 0,1-1 0,0 0 0,-1 0 0,0 0 0,7-10 0,-5 5 0,0 0 0,-1-1 0,-1 0 0,0 0 0,0 0 0,0 0 0,-2-1 0,1 1 0,-1-1 0,0-12 0,0-15 0,-2 25 0,-1 18 0,0 41 0,2-1 0,1 0 0,13 64 0,-9-78 0,2 0 0,2 0 0,0-1 0,2-1 0,26 48 0,-15-48 0,-11-21 0,-12-8 0,1 0 0,-1 0 0,0 0 0,1-1 0,-1 1 0,0 0 0,1 0 0,-1 0 0,0-1 0,0 1 0,1 0 0,-1 0 0,0-1 0,0 1 0,0 0 0,1-1 0,-1 1 0,0 0 0,0 0 0,0-1 0,0 1 0,0 0 0,0-1 0,0 1 0,0-1 0,0 1 0,1 0 0,-1-1 0,-1 1 0,1 0 0,0-1 0,0 1 0,0 0 0,0-1 0,0 1 0,0 0 0,0-1 0,-3-13 0,0 0 0,-1 0 0,0 1 0,-1-1 0,-11-20 0,1 1 0,-10-32 0,2-1 0,-18-91 0,31 108 0,3-1 0,2 1 0,3-1 0,3-53 0,-1 90 0,2-1 0,0 1 0,0 0 0,1 0 0,1 1 0,0-1 0,0 1 0,9-15 0,-11 23 0,0 1 0,0 0 0,0-1 0,0 1 0,1 0 0,0 0 0,0 1 0,-1-1 0,1 1 0,1-1 0,-1 1 0,0 0 0,1 0 0,-1 0 0,1 1 0,-1-1 0,1 1 0,0 0 0,0 0 0,0 0 0,-1 0 0,1 1 0,0-1 0,0 1 0,0 0 0,0 1 0,0-1 0,0 0 0,0 1 0,-1 0 0,7 2 0,4 2 0,0 1 0,0 0 0,-1 1 0,0 1 0,-1 0 0,0 0 0,0 2 0,0-1 0,-1 1 0,-1 1 0,0 0 0,0 0 0,-1 1 0,-1 0 0,0 1 0,0 0 0,-1 0 0,5 16 0,-9-21 0,-1 0 0,-1 0 0,1 0 0,-1-1 0,-1 1 0,1 0 0,-1 0 0,-1 0 0,0 0 0,0 0 0,0 0 0,-1 0 0,0 0 0,0-1 0,-1 1 0,0-1 0,-1 0 0,-7 13 0,2-8 0,1-2 0,-1 1 0,-1-1 0,0 0 0,0-1 0,-1 0 0,0-1 0,-1 0 0,0-1 0,-13 6 0,12-6 0,0-1 0,0 0 0,-1-1 0,1 0 0,-25 4 0,38-9 0,-1 0 0,1 0 0,-1 1 0,1-1 0,-1 0 0,1 0 0,-1 0 0,1 0 0,-1 0 0,1 0 0,-1 0 0,1 0 0,-1 0 0,1 0 0,-1 0 0,1 0 0,-1 0 0,1-1 0,-1 1 0,1 0 0,-1 0 0,1 0 0,-1-1 0,1 1 0,-1 0 0,1-1 0,-1 1 0,1 0 0,0-1 0,-1 0 0,1 0 0,0 1 0,0-1 0,1 0 0,-1 0 0,0 0 0,1 0 0,-1 0 0,1 1 0,-1-1 0,1 0 0,-1 0 0,1 1 0,0-1 0,-1 0 0,2 0 0,31-27 0,9-1 0,2 1 0,1 2 0,2 3 0,92-35 0,-127 54 0,0 0 0,1 1 0,0 0 0,0 1 0,0 0 0,24 1 0,-33 1 0,0 0 0,0 1 0,-1 0 0,1 0 0,0 0 0,0 0 0,-1 0 0,1 1 0,0-1 0,-1 1 0,0 0 0,1 0 0,-1 1 0,0-1 0,0 1 0,0-1 0,0 1 0,-1 0 0,1 0 0,-1 0 0,0 1 0,0-1 0,0 0 0,0 1 0,0-1 0,1 8 0,6 22 0,-1-1 0,5 58 0,6 28 0,-13-94 0,1-1 0,0 0 0,2 0 0,1 0 0,1-1 0,1 0 0,18 24 0,-96-150 0,49 74 0,1-2 0,1 1 0,2-2 0,1 0 0,2 0 0,-6-38 0,11 45 0,1 0 0,2 0 0,1 1 0,1-1 0,1 0 0,1 0 0,1 0 0,13-48 0,-12 63 0,0-1 0,0 1 0,1 0 0,1 0 0,0 1 0,0 0 0,1 0 0,12-14 0,-15 20 0,0 0 0,0 1 0,0-1 0,1 1 0,-1 0 0,1 0 0,0 0 0,-1 0 0,1 1 0,0 0 0,1 0 0,-1 1 0,0-1 0,1 1 0,-1 0 0,1 0 0,-1 1 0,1 0 0,-1 0 0,10 1 0,-4 2 0,-1-1 0,0 2 0,0 0 0,0 0 0,0 0 0,0 2 0,-1-1 0,0 1 0,0 0 0,-1 1 0,0 0 0,0 0 0,9 11 0,-5-4 0,0 0 0,-1 1 0,-1 1 0,0 0 0,-1 0 0,13 33 0,-20-43 0,0 0 0,0 0 0,0 0 0,-1 1 0,0-1 0,0 1 0,-1-1 0,0 1 0,0-1 0,0 1 0,-1-1 0,0 0 0,0 1 0,0-1 0,-1 0 0,0 1 0,0-1 0,-1 0 0,0 0 0,0-1 0,0 1 0,-1-1 0,0 1 0,0-1 0,0 0 0,0-1 0,-1 1 0,0-1 0,0 0 0,0 0 0,0 0 0,-1-1 0,0 1 0,1-2 0,-12 5 0,-2 0 69,0-1-1,-1-1 0,1-1 0,-21 2 1,-78 1-1731,116-6 1617,-83 0-6781</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51.054"/>
    </inkml:context>
    <inkml:brush xml:id="br0">
      <inkml:brushProperty name="width" value="0.05" units="cm"/>
      <inkml:brushProperty name="height" value="0.05" units="cm"/>
    </inkml:brush>
  </inkml:definitions>
  <inkml:trace contextRef="#ctx0" brushRef="#br0">648 205 24575,'-7'-11'0,"0"1"0,-1 0 0,0 0 0,-1 1 0,0 0 0,-16-12 0,-2-3 0,16 14 0,0 0 0,-1 1 0,0 0 0,-1 1 0,1 0 0,-2 1 0,-19-8 0,24 12 0,0 0 0,0 1 0,0 0 0,-1 1 0,1 0 0,-1 0 0,1 1 0,-1 0 0,1 1 0,0 0 0,-1 0 0,-17 6 0,13-2 0,-1 0 0,1 1 0,1 1 0,-1 0 0,1 1 0,1 0 0,-1 1 0,1 0 0,-13 15 0,11-9 0,1 0 0,0 1 0,1 0 0,1 1 0,1 0 0,-13 29 0,13-22 0,2 0 0,0 0 0,1 1 0,2 0 0,0 0 0,2 1 0,1-1 0,1 1 0,1 0 0,1-1 0,7 38 0,-6-49 0,2-1 0,-1 1 0,2-1 0,0 0 0,0 0 0,1 0 0,1-1 0,0 0 0,0 0 0,2-1 0,-1 1 0,1-2 0,1 0 0,0 0 0,0 0 0,1-1 0,0-1 0,1 0 0,0-1 0,0 0 0,0 0 0,1-2 0,0 1 0,0-2 0,1 0 0,-1 0 0,1-1 0,14 1 0,-3-3 0,-1 0 0,0-2 0,1-1 0,-1-1 0,0 0 0,0-2 0,-1-1 0,1-1 0,-1-1 0,-1-1 0,0-1 0,0-1 0,-1-1 0,0-1 0,-1 0 0,34-30 0,-39 29 0,0-1 0,-1 0 0,-1 0 0,0-1 0,-1-1 0,-1 0 0,0-1 0,-1 0 0,-1-1 0,-1 0 0,-1 0 0,0-1 0,-2 0 0,0 0 0,-1 0 0,-1 0 0,-1-1 0,-1 1 0,-1-1 0,-2-23 0,0 26 34,-2 0 1,1 1-1,-2-1 0,0 1 0,-1 0 0,-1 1 0,-1-1 0,0 1 0,-14-20 1,16 27-142,-1 0 0,-1 1 1,1-1-1,-2 1 0,1 1 1,-1 0-1,0 0 0,0 0 1,-1 1-1,0 1 0,0 0 1,0 0-1,-1 1 0,0 0 1,-17-4-1,-24 1-6719</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51.532"/>
    </inkml:context>
    <inkml:brush xml:id="br0">
      <inkml:brushProperty name="width" value="0.05" units="cm"/>
      <inkml:brushProperty name="height" value="0.05" units="cm"/>
    </inkml:brush>
  </inkml:definitions>
  <inkml:trace contextRef="#ctx0" brushRef="#br0">293 0 24575,'-1'3'0,"1"0"0,-1 0 0,0 0 0,0 0 0,0 0 0,0 0 0,0 0 0,-1 0 0,1-1 0,-1 1 0,0-1 0,1 1 0,-1-1 0,0 1 0,-4 2 0,-39 32 0,35-30 0,-11 9 0,1 1 0,1 0 0,0 2 0,1 0 0,-25 37 0,33-41 0,0 1 0,2 1 0,0-1 0,0 1 0,2 1 0,0-1 0,1 1 0,-5 34 0,9-44 0,0 0 0,1 0 0,0 0 0,1 0 0,0 0 0,0 0 0,0-1 0,1 1 0,0 0 0,1-1 0,-1 1 0,2-1 0,3 8 0,0-5 0,-1-1 0,1 1 0,1-1 0,0-1 0,0 0 0,0 0 0,1 0 0,11 6 0,13 5 0,1 0 0,0-3 0,1-1 0,49 14 0,-48-17 0,0-1 0,70 10 0,-90-19 0,-1-1 0,0-1 0,1 0 0,-1-1 0,0-1 0,1-1 0,-1 0 0,0 0 0,27-12 0,-19 4 0,1 0 0,-2-2 0,41-30 0,-50 33 0,0-1 0,-1 0 0,0-1 0,-1-1 0,0 0 0,-1 0 0,9-17 0,-15 22 0,-1 1 0,-1-1 0,1 0 0,-1 1 0,0-1 0,-1 0 0,0 0 0,0-1 0,0 1 0,-1 0 0,-1 0 0,1 0 0,-2 0 0,1 0 0,-1 0 0,0 0 0,0 0 0,-1 1 0,0-1 0,-4-7 0,-9-14 0,0 1 0,-2 1 0,-33-40 0,9 19 0,24 29 0,-27-38 0,37 40-1365,6 7-5461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39.137"/>
    </inkml:context>
    <inkml:brush xml:id="br0">
      <inkml:brushProperty name="width" value="0.05" units="cm"/>
      <inkml:brushProperty name="height" value="0.05" units="cm"/>
    </inkml:brush>
  </inkml:definitions>
  <inkml:trace contextRef="#ctx0" brushRef="#br0">0 46 24575,'0'-2'0,"0"-1"0,0 1 0,1 0 0,-1 0 0,1-1 0,-1 1 0,1 0 0,0 0 0,0 0 0,0 0 0,0 0 0,0 0 0,0 0 0,1 0 0,-1 0 0,0 0 0,4-2 0,-4 3 0,0 0 0,0 1 0,0-1 0,0 1 0,0-1 0,0 1 0,0-1 0,1 1 0,-1 0 0,0-1 0,0 1 0,0 0 0,0 0 0,1 0 0,-1 0 0,0 0 0,0 0 0,0 0 0,0 1 0,0-1 0,1 0 0,-1 1 0,0-1 0,0 0 0,0 1 0,0-1 0,0 1 0,0 0 0,0-1 0,0 1 0,0 0 0,0 0 0,-1 0 0,1-1 0,1 3 0,4 4 0,-1 0 0,0 1 0,0 0 0,0 0 0,-1 0 0,-1 0 0,1 0 0,2 13 0,14 76 0,-10-41 0,-4-28-1365,-1-5-5461</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51.969"/>
    </inkml:context>
    <inkml:brush xml:id="br0">
      <inkml:brushProperty name="width" value="0.05" units="cm"/>
      <inkml:brushProperty name="height" value="0.05" units="cm"/>
    </inkml:brush>
  </inkml:definitions>
  <inkml:trace contextRef="#ctx0" brushRef="#br0">706 272 24575,'5'-3'0,"0"1"0,0-1 0,-1 0 0,1 0 0,0 0 0,-1 0 0,0-1 0,0 0 0,0 0 0,0 0 0,-1 0 0,1-1 0,-1 1 0,0-1 0,-1 0 0,4-6 0,-5 7 0,1 1 0,-1 0 0,0-1 0,0 0 0,0 1 0,0-1 0,0 1 0,-1-1 0,0 0 0,1 0 0,-1 1 0,-1-1 0,1 0 0,-1 0 0,1 1 0,-1-1 0,0 1 0,0-1 0,-1 0 0,1 1 0,-1 0 0,0-1 0,1 1 0,-5-4 0,-1 0 0,-1 0 0,0 0 0,0 1 0,0 0 0,-1 1 0,0 0 0,0 0 0,0 1 0,-15-4 0,-12-3 0,-42-7 0,73 17 0,-26-6 0,0 2 0,-1 2 0,0 0 0,0 2 0,-53 6 0,71-3 0,1 0 0,-1 1 0,0 1 0,1 0 0,0 1 0,0 0 0,0 1 0,1 1 0,-1 0 0,1 0 0,1 1 0,0 1 0,0 0 0,1 1 0,-12 13 0,10-8 0,1 1 0,1 0 0,1 1 0,0 0 0,1 1 0,1 0 0,0 0 0,2 1 0,0-1 0,-4 31 0,7-31 0,0 0 0,1 0 0,1 1 0,1-1 0,1 0 0,0 0 0,1 0 0,1 0 0,0 0 0,2 0 0,8 19 0,-8-25 0,1-1 0,0 0 0,0 0 0,1 0 0,1-1 0,-1 0 0,2-1 0,-1 0 0,1-1 0,21 15 0,-16-15 0,-1 0 0,1-1 0,1-1 0,-1 0 0,1-1 0,0 0 0,1-2 0,16 3 0,-11-4 0,-1-1 0,1-1 0,0-1 0,0 0 0,0-2 0,-1 0 0,1-2 0,-1 0 0,0-2 0,0 0 0,-1-1 0,0-1 0,28-18 0,-37 20 0,-1 0 0,0-1 0,-1 0 0,0-1 0,0 0 0,0 0 0,-2-1 0,1 0 0,-1 0 0,10-22 0,-13 25 0,-1 0 0,-1 0 0,0-1 0,0 1 0,0-1 0,-1 1 0,0-1 0,0 0 0,-1 1 0,0-1 0,0 0 0,-1 0 0,0 1 0,0-1 0,-1 1 0,0-1 0,-1 1 0,-4-12 0,2 11 34,0-1 1,0 1-1,-1 0 0,1 0 0,-2 1 0,1 0 0,-1 0 0,0 1 0,-15-11 1,8 8-377,-1 0 1,0 1 0,0 1-1,-26-9 1,-11 1-6485</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52.389"/>
    </inkml:context>
    <inkml:brush xml:id="br0">
      <inkml:brushProperty name="width" value="0.05" units="cm"/>
      <inkml:brushProperty name="height" value="0.05" units="cm"/>
    </inkml:brush>
  </inkml:definitions>
  <inkml:trace contextRef="#ctx0" brushRef="#br0">250 149 24575,'2'2'0,"-1"0"0,1 0 0,-1 0 0,1 0 0,-1 0 0,0 0 0,0 1 0,0-1 0,0 0 0,0 0 0,-1 1 0,1-1 0,-1 1 0,1-1 0,-1 1 0,0-1 0,0 1 0,0-1 0,0 1 0,-1-1 0,1 0 0,-1 1 0,1-1 0,-1 1 0,-1 3 0,-4 6 0,1 0 0,-1 0 0,-13 17 0,10-15 0,-49 72 0,34-53 0,2 0 0,1 2 0,-18 42 0,28-52 0,2-1 0,1 1 0,1 0 0,2 1 0,0-1 0,-1 33 0,5-48 0,2 0 0,-1-1 0,1 1 0,1 0 0,0-1 0,0 0 0,1 1 0,6 14 0,-5-18 0,-1 1 0,1-1 0,1 0 0,-1 0 0,1 0 0,0 0 0,0-1 0,1 0 0,0 0 0,0 0 0,0-1 0,10 5 0,4 1 0,1-1 0,0-1 0,1-1 0,0 0 0,0-2 0,0-1 0,1-1 0,40 1 0,-10-4 0,0-3 0,86-14 0,-81 6 0,91-28 0,-128 32 0,-1-1 0,1-1 0,-2-1 0,0 0 0,0-1 0,0-2 0,26-22 0,-38 27 0,1 1 0,-2-1 0,1 0 0,-1-1 0,0 0 0,-1 0 0,0 0 0,0 0 0,-1-1 0,4-12 0,-5 7 0,0 1 0,-1 0 0,0-1 0,-1 1 0,0-1 0,-3-23 0,-4 1 0,-1 0 0,-2 1 0,-2 0 0,-28-65 0,39 101 0,-79-168 0,69 151 0,0-1 0,-1 2 0,-2-1 0,1 2 0,-2-1 0,0 2 0,-16-14 0,25 24-68,1 1 0,-1-1-1,0 1 1,0 0 0,0 0 0,0 1-1,-1-1 1,1 1 0,0 0 0,-1 1-1,0-1 1,1 1 0,-1 0 0,0 0-1,0 1 1,0 0 0,1 0-1,-1 0 1,-7 2 0,-17 9-6758</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53.157"/>
    </inkml:context>
    <inkml:brush xml:id="br0">
      <inkml:brushProperty name="width" value="0.05" units="cm"/>
      <inkml:brushProperty name="height" value="0.05" units="cm"/>
    </inkml:brush>
  </inkml:definitions>
  <inkml:trace contextRef="#ctx0" brushRef="#br0">9 803 24575,'0'0'0,"0"0"0,-1 0 0,1 0 0,0 0 0,-1 0 0,1 0 0,0 0 0,0 0 0,-1 0 0,1 0 0,0 0 0,-1 0 0,1 0 0,0 0 0,0 0 0,-1 0 0,1 1 0,0-1 0,-1 0 0,1 0 0,0 0 0,0 1 0,0-1 0,-1 0 0,1 0 0,0 1 0,0-1 0,0 0 0,0 0 0,-1 1 0,1-1 0,0 0 0,0 0 0,0 1 0,0-1 0,0 0 0,0 1 0,0-1 0,0 0 0,0 1 0,0-1 0,0 0 0,0 0 0,0 1 0,0-1 0,0 0 0,0 1 0,0-1 0,0 0 0,0 0 0,1 1 0,-1-1 0,0 0 0,0 1 0,0-1 0,1 1 0,0 1 0,0-1 0,-1 0 0,1 0 0,0 1 0,0-1 0,0 0 0,0 0 0,0 0 0,0 0 0,2 1 0,2 0 0,0 0 0,1-1 0,-1 1 0,1-1 0,-1 0 0,1 0 0,-1-1 0,1 1 0,-1-1 0,1-1 0,8 0 0,8-3 0,33-10 0,-50 13 0,53-18 0,-2-1 0,83-44 0,97-75 0,-174 99 0,96-85 0,-130 100 0,-2-1 0,-1-1 0,-2-1 0,0-1 0,26-47 0,-41 63 0,-2-1 0,1 1 0,-2-1 0,0 0 0,0-1 0,-2 1 0,0-1 0,0 0 0,0-22 0,-7 13 342,4 23-393,0 1 1,0-1 0,0 0 0,0 1 0,-1-1-1,1 0 1,0 1 0,-1-1 0,1 1 0,0-1-1,-1 1 1,1-1 0,-1 1 0,1-1 0,-1 1-1,1 0 1,-1-1 0,1 1 0,-1-1 0,1 1 0,-1 0-1,0 0 1,1-1 0,-1 1 0,1 0 0,-1 0-1,0 0 1,1 0 0,-1 0 0,0-1 0,1 1-1,-1 0 1,-1 1 0,-7 2-6776</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53.438"/>
    </inkml:context>
    <inkml:brush xml:id="br0">
      <inkml:brushProperty name="width" value="0.05" units="cm"/>
      <inkml:brushProperty name="height" value="0.05" units="cm"/>
    </inkml:brush>
  </inkml:definitions>
  <inkml:trace contextRef="#ctx0" brushRef="#br0">44 132 24575,'-2'0'0,"0"-1"0,0 1 0,0 0 0,-1-1 0,1 0 0,0 1 0,0-1 0,0 0 0,0 0 0,0 0 0,0 0 0,1 0 0,-1-1 0,0 1 0,0-1 0,1 1 0,-1-1 0,-1-1 0,3 2 0,-1 0 0,0 0 0,1 0 0,-1 0 0,1 0 0,-1 0 0,1 0 0,-1 0 0,1 0 0,0 0 0,0 0 0,-1 0 0,1 0 0,0 0 0,0-1 0,0 1 0,0 0 0,0 0 0,0 0 0,1 0 0,-1 0 0,0 0 0,0 0 0,1 0 0,-1 0 0,1 0 0,-1 0 0,1 0 0,-1 0 0,1 0 0,0 0 0,-1 0 0,1 0 0,0 0 0,0 1 0,1-2 0,7-5 0,1 0 0,0 1 0,0 0 0,1 1 0,0 0 0,0 1 0,16-5 0,-1 2 0,0 2 0,32-3 0,-55 8 0,15-3 0,0 2 0,-1 1 0,28 2 0,-40-2 0,0 1 0,0 0 0,-1 1 0,1-1 0,0 1 0,0 0 0,-1 0 0,1 0 0,-1 0 0,0 1 0,1 0 0,-1 0 0,0 0 0,-1 0 0,1 1 0,-1 0 0,5 5 0,-2 1 38,0 1-1,-1-1 0,1 1 0,-2 1 1,0-1-1,0 1 0,-1-1 1,2 24-1,-1 7-611,-1 49-1,-3-70 23,0 29-6274</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54.436"/>
    </inkml:context>
    <inkml:brush xml:id="br0">
      <inkml:brushProperty name="width" value="0.05" units="cm"/>
      <inkml:brushProperty name="height" value="0.05" units="cm"/>
    </inkml:brush>
  </inkml:definitions>
  <inkml:trace contextRef="#ctx0" brushRef="#br0">499 2242 24575,'0'-2'0,"0"1"0,-1-1 0,1 0 0,-1 1 0,0-1 0,1 1 0,-1-1 0,0 1 0,0-1 0,0 1 0,0-1 0,0 1 0,0 0 0,-1 0 0,1-1 0,0 1 0,-1 0 0,1 0 0,-2-1 0,-30-15 0,-2 1 0,1 0 0,1-3 0,-38-27 0,51 31 0,1-1 0,0 0 0,2-2 0,0 0 0,1-1 0,-15-21 0,14 11 0,1-1 0,1-1 0,2 0 0,0 0 0,3-2 0,0 1 0,-7-53 0,6-1 0,-1-153 0,13 116 0,5 2 0,5-1 0,6 1 0,63-229 0,-60 290 0,2 2 0,38-69 0,-39 88 0,3 1 0,0 1 0,58-65 0,-77 97 0,-1 1 0,0 0 0,1 1 0,0-1 0,9-5 0,-13 9 0,0 0 0,-1-1 0,1 1 0,0 0 0,-1-1 0,1 1 0,0 0 0,-1 0 0,1 0 0,0 0 0,0 0 0,-1 0 0,1 0 0,0 0 0,-1 0 0,1 0 0,0 0 0,0 0 0,-1 1 0,1-1 0,1 1 0,-2-1 0,1 1 0,0 0 0,-1 0 0,1 0 0,-1 0 0,1 0 0,-1 0 0,0 0 0,1 0 0,-1 0 0,0 0 0,0 0 0,0 0 0,0 0 0,0 0 0,0 0 0,0 0 0,0 0 0,0 0 0,0 2 0,-2 5-135,0 0 0,0 1 0,-1-1 0,-5 12 0,6-15-555,-6 13-6136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54.700"/>
    </inkml:context>
    <inkml:brush xml:id="br0">
      <inkml:brushProperty name="width" value="0.05" units="cm"/>
      <inkml:brushProperty name="height" value="0.05" units="cm"/>
    </inkml:brush>
  </inkml:definitions>
  <inkml:trace contextRef="#ctx0" brushRef="#br0">15 143 24575,'-1'0'0,"1"0"0,-1 0 0,0 0 0,1-1 0,-1 1 0,0 0 0,1-1 0,-1 1 0,0 0 0,1-1 0,-1 1 0,0-1 0,1 1 0,-1-1 0,1 1 0,-1-1 0,1 0 0,-1 1 0,1-1 0,0 1 0,-1-1 0,1 0 0,0 0 0,-1 1 0,1-1 0,0 0 0,0 1 0,0-1 0,0 0 0,0 0 0,-1 1 0,1-1 0,1 0 0,-1 0 0,0 1 0,0-1 0,0-1 0,7-29 0,-4 25 0,1-1 0,0 1 0,0 0 0,0 0 0,1 1 0,-1-1 0,1 1 0,1 0 0,-1 0 0,1 1 0,0-1 0,0 1 0,0 0 0,11-4 0,-14 7 0,1-1 0,0 1 0,-1 0 0,1 0 0,0 0 0,0 1 0,0-1 0,0 1 0,0 0 0,0 0 0,0 1 0,-1-1 0,1 1 0,0-1 0,0 1 0,0 1 0,-1-1 0,1 0 0,0 1 0,-1 0 0,0 0 0,1 0 0,-1 0 0,0 0 0,0 1 0,0-1 0,0 1 0,3 4 0,3 5 0,-1 0 0,0 0 0,0 1 0,-2 0 0,1 0 0,-2 1 0,0-1 0,6 27 0,-4-4 0,-1 2 0,2 45 0,-7-6-1365,-3-6-5461</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57.548"/>
    </inkml:context>
    <inkml:brush xml:id="br0">
      <inkml:brushProperty name="width" value="0.05" units="cm"/>
      <inkml:brushProperty name="height" value="0.05" units="cm"/>
    </inkml:brush>
  </inkml:definitions>
  <inkml:trace contextRef="#ctx0" brushRef="#br0">0 1055 24575,'190'-210'0,"-119"127"0,138-176 0,-177 213 0,-2-2 0,-2-1 0,40-98 0,-60 126 0,10-44 0,-17 58 0,0 0 0,0-1 0,0 1 0,-1-1 0,0 1 0,-1-1 0,0 1 0,0 0 0,-3-13 0,3 18 0,0 0 0,0-1 0,0 1 0,0 0 0,0 0 0,0 0 0,-1 0 0,1 0 0,-1 0 0,1 0 0,-1 1 0,0-1 0,1 0 0,-1 1 0,0-1 0,0 1 0,0 0 0,0 0 0,-1 0 0,1 0 0,0 0 0,0 0 0,-1 1 0,1-1 0,0 1 0,-1-1 0,1 1 0,-1 0 0,1 0 0,0 0 0,-1 0 0,1 0 0,-4 2 0,-3 0 0,0 0 0,0 1 0,1 0 0,-1 0 0,1 1 0,0 0 0,-14 11 0,-1 2 0,1 2 0,1 0 0,1 2 0,1 0 0,0 1 0,2 1 0,-15 25 0,7-6 0,2 1 0,2 1 0,-21 64 0,21-36-61,3 1 1,4 1-1,3 0 0,3 1 0,1 85 1,37 376-305,-13-377 365,5 72 0,-18-160 0,-7 85 0,2-139 18,0-1 0,-2 0 1,0 0-1,-1 0 0,-5 16 0,7-28-34,0 0-1,0 0 0,0-1 1,0 1-1,0 0 0,-1-1 1,0 0-1,0 1 0,0-1 1,-4 4-1,4-6-52,1 1 0,-1-1 1,1 0-1,-1 1 0,0-1 0,0 0 0,1-1 1,-1 1-1,0 0 0,0-1 0,0 0 0,0 1 1,0-1-1,0 0 0,1-1 0,-7 0 0,-18-6-6149</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58.438"/>
    </inkml:context>
    <inkml:brush xml:id="br0">
      <inkml:brushProperty name="width" value="0.05" units="cm"/>
      <inkml:brushProperty name="height" value="0.05" units="cm"/>
    </inkml:brush>
  </inkml:definitions>
  <inkml:trace contextRef="#ctx0" brushRef="#br0">1 1047 24575,'7'-32'0,"2"0"0,1 1 0,1 0 0,2 1 0,32-58 0,-39 80 0,-1 0 0,2 0 0,-1 0 0,1 0 0,0 1 0,0 1 0,1-1 0,0 1 0,0 0 0,13-6 0,-10 7 0,0 0 0,0 1 0,1 0 0,-1 1 0,1 1 0,0 0 0,0 0 0,16 1 0,7 0 0,33-1 0,99-14 0,-148 12 0,-1 1 0,1-2 0,-1-1 0,0 0 0,0-1 0,0-1 0,-1-1 0,0 0 0,-1-2 0,16-12 0,-26 18 0,0-1 0,-1 0 0,1 0 0,-1-1 0,-1 1 0,6-11 0,-9 15 0,0 1 0,0-1 0,0 0 0,0 0 0,0 0 0,0 0 0,-1 0 0,1 0 0,0 0 0,-1 0 0,0 0 0,0 0 0,0 0 0,0 0 0,0 0 0,0 0 0,0 0 0,0 0 0,-1 0 0,1 0 0,-1 0 0,0 0 0,1 0 0,-1 0 0,0 0 0,0 0 0,0 1 0,-1-1 0,-1-2 0,2 3 0,1 1 0,-1-1 0,0 1 0,0-1 0,0 1 0,0 0 0,1 0 0,-1-1 0,0 1 0,0 0 0,0 0 0,0 0 0,0 0 0,0 0 0,0 0 0,0 0 0,1 0 0,-1 0 0,0 0 0,0 1 0,0-1 0,0 0 0,0 0 0,1 1 0,-1-1 0,0 1 0,0-1 0,0 1 0,1-1 0,-1 1 0,0-1 0,1 1 0,-1 0 0,0-1 0,1 1 0,-1 1 0,-3 3 0,0-1 0,1 1 0,-1 0 0,-2 8 0,-4 8 0,2 1 0,1 0 0,0 0 0,2 0 0,-4 32 0,-1 116 0,10-138 0,8 63 0,-7-86 0,1 1 0,0-1 0,0 0 0,1 1 0,1-1 0,-1-1 0,2 1 0,-1 0 0,1-1 0,0 0 0,7 8 0,-10-14 0,0 0 0,0 0 0,0 0 0,1 0 0,-1 0 0,1 0 0,-1-1 0,1 1 0,0-1 0,-1 1 0,1-1 0,0 0 0,0 0 0,0-1 0,0 1 0,0 0 0,0-1 0,4 0 0,-3 0 0,1-1 0,-1 0 0,0 0 0,0 0 0,0 0 0,0-1 0,0 0 0,0 0 0,0 0 0,-1 0 0,7-5 0,1-3 0,1 0 0,-2-1 0,1-1 0,-2 0 0,1 0 0,8-17 0,3-10 0,-1-1 0,-2-2 0,-2 1 0,14-56 0,24-165 0,-55 268 0,-12 70 0,-3 98 0,15-150 0,1-1 0,2 0 0,0 1 0,1-1 0,2 0 0,0-1 0,1 1 0,17 39 0,-19-55 0,0 1 0,0-1 0,1 0 0,-1 0 0,1 0 0,1-1 0,-1 0 0,1 0 0,1 0 0,-1-1 0,1 1 0,-1-2 0,2 1 0,-1-1 0,0 0 0,1 0 0,0-1 0,0 0 0,0-1 0,0 1 0,0-2 0,0 1 0,0-1 0,1 0 0,-1-1 0,1 0 0,-1 0 0,0-1 0,1 0 0,-1 0 0,0-1 0,0 0 0,0-1 0,14-6 0,-5 0 0,0-1 0,0-1 0,-1-1 0,-1-1 0,0 0 0,0 0 0,-2-2 0,1 0 0,-2 0 0,0-1 0,-1-1 0,9-19 0,3-7 0,-3-2 0,-1 0 0,21-83 0,-23 65 0,-3-1 0,-3 0 0,-3-1 0,-1-130 0,-7 194 0,0-19 0,-2 1 0,-7-33 0,8 48 0,1 1 0,-1 0 0,0-1 0,0 1 0,-1 0 0,1-1 0,-1 1 0,0 0 0,1 0 0,-1 0 0,0 0 0,-1 1 0,1-1 0,0 1 0,-1-1 0,0 1 0,1 0 0,-1 0 0,0 0 0,0 0 0,0 0 0,-5-1 0,4 2 0,1 1 0,0 0 0,-1 0 0,1 0 0,-1 0 0,1 1 0,0 0 0,-1-1 0,1 1 0,0 0 0,0 0 0,0 1 0,-1-1 0,1 1 0,0 0 0,1-1 0,-1 1 0,0 1 0,1-1 0,-1 0 0,1 0 0,-3 4 0,-5 5 0,1 1 0,0 0 0,-13 22 0,10-11 0,2 0 0,0 0 0,1 1 0,2 0 0,0 1 0,2 0 0,1 0 0,1 0 0,0 0 0,3 46 0,2-42 0,1 0 0,1-1 0,2 1 0,0-1 0,2 0 0,1-1 0,2 0 0,0 0 0,19 31 0,-21-44 0,0 0 0,1-1 0,0 0 0,1-1 0,0 0 0,1 0 0,1-1 0,14 10 0,-22-18 0,1 1 0,-1-1 0,1 0 0,0 0 0,0-1 0,1 1 0,-1-1 0,0-1 0,1 1 0,-1-1 0,1 0 0,-1-1 0,1 0 0,0 0 0,-1 0 0,1-1 0,-1 1 0,1-2 0,-1 1 0,1-1 0,-1 0 0,11-5 0,-6 1 0,0-1 0,0-1 0,-1 1 0,0-2 0,-1 1 0,0-1 0,0-1 0,-1 0 0,0 0 0,12-20 0,-6 5 0,-1-1 0,-1 0 0,15-49 0,-13 24 0,-2-1 0,-2 1 0,-3-2 0,-1 1 0,-3-1 0,-7-92 0,4 138 0,-1 1 0,0-1 0,0 0 0,-1 1 0,1-1 0,-1 0 0,-1 1 0,-3-8 0,6 14 0,0-1 0,-1 1 0,1-1 0,0 1 0,0 0 0,-1 0 0,1-1 0,0 1 0,0 0 0,-1-1 0,1 1 0,0 0 0,-1 0 0,1 0 0,0-1 0,-1 1 0,1 0 0,0 0 0,-1 0 0,1 0 0,-1 0 0,1 0 0,0-1 0,-1 1 0,1 0 0,0 0 0,-1 0 0,1 0 0,-1 1 0,1-1 0,0 0 0,-1 0 0,1 0 0,-1 0 0,-10 13 0,-3 21 0,7-4 0,2 1 0,1-1 0,1 1 0,2 33 0,16 125 0,-4-114-273,3-2 0,3 1 0,3-2 0,46 108 0,-47-143-6553</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5:58.966"/>
    </inkml:context>
    <inkml:brush xml:id="br0">
      <inkml:brushProperty name="width" value="0.05" units="cm"/>
      <inkml:brushProperty name="height" value="0.05" units="cm"/>
    </inkml:brush>
  </inkml:definitions>
  <inkml:trace contextRef="#ctx0" brushRef="#br0">3855 821 24575,'-1'-28'0,"-2"1"0,0 0 0,-2 0 0,0 0 0,-2 1 0,-15-36 0,7 25 0,-2 0 0,-2 1 0,-37-53 0,37 63-54,-1 2-1,-1 0 0,-1 1 1,-2 1-1,1 2 1,-41-27-1,31 26-123,-1 2-1,0 1 1,-2 2 0,-65-20-1,36 20-75,0 2 0,-1 4 0,-1 2 0,1 3 0,-1 3 0,-71 8 0,-12 8-523,2 7 0,0 6 0,-148 48 1,100-12-526,-315 149 1,368-140 1203,-135 92 0,185-101-46,2 5 0,-108 104-1,144-117 59,3 2-1,2 2 1,3 2-1,-48 83 1,66-93 57,2 2 1,3 1 0,2 0 0,3 2-1,2 1 1,-12 70 0,21-73 28,2 0 0,3 1 0,2 0-1,3 0 1,2-1 0,2 1 0,3-1 0,2 0 0,2-1 0,38 94 0,-25-87 0,3-1 0,2-2 0,3-1 0,2-2 0,3-2 0,2-1 0,2-2 0,88 79 0,-69-78 3,2-2 0,1-3 0,3-3 1,134 61-1,-113-67 6,2-3 0,2-5-1,155 28 1,-121-39-1,2-5-1,-1-6 0,1-5 1,0-6-1,-1-6 0,188-40 1,-197 24-1,-2-6 0,0-4 0,-3-6 1,-2-5-1,-2-4 0,-2-6 0,-3-4 1,-2-4-1,99-86 0,-128 88-2,-3-3-1,-3-3 1,-4-3 0,104-151-1,-124 153-5,-4 0 0,-3-3-1,-3-1 1,-3-2 0,-4-1 0,21-97-1,-35 111 2,-3-2 1,-2 1-1,-4-1 0,-2 0 0,-3-1 0,-12-72 0,5 86 0,-2 0 0,-3 0 0,-2 1 0,-3 1 0,-1 1 0,-3 0 1,-54-88-1,43 90 5,-2 1 0,-3 1 0,-1 2 0,-3 2 0,-1 2 0,-2 1 0,-1 3 0,-57-35 0,26 27-50,-1 2 0,-2 4 0,-2 4 0,-151-42 0,-106 2-222,22 28 2344,316 46-2067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6:04.941"/>
    </inkml:context>
    <inkml:brush xml:id="br0">
      <inkml:brushProperty name="width" value="0.05" units="cm"/>
      <inkml:brushProperty name="height" value="0.05" units="cm"/>
    </inkml:brush>
  </inkml:definitions>
  <inkml:trace contextRef="#ctx0" brushRef="#br0">242 1 24575,'-41'0'0,"0"2"0,0 2 0,-45 10 0,83-13 0,0-1 0,0 1 0,0 0 0,0 1 0,0-1 0,0 1 0,-4 2 0,6-3 0,1-1 0,0 0 0,-1 1 0,1-1 0,0 0 0,-1 1 0,1-1 0,0 0 0,0 1 0,-1-1 0,1 0 0,0 1 0,0-1 0,0 1 0,0-1 0,-1 1 0,1-1 0,0 1 0,0-1 0,0 0 0,0 1 0,0-1 0,0 2 0,1-2 0,-1 1 0,1 0 0,-1 0 0,1 0 0,-1 0 0,1-1 0,0 1 0,-1 0 0,1 0 0,0-1 0,-1 1 0,1-1 0,0 1 0,0-1 0,0 1 0,1 0 0,10 4 0,0 0 0,1-1 0,0-1 0,-1 0 0,2 0 0,12 0 0,-16-2 0,320 29-676,10-20-665,1909-94-2245,-2188 79 3572,-9 2 462,84-17 0,-121 15-856,-17 1-2654</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39.507"/>
    </inkml:context>
    <inkml:brush xml:id="br0">
      <inkml:brushProperty name="width" value="0.05" units="cm"/>
      <inkml:brushProperty name="height" value="0.05" units="cm"/>
    </inkml:brush>
  </inkml:definitions>
  <inkml:trace contextRef="#ctx0" brushRef="#br0">106 14 24575,'0'0'0,"0"-1"0,0 0 0,0 0 0,-1 1 0,1-1 0,0 1 0,-1-1 0,1 0 0,0 1 0,-1-1 0,1 1 0,-1-1 0,1 0 0,-1 1 0,1-1 0,-1 1 0,1 0 0,-1-1 0,1 1 0,-1-1 0,0 1 0,1 0 0,-1 0 0,1-1 0,-1 1 0,0 0 0,0 0 0,1 0 0,-1-1 0,0 1 0,1 0 0,-1 0 0,0 0 0,0 1 0,-26 2 0,24-2 0,0 0 0,1 0 0,-1 0 0,1 0 0,0 1 0,-1-1 0,1 1 0,0 0 0,0 0 0,0 0 0,0 0 0,0 0 0,0 0 0,1 0 0,-1 1 0,1-1 0,-2 4 0,1-2 0,1 1 0,0-1 0,-1 1 0,2-1 0,-1 1 0,1-1 0,-1 1 0,1-1 0,0 1 0,1 5 0,0-4 0,0-1 0,0 0 0,0 0 0,1 1 0,-1-1 0,1 0 0,1 0 0,-1 0 0,1-1 0,-1 1 0,1-1 0,1 1 0,-1-1 0,1 0 0,-1 0 0,1 0 0,0-1 0,9 6 0,-9-7 0,1 0 0,0 0 0,0-1 0,0 0 0,0 0 0,0 0 0,0-1 0,0 1 0,0-1 0,1 0 0,-1-1 0,0 1 0,0-1 0,0 0 0,0-1 0,0 1 0,0-1 0,-1 0 0,6-3 0,-7 4 0,0-1 0,0 1 0,0-1 0,-1 0 0,1 0 0,-1 0 0,1-1 0,-1 1 0,0 0 0,0-1 0,0 0 0,0 1 0,0-1 0,-1 0 0,1 0 0,-1 0 0,0 0 0,0 0 0,0 0 0,0-1 0,0 1 0,-1 0 0,1 0 0,-1-1 0,0 1 0,0 0 0,0 0 0,-1-1 0,1 1 0,-3-6 0,2 4 0,-1 1 0,0 0 0,-1-1 0,1 1 0,-1 0 0,0 0 0,0 1 0,0-1 0,-1 1 0,1-1 0,-1 1 0,0 0 0,1 0 0,-1 1 0,-1-1 0,1 1 0,0 0 0,-1 0 0,-5-2 0,2 1 0,0 1 0,0 0 0,0 0 0,-1 0 0,1 1 0,0 1 0,-1-1 0,1 1 0,-1 1 0,-10 1 0,17-2-59,0 0 0,0 1-1,0-1 1,0 1-1,0 0 1,0-1 0,0 1-1,0 0 1,0 0 0,0 1-1,0-1 1,1 0 0,-1 0-1,0 1 1,1-1-1,-1 1 1,1 0 0,0-1-1,-1 1 1,1 0 0,0 0-1,-1 3 1,0 6-6767</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6:05.701"/>
    </inkml:context>
    <inkml:brush xml:id="br0">
      <inkml:brushProperty name="width" value="0.05" units="cm"/>
      <inkml:brushProperty name="height" value="0.05" units="cm"/>
    </inkml:brush>
  </inkml:definitions>
  <inkml:trace contextRef="#ctx0" brushRef="#br0">1 44 24575,'0'-3'0,"0"-4"0,0-4 0,0-4 0,0 8 0,0 11 0,0 14 0,0 13 0,0 15 0,0 14 0,0 13 0,0 10 0,0 6 0,0 0 0,0-1 0,3-11 0,1-8 0,-1-16-8191</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6:06.027"/>
    </inkml:context>
    <inkml:brush xml:id="br0">
      <inkml:brushProperty name="width" value="0.05" units="cm"/>
      <inkml:brushProperty name="height" value="0.05" units="cm"/>
    </inkml:brush>
  </inkml:definitions>
  <inkml:trace contextRef="#ctx0" brushRef="#br0">76 1 24575,'-5'290'0,"-1"-200"0,-25 135 0,17-170 0,7-30 0,-6 45 0,13-70 0,0 1 0,0 0 0,0 0 0,0 0 0,0 0 0,0 0 0,0 0 0,1 0 0,-1 0 0,0 0 0,0-1 0,1 1 0,-1 0 0,1 0 0,-1 0 0,0-1 0,1 1 0,0 0 0,-1 0 0,1-1 0,-1 1 0,1 0 0,0-1 0,-1 1 0,1-1 0,0 1 0,0-1 0,0 1 0,-1-1 0,1 0 0,0 1 0,0-1 0,0 0 0,0 1 0,0-1 0,-1 0 0,1 0 0,0 0 0,0 0 0,0 0 0,0 0 0,0 0 0,1-1 0,7 0 0,0 0 0,0 0 0,14-6 0,-12 4 0,53-10-16,84-5-1,-82 11-1315,-29 3-5494</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6:06.681"/>
    </inkml:context>
    <inkml:brush xml:id="br0">
      <inkml:brushProperty name="width" value="0.05" units="cm"/>
      <inkml:brushProperty name="height" value="0.05" units="cm"/>
    </inkml:brush>
  </inkml:definitions>
  <inkml:trace contextRef="#ctx0" brushRef="#br0">40 243 24575,'-6'-7'0,"0"1"0,1-1 0,0 0 0,-7-13 0,11 19 0,0-1 0,1 1 0,-1-1 0,1 1 0,-1-1 0,1 1 0,-1-1 0,1 0 0,0 1 0,0-1 0,0 0 0,0 1 0,0-4 0,0 4 0,1 1 0,-1-1 0,1 0 0,-1 0 0,1 1 0,-1-1 0,1 0 0,-1 1 0,1-1 0,0 1 0,-1-1 0,1 1 0,0-1 0,0 1 0,-1-1 0,1 1 0,0-1 0,0 1 0,0 0 0,-1 0 0,1-1 0,0 1 0,0 0 0,0 0 0,0 0 0,0 0 0,-1 0 0,2 0 0,6 0 0,0 1 0,0 0 0,0 0 0,-1 0 0,1 1 0,0 0 0,-1 1 0,9 4 0,59 32 0,-25-8 0,-2 3 0,0 2 0,-3 1 0,-1 3 0,-2 2 0,37 47 0,-5 6 0,118 202 0,-189-292 0,2 4 0,0 0 0,1 0 0,0 0 0,1-1 0,10 11 0,-15-17 0,-1-1 0,0 0 0,1 0 0,-1 0 0,0-1 0,1 1 0,-1 0 0,1 0 0,0-1 0,-1 1 0,1-1 0,0 1 0,-1-1 0,1 0 0,0 0 0,-1 0 0,3 0 0,-2 0 0,0-1 0,0 0 0,0 1 0,0-1 0,0 0 0,-1 0 0,1 0 0,0-1 0,0 1 0,-1 0 0,1-1 0,-1 1 0,1-1 0,-1 1 0,0-1 0,1 0 0,0-2 0,5-8 0,0-1 0,-1 0 0,-1 0 0,0 0 0,-1 0 0,-1-1 0,0 1 0,2-16 0,3-114 0,-26-180 0,-28 3 0,37 268 0,24 75-1365,-7-6-5461</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6:07.021"/>
    </inkml:context>
    <inkml:brush xml:id="br0">
      <inkml:brushProperty name="width" value="0.05" units="cm"/>
      <inkml:brushProperty name="height" value="0.05" units="cm"/>
    </inkml:brush>
  </inkml:definitions>
  <inkml:trace contextRef="#ctx0" brushRef="#br0">137 43 24575,'-7'-5'0,"1"1"0,0-1 0,-1 2 0,0-1 0,-12-4 0,3 1 0,13 6 0,1 0 0,-1 0 0,1 0 0,-1 0 0,1 1 0,-1-1 0,0 1 0,1-1 0,-1 1 0,-5 0 0,7 0 0,-1 1 0,1-1 0,0 0 0,0 1 0,-1-1 0,1 1 0,0 0 0,0-1 0,0 1 0,0 0 0,0 0 0,0-1 0,0 1 0,0 0 0,0 0 0,0 0 0,1 0 0,-1 0 0,0 0 0,1 1 0,-1-1 0,1 0 0,-1 0 0,1 0 0,-1 3 0,-3 16 0,1 0 0,1 0 0,1 0 0,1 1 0,2 23 0,-1-18 0,4 91 0,4-1 0,40 185 0,-48-293 0,1-1 0,1 0 0,-1 0 0,1 1 0,0-2 0,1 1 0,-1 0 0,1-1 0,6 7 0,-7-10 0,0 0 0,0 0 0,0 0 0,1-1 0,-1 1 0,1-1 0,0 0 0,0 0 0,0 0 0,0-1 0,0 0 0,0 1 0,0-1 0,1 0 0,-1-1 0,0 1 0,7-1 0,16-2 0,0 0 0,1-2 0,-1-1 0,0-2 0,36-13 0,-14 6 0,15-5-1365,-5 2-5461</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6:07.361"/>
    </inkml:context>
    <inkml:brush xml:id="br0">
      <inkml:brushProperty name="width" value="0.05" units="cm"/>
      <inkml:brushProperty name="height" value="0.05" units="cm"/>
    </inkml:brush>
  </inkml:definitions>
  <inkml:trace contextRef="#ctx0" brushRef="#br0">259 50 24575,'-5'-5'0,"0"0"0,0 0 0,-1 1 0,1 0 0,-1 0 0,0 1 0,0-1 0,0 1 0,-1 1 0,1-1 0,-1 1 0,1 0 0,-9-1 0,11 3 0,0-1 0,-1 1 0,1 1 0,0-1 0,-1 1 0,1-1 0,0 1 0,-1 1 0,1-1 0,0 0 0,0 1 0,0 0 0,0 0 0,0 0 0,1 1 0,-1-1 0,1 1 0,-1 0 0,1 0 0,0 0 0,-4 5 0,-2 3 0,1 2 0,0-1 0,0 1 0,1 0 0,1 0 0,1 1 0,-1 0 0,2 0 0,0 0 0,-3 25 0,4-18 0,1 1 0,2 0 0,0 0 0,1 0 0,1 0 0,7 33 0,-8-49 0,0 0 0,1 0 0,0-1 0,0 1 0,0 0 0,1-1 0,0 1 0,0-1 0,0 0 0,1 0 0,-1 0 0,1-1 0,0 1 0,1-1 0,-1 0 0,1 0 0,0 0 0,0-1 0,0 1 0,0-1 0,1-1 0,-1 1 0,1-1 0,0 0 0,0 0 0,-1 0 0,1-1 0,0 0 0,0 0 0,1-1 0,-1 0 0,0 0 0,10-1 0,0-1 0,0-1 0,0 0 0,-1-1 0,0-1 0,1-1 0,-2 0 0,1 0 0,-1-2 0,0 0 0,0 0 0,23-20 0,-26 19 0,0-1 0,0-1 0,-1 1 0,0-2 0,-1 1 0,-1-1 0,0-1 0,0 1 0,-1-1 0,-1-1 0,0 1 0,-1-1 0,4-16 0,-7 23-40,-1-1 0,-1 0 0,1 0 0,-1 0-1,-1 0 1,0 1 0,0-1 0,0 0 0,-1 0 0,0 1 0,0-1-1,-1 1 1,0 0 0,0 0 0,-1 0 0,0 0 0,0 0-1,-1 1 1,1 0 0,-2 0 0,1 0 0,0 0 0,-1 1 0,0 0-1,-1 0 1,1 1 0,-1-1 0,0 2 0,0-1 0,0 1-1,0 0 1,0 0 0,-10-2 0,-15-1-6786</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6:07.630"/>
    </inkml:context>
    <inkml:brush xml:id="br0">
      <inkml:brushProperty name="width" value="0.05" units="cm"/>
      <inkml:brushProperty name="height" value="0.05" units="cm"/>
    </inkml:brush>
  </inkml:definitions>
  <inkml:trace contextRef="#ctx0" brushRef="#br0">337 98 24575,'0'-4'0,"-1"0"0,1 0 0,-1 0 0,0 1 0,0-1 0,0 0 0,-1 0 0,0 1 0,1-1 0,-1 1 0,0-1 0,-1 1 0,1 0 0,0 0 0,-1 0 0,0 0 0,0 0 0,0 0 0,0 1 0,0 0 0,0-1 0,-1 1 0,1 1 0,-6-3 0,2 1 0,0 0 0,1 0 0,-1 1 0,0 0 0,0 1 0,-1 0 0,1 0 0,0 0 0,0 1 0,0 0 0,-1 0 0,-11 3 0,10 0 0,-1 0 0,0 0 0,1 1 0,0 1 0,0 0 0,0 0 0,1 0 0,-1 1 0,1 0 0,1 1 0,-1 0 0,1 0 0,0 1 0,1 0 0,0 0 0,0 0 0,1 1 0,0 0 0,0 0 0,1 0 0,0 0 0,1 1 0,0 0 0,0-1 0,1 1 0,0 0 0,1 0 0,0 1 0,1-1 0,0 0 0,1 0 0,0 0 0,0 0 0,5 16 0,-2-14 17,1 1 0,1-1 0,0-1 1,0 1-1,1-1 0,1 0 0,0 0 0,0-1 0,1 0 0,0-1 0,1 0 0,0 0 0,0-1 0,1-1 0,0 1 0,0-2 0,1 0 0,0 0 1,22 7-1,-17-7-139,1-2 0,0 0 0,0 0 0,1-2 0,-1 0 0,0-2 0,1 0 0,-1 0 0,0-2 1,1 0-1,-1-2 0,0 0 0,29-10 0,-7-3-6704</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6:08.220"/>
    </inkml:context>
    <inkml:brush xml:id="br0">
      <inkml:brushProperty name="width" value="0.05" units="cm"/>
      <inkml:brushProperty name="height" value="0.05" units="cm"/>
    </inkml:brush>
  </inkml:definitions>
  <inkml:trace contextRef="#ctx0" brushRef="#br0">164 880 24575,'20'-39'0,"-1"-2"0,-3 0 0,-1 0 0,-2-2 0,10-56 0,-23 97 0,1-1 0,-1 0 0,0 1 0,0-1 0,0 0 0,0 0 0,0 1 0,-1-1 0,1 0 0,-1 1 0,0-1 0,1 1 0,-1-1 0,-3-4 0,3 6 0,0 0 0,0 0 0,0 0 0,0 1 0,0-1 0,0 0 0,-1 1 0,1-1 0,0 0 0,-1 1 0,1 0 0,0-1 0,-1 1 0,1 0 0,0 0 0,-1-1 0,1 1 0,0 0 0,-1 0 0,1 1 0,-1-1 0,1 0 0,0 0 0,-1 1 0,1-1 0,0 1 0,0-1 0,-1 1 0,1-1 0,-2 2 0,-8 4 0,0 0 0,0 0 0,1 1 0,-1 1 0,1 0 0,1 0 0,0 1 0,-14 16 0,2 2 0,-34 58 0,48-74 0,2-1 0,-1 1 0,1 0 0,1 1 0,0-1 0,-5 23 0,9-31 0,0 0 0,-1-1 0,1 1 0,0 0 0,0 0 0,1-1 0,-1 1 0,0 0 0,1-1 0,0 1 0,0 0 0,0-1 0,0 1 0,0-1 0,0 0 0,0 1 0,1-1 0,-1 0 0,1 0 0,0 1 0,0-1 0,0-1 0,0 1 0,0 0 0,0 0 0,0-1 0,0 1 0,1-1 0,-1 0 0,0 0 0,1 0 0,0 0 0,-1 0 0,1 0 0,-1-1 0,5 1 0,5 1 0,0 0 0,0-1 0,0-1 0,1 0 0,-1 0 0,0-1 0,0-1 0,23-6 0,-25 5 0,1 0 0,-1-1 0,0 0 0,-1 0 0,1-1 0,-1-1 0,0 1 0,0-2 0,-1 1 0,12-11 0,-17 12 0,1 1 0,-1-1 0,0 0 0,0 1 0,0-1 0,-1-1 0,3-8 0,-4 12 0,0 1 0,-1 0 0,0 0 0,1-1 0,-1 1 0,0 0 0,0 0 0,1-1 0,-1 1 0,0 0 0,0-1 0,-1 1 0,1 0 0,0-1 0,0 1 0,-1 0 0,1-1 0,0 1 0,-1 0 0,0 0 0,1 0 0,-1-1 0,0 1 0,1 0 0,-1 0 0,0 0 0,0 0 0,0 0 0,0 0 0,0 1 0,0-1 0,0 0 0,0 0 0,0 1 0,0-1 0,-1 0 0,-1 0 0,1 1 0,-1 0 0,1-1 0,0 1 0,-1 0 0,1 1 0,-1-1 0,1 0 0,0 1 0,0-1 0,-1 1 0,1 0 0,0 0 0,0 0 0,0 0 0,0 0 0,-1 0 0,2 0 0,-1 1 0,0-1 0,0 1 0,0-1 0,1 1 0,-1 0 0,1 0 0,-1 0 0,-1 2 0,-4 7 0,1-1 0,-1 1 0,-6 18 0,7-14 0,0 0 0,1 0 0,1 0 0,1 1 0,0 0 0,1-1 0,-1 30 0,4-40 0,-1 1 0,1-1 0,0 0 0,0 1 0,0-1 0,1 0 0,-1 0 0,2 0 0,-1 0 0,0 0 0,6 7 0,-6-9 0,1 0 0,0 0 0,0 0 0,1 0 0,-1-1 0,0 1 0,1-1 0,0 0 0,-1 0 0,1 0 0,0-1 0,0 1 0,0-1 0,0 0 0,0 0 0,8 0 0,-2 0 0,1-1 0,-1 0 0,0-1 0,0-1 0,0 1 0,0-2 0,0 1 0,0-1 0,0-1 0,-1 0 0,0 0 0,16-10 0,-6 2 0,0-1 0,-1-1 0,0 0 0,26-29 0,-23 17 0,0 0 0,-2-1 0,0-1 0,-3-1 0,0-1 0,-2 0 0,-1-1 0,-1 0 0,8-36 0,-6 6 0,-2-1 0,-4 0 0,2-121 0,-9 155 0,-2-1 0,-1 1 0,-1-1 0,-1 1 0,-10-34 0,13 56 0,-1 1 0,0 0 0,-1 0 0,1 0 0,-6-7 0,8 11 0,-1 0 0,1 0 0,-1 0 0,1 1 0,-1-1 0,0 0 0,1 1 0,-1-1 0,0 1 0,0-1 0,1 0 0,-1 1 0,0 0 0,0-1 0,0 1 0,0-1 0,0 1 0,1 0 0,-1 0 0,0 0 0,0-1 0,0 1 0,0 0 0,0 0 0,0 0 0,0 0 0,0 0 0,0 1 0,0-1 0,1 0 0,-1 0 0,0 1 0,0-1 0,0 0 0,0 1 0,0-1 0,1 1 0,-1-1 0,0 1 0,-1 1 0,-2 1 0,0 2 0,1-1 0,-1 0 0,1 1 0,0-1 0,0 1 0,1 0 0,-1 0 0,1 0 0,-3 8 0,-11 59 0,14-62 0,-9 61 0,3 0 0,3 1 0,3 0 0,4 0 0,19 130 0,-16-169 114,3 0 0,14 42 0,-17-61-328,1 0 1,0-1 0,1 0-1,1 0 1,0 0 0,0-1-1,17 18 1,10 0-6613</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6:09.263"/>
    </inkml:context>
    <inkml:brush xml:id="br0">
      <inkml:brushProperty name="width" value="0.05" units="cm"/>
      <inkml:brushProperty name="height" value="0.05" units="cm"/>
    </inkml:brush>
  </inkml:definitions>
  <inkml:trace contextRef="#ctx0" brushRef="#br0">4 328 24575,'-1'-40'0,"-1"28"0,1 0 0,1 0 0,0-1 0,1 1 0,1 0 0,-1 0 0,6-18 0,-7 30 0,0 0 0,0 0 0,0 0 0,0 0 0,0 0 0,0 0 0,0 0 0,0 0 0,0 0 0,0 1 0,0-1 0,0 0 0,1 0 0,-1 0 0,0 0 0,0 0 0,0 0 0,0 0 0,0 0 0,0 0 0,0 0 0,0 0 0,0 0 0,0 0 0,0 0 0,0 0 0,0 1 0,0-1 0,0 0 0,0 0 0,0 0 0,0 0 0,0 0 0,1 0 0,-1 0 0,0 0 0,0 0 0,0 0 0,0 0 0,0 0 0,0 0 0,0 0 0,0 0 0,0 0 0,0 0 0,0 0 0,0 0 0,0 0 0,1 0 0,-1 0 0,0 0 0,0 0 0,0 0 0,0 0 0,0 0 0,0-1 0,0 1 0,0 0 0,0 0 0,0 0 0,0 0 0,0 0 0,0 0 0,0 0 0,0 0 0,3 11 0,1 16 0,-3 139 0,-3-99 0,13 119 0,-10-181 0,-1-1 0,0-1 0,1 1 0,-1-1 0,1 1 0,0-1 0,0 0 0,0 0 0,1 1 0,-1-1 0,3 4 0,-3-7 0,-1 1 0,0-1 0,0 0 0,0 0 0,0 0 0,1 0 0,-1 0 0,0 0 0,0 0 0,0 0 0,1 0 0,-1 0 0,0 0 0,0 0 0,0 0 0,1 0 0,-1 0 0,0 0 0,0 0 0,0 0 0,0 0 0,1 0 0,-1 0 0,0 0 0,0 0 0,0-1 0,1 1 0,-1 0 0,0 0 0,0 0 0,0 0 0,0 0 0,0 0 0,0-1 0,1 1 0,-1 0 0,0 0 0,0 0 0,0 0 0,0-1 0,0 1 0,0 0 0,0 0 0,0 0 0,0 0 0,0-1 0,0 1 0,0 0 0,0-1 0,4-11 0,-3 10 0,32-196 0,-4 21 0,-25 158 0,9-45 0,43-122 0,-55 185 0,-1 0 0,0 0 0,1 0 0,-1 0 0,1 0 0,-1 0 0,1 0 0,-1 0 0,1 0 0,-1 1 0,1-1 0,0 0 0,0 0 0,1-1 0,-2 3 0,1-1 0,-1 0 0,0 0 0,0 0 0,1 0 0,-1 0 0,0 1 0,0-1 0,1 0 0,-1 0 0,0 0 0,0 1 0,1-1 0,-1 0 0,0 0 0,0 0 0,0 1 0,0-1 0,1 0 0,-1 1 0,0-1 0,0 0 0,0 0 0,0 1 0,0-1 0,0 0 0,0 1 0,0-1 0,0 0 0,0 1 0,3 34 0,-3 11 0,-1-11 0,5 39 0,-3-64 0,1-1 0,-1 0 0,2 1 0,-1-1 0,1 0 0,1-1 0,-1 1 0,2 0 0,5 8 0,-9-15 0,1 0 0,-1 1 0,1-1 0,0 0 0,0-1 0,-1 1 0,1 0 0,1 0 0,-1-1 0,0 1 0,0-1 0,0 0 0,1 0 0,-1 0 0,1 0 0,-1 0 0,1 0 0,-1-1 0,1 1 0,0-1 0,-1 1 0,1-1 0,-1 0 0,1 0 0,0 0 0,-1-1 0,1 1 0,0-1 0,-1 1 0,1-1 0,-1 0 0,1 0 0,-1 0 0,4-2 0,7-5 0,-1 0 0,1-1 0,-1 0 0,20-20 0,-17 14 0,-11 12 0,-1-1 0,1 1 0,0 0 0,0 0 0,0 1 0,1-1 0,-1 1 0,1 0 0,-1 0 0,1 0 0,8-2 0,-10 4 0,1 0 0,-1 0 0,0 1 0,0-1 0,0 0 0,0 1 0,0 0 0,0 0 0,0 0 0,0 0 0,0 1 0,0-1 0,0 1 0,0-1 0,-1 1 0,1 0 0,-1 0 0,1 0 0,2 4 0,12 13 0,-1 0 0,-1 1 0,22 40 0,-23-37 0,0 0 0,33 38 0,-40-55 0,0 1 0,0-1 0,0 0 0,1 0 0,-1-1 0,1 0 0,1 0 0,-1-1 0,1 0 0,0-1 0,0 0 0,10 2 0,-5-2-195,1-2 0,-1 1 0,1-2 0,-1 0 0,1-1 0,25-5 0,-2-1-6631</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6:10.008"/>
    </inkml:context>
    <inkml:brush xml:id="br0">
      <inkml:brushProperty name="width" value="0.05" units="cm"/>
      <inkml:brushProperty name="height" value="0.05" units="cm"/>
    </inkml:brush>
  </inkml:definitions>
  <inkml:trace contextRef="#ctx0" brushRef="#br0">110 632 24575,'6'-6'0,"-1"-1"0,1 0 0,-1 0 0,-1 0 0,1 0 0,-1-1 0,0 0 0,2-8 0,-4 12 0,-1-1 0,1 1 0,-1 0 0,0-1 0,0 1 0,-1-1 0,1 1 0,-1-1 0,0 1 0,0-1 0,0 1 0,-1-1 0,0 1 0,0-1 0,0 1 0,-3-8 0,4 11 0,-1 0 0,1 0 0,-1 0 0,1 0 0,-1-1 0,0 1 0,1 0 0,-1 0 0,0 0 0,0 1 0,0-1 0,0 0 0,0 0 0,0 0 0,0 1 0,0-1 0,0 0 0,0 1 0,0-1 0,0 1 0,0-1 0,-1 1 0,1 0 0,0-1 0,0 1 0,-1 0 0,1 0 0,0 0 0,0 0 0,-1 0 0,1 0 0,0 0 0,0 1 0,-1-1 0,1 0 0,0 1 0,0-1 0,0 1 0,0-1 0,0 1 0,-1-1 0,1 1 0,0 0 0,0 0 0,0-1 0,1 1 0,-1 0 0,-1 1 0,-4 4 0,0 1 0,1-1 0,0 1 0,0 0 0,-6 13 0,-2 6 0,2 0 0,1 1 0,-11 43 0,17-53 0,1 0 0,0 0 0,2 1 0,0-1 0,0 0 0,2 1 0,3 18 0,-4-33 0,1 1 0,0-1 0,0 0 0,0 1 0,0-1 0,1 0 0,-1 0 0,1 0 0,-1 0 0,1 0 0,0 0 0,1-1 0,-1 1 0,0-1 0,1 1 0,-1-1 0,5 3 0,-2-2 0,-1-1 0,1 0 0,-1 0 0,1-1 0,0 1 0,0-1 0,-1 0 0,1 0 0,0-1 0,0 0 0,6 0 0,0 0 0,-1-1 0,1-1 0,0 0 0,-1 0 0,0-1 0,0 0 0,0-1 0,0 0 0,0-1 0,16-10 0,-19 9 0,0 0 0,0 0 0,-1-1 0,0 0 0,0 0 0,-1 0 0,0-1 0,0 0 0,-1 0 0,0 0 0,0 0 0,-1-1 0,0 1 0,0-1 0,-1 0 0,-1 0 0,1 0 0,0-12 0,-2 4 0,0 0 0,-1 0 0,0 0 0,-2 1 0,0-1 0,0 0 0,-2 1 0,0 0 0,-7-16 0,-1 9 0,13 22 0,0 0 0,-1 0 0,1 1 0,-1-1 0,1 0 0,0 1 0,-1-1 0,1 0 0,-1 1 0,1-1 0,-1 1 0,0-1 0,1 0 0,-1 1 0,0 0 0,1-1 0,-1 1 0,0-1 0,1 1 0,-1 0 0,0 0 0,0-1 0,1 1 0,-1 0 0,0 0 0,0 0 0,0 0 0,0 0 0,0 0 0,1 1 0,-1 0 0,1-1 0,0 1 0,-1 0 0,1-1 0,0 1 0,0 0 0,0 0 0,-1-1 0,1 1 0,0 0 0,0 0 0,0-1 0,0 1 0,0 0 0,0 0 0,1-1 0,-1 1 0,0 0 0,0-1 0,0 1 0,1 0 0,-1 0 0,0-1 0,1 1 0,-1 0 0,0-1 0,2 2 0,11 20 0,-4-11 0,0-1 0,0 0 0,1-1 0,0 0 0,0 0 0,1-1 0,0-1 0,1 0 0,0 0 0,0-1 0,0-1 0,1 0 0,0 0 0,0-2 0,17 4 0,17 1 0,0-3 0,0-2 0,48-2 0,-80-1 0,15 0 0,41-5 0,-64 4 0,1 0 0,-1-1 0,0 0 0,0 0 0,0 0 0,0-1 0,0 0 0,-1 0 0,1-1 0,-1 0 0,7-6 0,-11 9 0,0-1 0,0 0 0,0 0 0,0 0 0,0 0 0,-1 0 0,1 0 0,-1-1 0,0 1 0,0 0 0,0-1 0,0 1 0,0-1 0,0 1 0,0-1 0,-1 0 0,1 1 0,-1-1 0,0 0 0,0 1 0,0-1 0,0 1 0,-1-1 0,1 0 0,-1 1 0,0-5 0,-1 4 0,0-1 0,1 1 0,-1 0 0,-1-1 0,1 1 0,0 0 0,-1 0 0,1 1 0,-1-1 0,0 0 0,0 1 0,0 0 0,0 0 0,-1 0 0,1 0 0,0 0 0,-7-2 0,-1 1 0,0 1 0,0 0 0,1 0 0,-1 1 0,0 1 0,0 0 0,0 0 0,0 1 0,0 0 0,0 1 0,0 0 0,0 1 0,1 0 0,-1 1 0,1 0 0,0 1 0,0 0 0,1 0 0,-14 11 0,14-11 0,1 2 0,0-1 0,0 1 0,1 0 0,0 0 0,0 1 0,1 0 0,0 0 0,0 1 0,1 0 0,0 0 0,0 0 0,1 0 0,1 1 0,-1 0 0,1-1 0,1 1 0,0 1 0,1-1 0,-1 0 0,2 12 0,0-16 0,0 1 0,1-1 0,0 0 0,1 0 0,-1 0 0,1 0 0,1 0 0,-1 0 0,1 0 0,0-1 0,0 1 0,0-1 0,1 0 0,0 0 0,5 6 0,-3-6 0,0 0 0,1 0 0,-1-1 0,1 1 0,0-2 0,0 1 0,0-1 0,1 0 0,-1 0 0,15 3 0,-6-4 0,0 0 0,1 0 0,-1-2 0,0 0 0,1-1 0,-1 0 0,0-1 0,0-1 0,0-1 0,0 0 0,18-8 0,-19 5 0,0 0 0,-1-1 0,0 0 0,-1-1 0,1-1 0,-2 0 0,1-1 0,-2-1 0,1 1 0,-2-2 0,1 1 0,9-19 0,-7 9 0,-1 0 0,-2-2 0,0 1 0,-1-1 0,-2 0 0,0-1 0,3-30 0,-2 0 0,-3-1 0,-1-55 0,-5 75 0,-2 0 0,-1 0 0,-1 0 0,-13-39 0,3 38 0,14 36 0,1-1 0,-1 1 0,0 0 0,0 0 0,0 0 0,0 0 0,1 0 0,-1 0 0,0 1 0,-1-1 0,1 0 0,-1 0 0,1 1 0,1-1 0,-1 1 0,1 0 0,-1 0 0,1 0 0,-1 0 0,0 0 0,1 0 0,-1 0 0,1 0 0,-1 0 0,0 1 0,1-1 0,-1 0 0,1 0 0,-1 0 0,1 1 0,-1-1 0,1 0 0,-1 0 0,1 1 0,-1-1 0,1 1 0,-1-1 0,1 0 0,0 1 0,-1-1 0,1 1 0,-4 4 0,1 0 0,-1 0 0,1 0 0,1 0 0,-1 0 0,1 1 0,0-1 0,-2 8 0,-8 50 0,10-47 0,-7 47 0,3-1 0,5 119 0,4-132 0,3-1 0,1-1 0,3 1 0,21 62 0,-27-97-114,1 0 1,0 0-1,1 0 0,1-1 0,0 0 1,0 0-1,2-1 0,-1 0 0,1 0 1,1-1-1,14 13 0,13 1-6712</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6:10.336"/>
    </inkml:context>
    <inkml:brush xml:id="br0">
      <inkml:brushProperty name="width" value="0.05" units="cm"/>
      <inkml:brushProperty name="height" value="0.05" units="cm"/>
    </inkml:brush>
  </inkml:definitions>
  <inkml:trace contextRef="#ctx0" brushRef="#br0">126 211 24575,'-6'1'0,"0"0"0,-1 0 0,1 0 0,0 1 0,0 0 0,0 0 0,0 1 0,0 0 0,1 0 0,-1 0 0,1 0 0,0 1 0,0 0 0,0 0 0,0 0 0,1 1 0,-1 0 0,1 0 0,1 0 0,-1 0 0,1 0 0,-1 1 0,-2 7 0,6-12 0,-1 0 0,1 1 0,0-1 0,-1 1 0,1-1 0,0 1 0,0-1 0,0 0 0,0 1 0,0-1 0,1 1 0,-1-1 0,0 1 0,1-1 0,-1 1 0,0-1 0,1 0 0,0 1 0,-1-1 0,1 0 0,1 3 0,0-2 0,0-1 0,1 1 0,-1 0 0,0-1 0,0 1 0,1-1 0,-1 1 0,0-1 0,1 0 0,0 0 0,2 0 0,7 2 0,0-1 0,0 0 0,0-1 0,14 0 0,-6-2 0,1 0 0,-1-1 0,1-2 0,-1 0 0,29-9 0,-37 9 0,-1-1 0,1 0 0,-1 0 0,0-1 0,0 0 0,-1-1 0,0 0 0,0-1 0,0 0 0,10-12 0,-17 15 0,1 1 0,-1 0 0,-1-1 0,1 0 0,-1 1 0,0-1 0,0 0 0,0 0 0,-1 0 0,1 0 0,-1-1 0,0 1 0,-1 0 0,0 0 0,1-1 0,-2 1 0,0-9 0,0 7 0,-1-1 0,0 0 0,-1 0 0,0 1 0,0 0 0,0-1 0,-1 1 0,0 0 0,0 1 0,-1-1 0,-6-6 0,6 7 0,-1 0 0,0 1 0,0-1 0,0 1 0,-1 0 0,0 1 0,0 0 0,0 0 0,0 1 0,-16-6 0,18 8 0,0-1 0,0 1 0,0 1 0,0-1 0,-1 1 0,1 0 0,0 0 0,0 0 0,0 1 0,-1 0 0,1 0 0,0 0 0,0 1 0,0-1 0,0 1 0,1 1 0,-8 3 0,7-2 0,0 0 0,0 0 0,0 1 0,0 0 0,1 0 0,0 0 0,0 0 0,0 1 0,1-1 0,0 1 0,0 0 0,0 0 0,1 0 0,0 1 0,0-1 0,1 0 0,-1 1 0,1-1 0,1 1 0,-1 0 0,2 6 0,-1 4 0,1 0 0,0 0 0,2 0 0,0-1 0,1 1 0,0-1 0,9 18 0,-4-14 38,1 0 0,1 0 0,1-1 0,1-1 0,0 0 0,2-1 0,0 0 0,24 20 0,-18-19-282,2-1 0,0 0 0,0-2 0,2-1 1,0-1-1,32 12 0,7-3-6582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39.833"/>
    </inkml:context>
    <inkml:brush xml:id="br0">
      <inkml:brushProperty name="width" value="0.05" units="cm"/>
      <inkml:brushProperty name="height" value="0.05" units="cm"/>
    </inkml:brush>
  </inkml:definitions>
  <inkml:trace contextRef="#ctx0" brushRef="#br0">105 80 24575,'1'-1'0,"0"-1"0,0 0 0,0 1 0,0-1 0,0 1 0,0-1 0,-1 0 0,1 0 0,0 1 0,-1-1 0,1-3 0,-4-2 0,3 7 0,-1 0 0,1 0 0,-1 0 0,1 0 0,-1 0 0,0 0 0,1 0 0,-1 0 0,1 0 0,-1 1 0,1-1 0,-1 0 0,1 0 0,-1 1 0,1-1 0,-1 0 0,1 1 0,-1-1 0,0 1 0,-9 9 0,0 0 0,1 0 0,0 1 0,0 1 0,1-1 0,1 1 0,0 0 0,1 1 0,0 0 0,1 0 0,-7 27 0,11-38 0,0 0 0,1 0 0,0 1 0,-1-1 0,1 0 0,0 0 0,0 0 0,0 0 0,0 1 0,1-1 0,-1 0 0,0 0 0,1 0 0,0 0 0,-1 0 0,1 0 0,0 0 0,0 0 0,0 0 0,0 0 0,1-1 0,-1 1 0,3 2 0,-2-2 0,0-1 0,0 0 0,0 0 0,0 0 0,0 0 0,0-1 0,0 1 0,0-1 0,0 1 0,1-1 0,-1 0 0,0 1 0,0-1 0,1 0 0,-1 0 0,0-1 0,0 1 0,1-1 0,-1 1 0,0-1 0,0 1 0,3-3 0,3 0 0,0-1 0,-1 0 0,0-1 0,0 1 0,0-1 0,-1-1 0,0 1 0,0-1 0,0-1 0,0 1 0,-1-1 0,0 1 0,-1-1 0,1-1 0,-2 1 0,6-12 0,-7 14 0,0 0 0,-1 0 0,1 0 0,-1 0 0,0-1 0,0 1 0,-1 0 0,1-1 0,-1 1 0,0-1 0,-1 1 0,1 0 0,-1-1 0,0 1 0,-1 0 0,1-1 0,-1 1 0,0 0 0,0 0 0,-1 1 0,1-1 0,-1 0 0,0 1 0,0-1 0,-1 1 0,-5-5 0,-8-5-1365,2 2-5461</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27.711"/>
    </inkml:context>
    <inkml:brush xml:id="br0">
      <inkml:brushProperty name="width" value="0.05" units="cm"/>
      <inkml:brushProperty name="height" value="0.05" units="cm"/>
    </inkml:brush>
  </inkml:definitions>
  <inkml:trace contextRef="#ctx0" brushRef="#br0">205 76 24575,'-22'9'0,"0"0"0,0-1 0,-30 5 0,-26 10 0,69-18 0,13-2 0,19-2 0,307-37 51,-70 7-313,1309-52-792,-1544 80 1054,21 3 0,-65 5-1155,-8-2-4616</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28.194"/>
    </inkml:context>
    <inkml:brush xml:id="br0">
      <inkml:brushProperty name="width" value="0.05" units="cm"/>
      <inkml:brushProperty name="height" value="0.05" units="cm"/>
    </inkml:brush>
  </inkml:definitions>
  <inkml:trace contextRef="#ctx0" brushRef="#br0">81 54 24575,'-1'0'0,"-9"0"0,0 0 0,1 1 0,-13 2 0,20-2 0,0-1 0,0 1 0,0-1 0,0 1 0,0 0 0,0 0 0,0 0 0,1 0 0,-4 3 0,4-4 0,1 1 0,-1 0 0,1-1 0,-1 1 0,1 0 0,-1 0 0,1-1 0,0 1 0,-1 0 0,1 0 0,0 0 0,-1-1 0,1 1 0,0 0 0,0 0 0,0 0 0,0 0 0,0-1 0,0 1 0,0 0 0,0 0 0,0 0 0,1 1 0,0 0 0,0 0 0,1 0 0,-1 0 0,1 0 0,-1 0 0,1 0 0,0-1 0,-1 1 0,1-1 0,0 1 0,0-1 0,0 0 0,0 0 0,0 0 0,0 0 0,1 0 0,-1 0 0,4 0 0,18 8 0,2-2 0,-1-1 0,52 6 0,86-4 0,-119-6 0,605 3-1446,4-21-828,-307 7 1794,-143 4 654,809-36-1972,-970 38 1713,-15 2 444,0-2-1,-1 0 1,0-1-1,40-13 1,-65 17-268,1 0 0,-1-1 0,0 1 1,0-1-1,0 1 0,1-1 0,-1 1 0,0-1 0,0 0 1,0 0-1,0 1 0,0-1 0,0 0 0,0 0 0,-1 0 1,2-2-1,-1 3-47,-1-1 0,0 1-1,0-1 1,0 0 0,0 1 0,-1-1 0,1 1 0,0-1 0,0 1 0,0-1 0,0 1 0,0 0-1,-1-1 1,1 1 0,0-1 0,0 1 0,-1-1 0,1 1 0,0-1 0,-1 1 0,1 0 0,0-1-1,-1 1 1,1 0 0,-1-1 0,1 1 0,-1 0 0,-5-4 146,1 1 0,-1 1-1,0-1 1,-12-3 0,-57-10-1167,39 11-5849</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28.412"/>
    </inkml:context>
    <inkml:brush xml:id="br0">
      <inkml:brushProperty name="width" value="0.05" units="cm"/>
      <inkml:brushProperty name="height" value="0.05" units="cm"/>
    </inkml:brush>
  </inkml:definitions>
  <inkml:trace contextRef="#ctx0" brushRef="#br0">0 47 24575,'2'-1'0,"-1"1"0,1 0 0,-1-1 0,1 1 0,-1-1 0,1 0 0,-1 1 0,1-1 0,-1 0 0,0 0 0,0 0 0,1 0 0,-1 0 0,0 0 0,0 0 0,0 0 0,0-1 0,0 1 0,0 0 0,0-1 0,0-1 0,0 1 0,0 1 0,-1-1 0,1 1 0,0-1 0,0 1 0,0-1 0,1 1 0,-1 0 0,0 0 0,0 0 0,1 0 0,-1 0 0,0 0 0,1 0 0,-1 0 0,1 0 0,-1 0 0,1 1 0,0-1 0,-1 1 0,1-1 0,2 1 0,-1 0 0,0 0 0,0 1 0,-1 0 0,1-1 0,0 1 0,0 0 0,0 1 0,-1-1 0,1 0 0,0 1 0,4 3 0,26 25 0,-25-22 0,9 9 0,0 0 0,-2 2 0,0 0 0,-2 1 0,16 27 0,-22-33 0,0 0 0,-1 1 0,-1 0 0,0 0 0,-1 0 0,0 0 0,-2 1 0,1-1 0,-1 20 0,-3-26-65,0 0 0,0 0 0,-1 1 0,-1-1 0,1 0 0,-1-1 0,-1 1 0,1-1 0,-2 1 0,1-1 0,-1 0 0,0-1 0,-1 1 0,0-1 0,0 0 0,0 0 0,-1-1 0,0 0 0,0 0 0,-10 5 0,-24 16-6761</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28.896"/>
    </inkml:context>
    <inkml:brush xml:id="br0">
      <inkml:brushProperty name="width" value="0.05" units="cm"/>
      <inkml:brushProperty name="height" value="0.05" units="cm"/>
    </inkml:brush>
  </inkml:definitions>
  <inkml:trace contextRef="#ctx0" brushRef="#br0">164 222 24575,'6'-1'0,"0"0"0,1-1 0,-1 1 0,0-1 0,0-1 0,1 1 0,-2-1 0,10-6 0,3 0 0,4-1 0,-1-2 0,1 0 0,-2-1 0,0-1 0,0-1 0,18-18 0,-37 31 0,1 1 0,-1-1 0,1 0 0,-1 0 0,0 0 0,1 0 0,-1 0 0,0 0 0,0 0 0,-1 0 0,1 0 0,0 0 0,-1 0 0,1-1 0,-1 1 0,0 0 0,0-5 0,0 6 0,-1-1 0,1 1 0,-1-1 0,1 0 0,-1 1 0,0-1 0,0 1 0,0 0 0,0-1 0,0 1 0,0 0 0,0 0 0,0-1 0,-1 1 0,1 0 0,0 0 0,-1 0 0,1 0 0,-1 1 0,1-1 0,-1 0 0,1 1 0,-1-1 0,-2 0 0,-8-2 0,0 1 0,0 0 0,0 0 0,0 2 0,-1-1 0,1 1 0,0 1 0,0 1 0,0-1 0,-16 5 0,6 1 0,-1 0 0,1 1 0,0 1 0,-29 17 0,41-20 0,1 0 0,-1 0 0,1 1 0,1 0 0,0 1 0,0 0 0,-11 14 0,16-18 0,0 0 0,0 1 0,1-1 0,0 0 0,0 1 0,0-1 0,0 1 0,1 0 0,0 0 0,0-1 0,0 1 0,0 0 0,1 0 0,0 0 0,0 0 0,0 0 0,1 0 0,-1 0 0,4 8 0,-1-3 0,1-2 0,0 1 0,1 0 0,0-1 0,0 0 0,1 0 0,0 0 0,0-1 0,8 7 0,12 9 0,33 24 0,-47-38 0,73 51 0,-45-33 0,-1 2 0,55 51 0,-91-76 0,0-1 0,0 1 0,0-1 0,0 1 0,0 0 0,-1 0 0,0 0 0,0 1 0,0-1 0,2 6 0,-4-8 0,0-1 0,0 1 0,0 0 0,0 0 0,0-1 0,0 1 0,0 0 0,0-1 0,-1 1 0,1 0 0,-1-1 0,1 1 0,-1 0 0,0-1 0,0 1 0,0-1 0,1 1 0,-1-1 0,-1 1 0,1-1 0,0 0 0,0 0 0,0 1 0,-1-1 0,1 0 0,-1 0 0,1 0 0,0 0 0,-4 1 0,-2 1 34,0 0 1,0 0-1,0 0 0,-1-1 0,1 0 0,-1-1 0,1 1 0,-1-2 0,-14 1 1,10-1-320,-1-1 1,1-1-1,0 0 1,0 0-1,-17-7 1,-1-3-6542</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29.424"/>
    </inkml:context>
    <inkml:brush xml:id="br0">
      <inkml:brushProperty name="width" value="0.05" units="cm"/>
      <inkml:brushProperty name="height" value="0.05" units="cm"/>
    </inkml:brush>
  </inkml:definitions>
  <inkml:trace contextRef="#ctx0" brushRef="#br0">18 226 24575,'2'-1'0,"-1"1"0,1 0 0,-1 0 0,1 0 0,0 0 0,-1 0 0,1 1 0,-1-1 0,1 0 0,-1 1 0,1-1 0,-1 1 0,1-1 0,-1 1 0,0 0 0,1 0 0,-1 0 0,0-1 0,0 1 0,1 0 0,0 2 0,-1-1 0,-1 0 0,1 0 0,-1 0 0,1 0 0,-1 0 0,0 0 0,0-1 0,0 1 0,0 0 0,0 0 0,-1 0 0,1 0 0,-1 0 0,1 0 0,-1 0 0,1 0 0,-2 1 0,-12 38 0,-11 50 0,21-72 0,1 1 0,1-1 0,1 1 0,3 39 0,0-35 0,1 1 0,2-1 0,0 0 0,2-1 0,1 1 0,0-2 0,17 32 0,-24-53 0,-1 0 0,1 0 0,-1 0 0,1 0 0,-1-1 0,1 1 0,0 0 0,-1 0 0,1-1 0,0 1 0,0 0 0,0-1 0,-1 1 0,1-1 0,0 1 0,1 0 0,-1-1 0,-1 0 0,0 0 0,1 0 0,-1 0 0,0 0 0,1-1 0,-1 1 0,0 0 0,1 0 0,-1 0 0,0 0 0,1-1 0,-1 1 0,0 0 0,1 0 0,-1 0 0,0-1 0,0 1 0,1 0 0,-1-1 0,0 1 0,0 0 0,1-1 0,-1 1 0,0 0 0,0-1 0,0 1 0,0-1 0,2-3 0,-1 0 0,0-1 0,0 1 0,0 0 0,-1-1 0,0-4 0,-7-155 0,1-28 0,8 153 0,1 1 0,17-73 0,-17 99 0,1 0 0,0 0 0,1 0 0,0 1 0,0-1 0,1 1 0,1 0 0,0 1 0,1 0 0,0 0 0,0 0 0,18-14 0,-20 20 0,-1 0 0,1 0 0,1 1 0,-1 0 0,0 1 0,1-1 0,0 1 0,-1 0 0,1 1 0,0 0 0,0 0 0,0 0 0,0 1 0,0 0 0,0 0 0,0 1 0,-1 0 0,1 0 0,0 0 0,0 1 0,-1 0 0,1 1 0,-1-1 0,13 8 0,-12-6 0,0 0 0,-1 0 0,1 1 0,-1 0 0,0 0 0,0 1 0,0 0 0,-1 0 0,0 0 0,0 0 0,-1 1 0,0 0 0,0 0 0,0 0 0,-1 0 0,0 1 0,0-1 0,-1 1 0,0 0 0,0 0 0,0 10 0,-2-9 0,0-1 0,-1 0 0,0 1 0,0-1 0,-1 0 0,0 1 0,-1-1 0,0 0 0,0-1 0,-4 9 0,0-4 0,-1 0 0,0-1 0,0 0 0,-1 0 0,-16 14 0,0-3 0,-2-1 0,-1-1 0,0-2 0,-37 18 0,36-22 0,15-8 0,1 1 0,-1 1 0,-19 14 0,32-21 0,1-1 0,-1 1 0,0-1 0,0 1 0,0 0 0,1-1 0,-1 1 0,0 0 0,1 0 0,-1 0 0,0-1 0,1 1 0,-1 0 0,1 0 0,-1 0 0,1 0 0,0 0 0,-1 0 0,1 0 0,0 0 0,0 0 0,0 0 0,0 0 0,0 0 0,0 0 0,0 0 0,0 0 0,0 0 0,0 0 0,0 0 0,1 0 0,-1 0 0,0 0 0,1 0 0,-1 0 0,1 0 0,-1 0 0,1 0 0,-1-1 0,1 1 0,0 0 0,-1 0 0,2 0 0,4 4 0,-1 0 0,2-1 0,-1 0 0,0 0 0,8 2 0,-3 0 0,73 37 0,109 37 0,-175-73-227,1-1-1,0-1 1,0 0-1,0-2 1,24 2-1,-5-4-6598</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29.752"/>
    </inkml:context>
    <inkml:brush xml:id="br0">
      <inkml:brushProperty name="width" value="0.05" units="cm"/>
      <inkml:brushProperty name="height" value="0.05" units="cm"/>
    </inkml:brush>
  </inkml:definitions>
  <inkml:trace contextRef="#ctx0" brushRef="#br0">93 304 24575,'-22'-51'0,"2"-1"0,-20-84 0,38 128 0,0 2 0,0 0 0,1 1 0,0-1 0,0 0 0,0 0 0,1-12 0,0 18 0,0 0 0,0 0 0,0 0 0,0 0 0,0-1 0,0 1 0,0 0 0,0 0 0,0 0 0,0 0 0,0-1 0,0 1 0,0 0 0,1 0 0,-1 0 0,0 0 0,0 0 0,0-1 0,0 1 0,0 0 0,0 0 0,1 0 0,-1 0 0,0 0 0,0 0 0,0 0 0,0 0 0,0-1 0,1 1 0,-1 0 0,0 0 0,0 0 0,0 0 0,0 0 0,1 0 0,-1 0 0,0 0 0,0 0 0,0 0 0,0 0 0,1 0 0,-1 0 0,0 0 0,0 0 0,0 1 0,0-1 0,1 0 0,-1 0 0,0 0 0,0 0 0,0 0 0,0 0 0,0 0 0,1 0 0,-1 0 0,0 1 0,0-1 0,0 0 0,0 0 0,0 0 0,0 0 0,0 0 0,0 1 0,1-1 0,-1 0 0,0 0 0,0 1 0,9 11 0,13 34 0,-2 0 0,16 59 0,-11-31 0,66 160 0,-89-229 0,22 44 0,-23-47 0,0 0 0,0 0 0,0-1 0,0 1 0,1 0 0,-1-1 0,1 1 0,-1-1 0,1 1 0,-1-1 0,1 0 0,0 0 0,0 0 0,-1 0 0,1 0 0,0 0 0,0 0 0,0 0 0,0-1 0,0 1 0,4-1 0,-5 0 0,0 0 0,1 0 0,-1-1 0,1 1 0,-1-1 0,0 0 0,1 1 0,-1-1 0,0 0 0,0 0 0,0 1 0,1-1 0,-1 0 0,0 0 0,0 0 0,0-1 0,-1 1 0,2-2 0,14-26 0,-13 23 0,25-63 0,23-80 0,17-44 0,-67 191 25,0-1-1,0 1 0,0 0 1,0 0-1,1-1 1,-1 1-1,1 0 0,-1 0 1,1 1-1,0-1 0,0 0 1,0 1-1,2-3 1,-3 4-77,0 0 0,0-1 0,0 1 1,0 0-1,0 0 0,0 0 1,1 0-1,-1 0 0,0 0 0,0 0 1,0 0-1,0 0 0,0 0 1,0 1-1,0-1 0,0 0 0,0 1 1,0-1-1,0 1 0,0-1 1,0 1-1,0-1 0,0 1 0,-1 0 1,1-1-1,0 1 0,0 0 1,-1 0-1,1 0 0,0 0 0,-1 0 1,1 0-1,7 10-6774</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29.940"/>
    </inkml:context>
    <inkml:brush xml:id="br0">
      <inkml:brushProperty name="width" value="0.05" units="cm"/>
      <inkml:brushProperty name="height" value="0.05" units="cm"/>
    </inkml:brush>
  </inkml:definitions>
  <inkml:trace contextRef="#ctx0" brushRef="#br0">1 188 24575,'5'-7'0,"0"0"0,-1 0 0,0-1 0,0 1 0,0-1 0,-1 0 0,0 0 0,-1 0 0,2-9 0,7-19 0,-8 30 0,-1 0 0,0 1 0,1-1 0,0 1 0,0-1 0,1 1 0,0 0 0,7-7 0,-10 11 0,1-1 0,-1 1 0,1 0 0,-1 1 0,1-1 0,-1 0 0,1 0 0,0 1 0,-1-1 0,1 1 0,0-1 0,0 1 0,-1 0 0,1 0 0,0-1 0,0 1 0,0 1 0,-1-1 0,1 0 0,0 0 0,0 1 0,0-1 0,-1 1 0,1-1 0,0 1 0,-1 0 0,1 0 0,-1 0 0,1-1 0,-1 2 0,1-1 0,-1 0 0,1 0 0,1 2 0,5 6 0,0-1 0,0 1 0,0 1 0,-1-1 0,-1 1 0,0 1 0,9 18 0,-2 4 0,14 46 0,-17-44 0,-2 0 0,-1 1 0,-2 0 0,-2 0 0,-1 0 0,-4 64 0,0-80 0,-1 0 0,-1 0 0,0 0 0,-2-1 0,0 0 0,-1 0 0,-1 0 0,-1-1 0,-1 0 0,0-1 0,-1 0 0,-1 0 0,-23 24 0,17-23-682,-31 22-1,-17 5-6143</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30.204"/>
    </inkml:context>
    <inkml:brush xml:id="br0">
      <inkml:brushProperty name="width" value="0.05" units="cm"/>
      <inkml:brushProperty name="height" value="0.05" units="cm"/>
    </inkml:brush>
  </inkml:definitions>
  <inkml:trace contextRef="#ctx0" brushRef="#br0">449 0 24575,'1'2'0,"0"-1"0,0 1 0,0-1 0,0 1 0,-1 0 0,1-1 0,0 1 0,-1 0 0,1 0 0,-1-1 0,0 1 0,0 0 0,1 0 0,-1 0 0,0 0 0,-1 0 0,1-1 0,0 1 0,0 0 0,-2 2 0,-12 38 0,12-39 0,-24 49 0,-3-1 0,-2-1 0,-51 62 0,-14 22 0,69-93 0,2 1 0,2 2 0,2 0 0,2 2 0,-24 82 0,38-104 0,0 0 0,2 0 0,1 0 0,1 0 0,3 44 0,0-51 0,1 0 0,0 0 0,2 0 0,0 0 0,1-1 0,0 0 0,2 0 0,17 29 0,-11-25 2,2 0-1,1-1 1,0-1-1,1-1 0,1 0 1,0-1-1,2-1 1,-1-1-1,2-1 1,0-1-1,0-1 0,1 0 1,26 7-1,4-2-377,1-2 0,0-3 0,1-2 0,101 4 1,-35-11-5957</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32.369"/>
    </inkml:context>
    <inkml:brush xml:id="br0">
      <inkml:brushProperty name="width" value="0.05" units="cm"/>
      <inkml:brushProperty name="height" value="0.05" units="cm"/>
    </inkml:brush>
  </inkml:definitions>
  <inkml:trace contextRef="#ctx0" brushRef="#br0">0 98 24575,'3'-4'0,"-1"0"0,0 1 0,0-1 0,0 0 0,-1 0 0,1 0 0,-1 0 0,0 0 0,0-1 0,0-7 0,1-33 0,3 73 0,0 1 0,2-1 0,1-1 0,1 1 0,2-1 0,0-1 0,2 0 0,23 35 0,8 1-65,4-2 0,2-2-1,72 65 1,-31-43-178,137 91 0,-109-93-346,232 109-1,154 8-1712,-186-105 673,417 62 1,886 33 264,10-102-282,-1610-82 1638,1354 104-217,-697 13 172,-17 69 9,-493-125 485,-3 8-1,273 158 1,-330-160-177,-4 4 1,-2 6-1,-5 3 0,147 156 1,-194-179 466,-2 3 0,-3 2 0,58 104 1,-82-125-246,-1 2 1,-3 0-1,-1 2 1,-2 0-1,-2 0 1,12 89-1,-23-112-253,-1 1 1,-1-1-1,-1 1 0,-7 39 0,6-49-157,-2 1 0,0-1 0,-1-1 1,0 1-1,-1-1 0,0 1 0,-1-2 0,-15 22 0,20-31-76,-1 0 0,0 0 0,0 0 0,0 0 0,0-1 0,0 1 0,0-1 0,-7 4 0,9-6 0,0 1 0,0-1 0,0 1 0,0-1 0,0 0 0,-1 0 0,1 0 0,0 1 0,0-1 0,0 0 0,0 0 0,0 0 0,0-1 0,0 1 0,-1 0 0,1 0 0,0 0 0,0-1 0,0 1 0,0-1 0,0 1 0,0-1 0,0 1 0,0-1 0,0 0 0,1 1 0,-1-1 0,0 0 0,0 0 0,0 1 0,1-1 0,-1 0 0,0 0 0,1 0 0,-2-2 0,0-3-12,-1-1 0,1 0 0,0 0 0,0 0 0,0 0 0,1 0 0,0-9-1,-1-1-1255,-3-14-5558</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32.651"/>
    </inkml:context>
    <inkml:brush xml:id="br0">
      <inkml:brushProperty name="width" value="0.05" units="cm"/>
      <inkml:brushProperty name="height" value="0.05" units="cm"/>
    </inkml:brush>
  </inkml:definitions>
  <inkml:trace contextRef="#ctx0" brushRef="#br0">39 1 24575,'-2'0'0,"-1"0"0,1 0 0,-1 0 0,1 0 0,-1 1 0,1-1 0,-1 1 0,1-1 0,-1 1 0,1 0 0,-3 1 0,4-1 0,1 0 0,-1 0 0,0 0 0,1-1 0,-1 1 0,1 0 0,-1 0 0,1 0 0,0 0 0,-1 0 0,1 0 0,0 0 0,0 0 0,-1 0 0,1 0 0,0 0 0,0 0 0,0 0 0,0 0 0,0 0 0,1 0 0,-1 0 0,0 0 0,0 0 0,1 0 0,-1 0 0,1 0 0,-1 0 0,0 0 0,2 1 0,5 12 0,0-1 0,1 0 0,0 0 0,1-1 0,1 0 0,0-1 0,0 0 0,1 0 0,1-1 0,0-1 0,0 0 0,1 0 0,0-1 0,0-1 0,1 0 0,-1-1 0,2-1 0,-1 0 0,24 5 0,-23-7 0,1-1 0,-1 0 0,1-1 0,-1 0 0,1-2 0,0 1 0,-1-2 0,23-5 0,-27 4 0,1 0 0,-1-1 0,1-1 0,-1 0 0,-1 0 0,1-1 0,-1-1 0,0 1 0,0-2 0,-1 1 0,12-13 0,-19 17 0,6-5 0,0 0 0,-1 0 0,0-1 0,0 0 0,7-16 0,-13 25 9,-1-1-1,0 1 0,1-1 1,-1 1-1,0 0 0,0-1 1,1 1-1,-1-1 0,0 1 1,0-1-1,0 1 0,0-1 0,1 1 1,-1-1-1,0 1 0,0-1 1,0 1-1,0-1 0,0 1 1,0-1-1,0 1 0,0-1 1,-1 1-1,1 0 0,0-1 1,0 1-1,0-1 0,0 1 1,-1-1-1,1 1 0,0-1 1,0 1-1,-1 0 0,1-1 1,0 1-1,-1 0 0,1-1 1,-1 1-1,1 0 0,-1-1 1,0 1-141,-1 0 1,1 0 0,-1 0-1,1 0 1,-1 0 0,1 0 0,-1 0-1,1 0 1,0 1 0,-1-1 0,1 1-1,-2 0 1,-18 9-6695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20.779"/>
    </inkml:context>
    <inkml:brush xml:id="br0">
      <inkml:brushProperty name="width" value="0.05" units="cm"/>
      <inkml:brushProperty name="height" value="0.05" units="cm"/>
    </inkml:brush>
  </inkml:definitions>
  <inkml:trace contextRef="#ctx0" brushRef="#br0">360 118 24575,'0'-3'0,"-1"1"0,1-1 0,-1 1 0,0 0 0,0 0 0,0-1 0,0 1 0,0 0 0,0 0 0,-1 0 0,1 0 0,-3-2 0,-21-22 0,16 18 0,0 1 0,0 1 0,0-1 0,-1 1 0,0 1 0,0 0 0,-21-7 0,26 11 0,0 0 0,1 0 0,-1 0 0,0 0 0,0 1 0,0 0 0,0 0 0,0 1 0,1-1 0,-1 1 0,0 0 0,0 0 0,0 1 0,1-1 0,-1 1 0,1 0 0,-1 0 0,1 1 0,0-1 0,-7 7 0,0 0 0,1 2 0,1-1 0,0 1 0,1 0 0,0 1 0,0 0 0,2 0 0,-1 1 0,1 0 0,1 0 0,1 0 0,-5 18 0,3-5 0,2 0 0,0 0 0,2 1 0,0-1 0,4 44 0,0-54 0,0 0 0,1 0 0,1 0 0,0 0 0,1 0 0,1-1 0,0 0 0,1 0 0,17 26 0,-19-34 0,0-1 0,0 0 0,0 0 0,1 0 0,-1-1 0,2 0 0,-1 0 0,0 0 0,1-1 0,0 0 0,0 0 0,0-1 0,1 0 0,-1 0 0,1 0 0,0-1 0,-1-1 0,1 1 0,0-1 0,0 0 0,0-1 0,9 0 0,-5-1 0,-1 0 0,0-1 0,1 0 0,-1-1 0,0 0 0,0-1 0,-1 0 0,1-1 0,-1 0 0,0-1 0,0 0 0,16-13 0,-15 10 0,-1-1 0,-1 0 0,0-1 0,0 0 0,-1 0 0,0-1 0,-1 0 0,-1 0 0,9-23 0,-9 17 0,0 1 0,-2-1 0,0-1 0,-1 1 0,0-1 0,-2 1 0,0-1 0,-1 1 0,-1-1 0,-1 0 0,-1 1 0,0 0 0,-1-1 0,-1 2 0,-1-1 0,-9-18 0,10 26 27,0 0-1,-1 0 0,0 1 0,-1 0 1,0 0-1,0 1 0,-1 0 0,0 0 1,-1 0-1,1 1 0,-2 1 0,-14-10 1,17 13-113,0 0 1,0 0 0,0 1-1,0 0 1,0 0 0,0 1-1,0 0 1,-1 0 0,1 0-1,0 1 1,-1 0 0,1 1-1,-1-1 1,1 1 0,0 1-1,0 0 1,0 0 0,0 0-1,-13 7 1,-11 8-6741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40.238"/>
    </inkml:context>
    <inkml:brush xml:id="br0">
      <inkml:brushProperty name="width" value="0.05" units="cm"/>
      <inkml:brushProperty name="height" value="0.05" units="cm"/>
    </inkml:brush>
  </inkml:definitions>
  <inkml:trace contextRef="#ctx0" brushRef="#br0">1 114 24575,'0'-4'0,"0"0"0,0-1 0,1 1 0,-1 0 0,1-1 0,0 1 0,0 0 0,1 0 0,-1 0 0,1 0 0,0 0 0,0 0 0,1 0 0,-1 1 0,1-1 0,-1 1 0,1 0 0,0-1 0,0 1 0,1 1 0,-1-1 0,1 0 0,6-3 0,-2 2 0,0 1 0,0 0 0,0 0 0,0 1 0,1 0 0,-1 0 0,1 1 0,0 0 0,-1 1 0,1 0 0,9 1 0,-15-1 0,0 0 0,-1 1 0,1-1 0,-1 1 0,1-1 0,-1 1 0,1 0 0,-1 0 0,0 0 0,1 0 0,-1 0 0,0 1 0,0-1 0,0 1 0,0 0 0,0-1 0,0 1 0,-1 0 0,1 0 0,0 0 0,-1 0 0,1 0 0,1 5 0,-2-4 0,0 0 0,0 0 0,-1 0 0,1 0 0,-1 0 0,1 1 0,-1-1 0,0 0 0,-1 0 0,1 0 0,0 0 0,-1 0 0,0 0 0,1 0 0,-1 0 0,-1 0 0,1 0 0,0 0 0,-3 4 0,-5 7 0,5-8 0,0 0 0,1 0 0,-1 0 0,-3 12 0,6-16 0,1 0 0,-1 1 0,1-1 0,0 0 0,0 0 0,0 0 0,0 0 0,0 1 0,0-1 0,1 0 0,-1 0 0,1 0 0,-1 0 0,1 0 0,0 0 0,0 0 0,0 0 0,0 0 0,0 0 0,2 2 0,26 28 0,-20-24 0,0 1 0,-1 0 0,13 19 0,-20-26 0,1 1 0,-1-1 0,0 1 0,0-1 0,0 1 0,0-1 0,0 1 0,-1 0 0,1-1 0,-1 1 0,0 0 0,0-1 0,0 1 0,0 0 0,0 0 0,0-1 0,-1 1 0,1 0 0,-1-1 0,0 1 0,0-1 0,-1 4 0,-1-2 0,0 0 0,0 0 0,0 0 0,-1-1 0,1 1 0,-1-1 0,0 0 0,0 0 0,0-1 0,0 1 0,0-1 0,-1 0 0,1 0 0,-7 2 0,-7 2 0,0-1 0,-24 4 0,2-4-1365,3-1-5461</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36.599"/>
    </inkml:context>
    <inkml:brush xml:id="br0">
      <inkml:brushProperty name="width" value="0.05" units="cm"/>
      <inkml:brushProperty name="height" value="0.05" units="cm"/>
    </inkml:brush>
  </inkml:definitions>
  <inkml:trace contextRef="#ctx0" brushRef="#br0">48 446 24575,'0'-1'0,"-1"0"0,1 1 0,-1-1 0,0 0 0,1 1 0,-1-1 0,1 1 0,-1-1 0,0 1 0,1-1 0,-1 1 0,0 0 0,0-1 0,1 1 0,-1 0 0,0-1 0,0 1 0,0 0 0,0 0 0,1 0 0,-1 0 0,0 0 0,0 0 0,0 0 0,0 0 0,1 0 0,-3 0 0,2 1 0,-1-1 0,1 0 0,-1-1 0,1 1 0,-1 0 0,0 0 0,1-1 0,-1 1 0,1-1 0,-1 1 0,1-1 0,-1 0 0,-1-1 0,3 2 0,-1-1 0,1 0 0,0 1 0,-1-1 0,1 1 0,0-1 0,0 0 0,-1 1 0,1-1 0,0 0 0,0 1 0,0-1 0,0 0 0,0 0 0,0 1 0,0-1 0,0 0 0,1 1 0,-1-1 0,0 0 0,0 1 0,0-1 0,1 0 0,-1 1 0,0-1 0,1 1 0,-1-1 0,1 1 0,-1-1 0,0 0 0,1 1 0,0-1 0,20-16 0,-20 16 0,31-20 0,1 2 0,2 1 0,42-16 0,115-30 0,13 13-742,257-30-1,219 16-742,564 27-1132,5 64-605,1281 98-934,-8 97 2954,1038 276 1589,-2737-344 2231,-282-33 2123,-437-96-208,-178-32-2645,65 7-1884,-46-7-347,1-2 1,0-2 0,-53-20 0,84 23-6484</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36.893"/>
    </inkml:context>
    <inkml:brush xml:id="br0">
      <inkml:brushProperty name="width" value="0.05" units="cm"/>
      <inkml:brushProperty name="height" value="0.05" units="cm"/>
    </inkml:brush>
  </inkml:definitions>
  <inkml:trace contextRef="#ctx0" brushRef="#br0">0 86 24575,'2'-8'0,"-1"0"0,1 0 0,0 0 0,1 0 0,0 1 0,0-1 0,9-13 0,-9 14 0,-3 7 0,0 0 0,0 0 0,1-1 0,-1 1 0,0 0 0,0 0 0,0 0 0,0 0 0,0-1 0,0 1 0,1 0 0,-1 0 0,0 0 0,0 0 0,0 0 0,0 0 0,1-1 0,-1 1 0,0 0 0,0 0 0,0 0 0,1 0 0,-1 0 0,0 0 0,0 0 0,0 0 0,1 0 0,-1 0 0,0 0 0,0 0 0,0 0 0,1 0 0,-1 0 0,0 0 0,0 0 0,0 0 0,0 0 0,1 1 0,-1-1 0,0 0 0,0 0 0,0 0 0,1 0 0,-1 0 0,0 0 0,0 0 0,0 1 0,0-1 0,0 0 0,0 0 0,1 0 0,-1 0 0,0 1 0,0-1 0,0 0 0,0 0 0,0 0 0,0 1 0,8 14 0,-7-12 0,64 149 0,-53-120 0,-2 0 0,11 62 0,-19-85 38,-1-1 0,-1 1 0,0-1 0,0 1 0,0-1 0,-1 1 0,-1-1 0,-2 13 0,2-17-145,0 1 0,0 0 1,0-1-1,-1 1 0,1-1 1,-1 0-1,0 0 0,0 0 1,-1 0-1,1-1 0,-1 1 1,0-1-1,1 0 0,-2 0 1,-4 3-1,-29 12-6719</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38.005"/>
    </inkml:context>
    <inkml:brush xml:id="br0">
      <inkml:brushProperty name="width" value="0.05" units="cm"/>
      <inkml:brushProperty name="height" value="0.05" units="cm"/>
    </inkml:brush>
  </inkml:definitions>
  <inkml:trace contextRef="#ctx0" brushRef="#br0">172 274 24575,'-10'-127'0,"11"123"0,3 15 0,4 22 0,0 25 0,-2 1 0,-2 62 0,-16 119 0,-71 399-444,2-39 39,81-599 405,-7 77 0,5 84 0,3-140 0,0 1 0,2-1 0,1 1 0,1-1 0,1-1 0,0 1 0,2-1 0,15 31 0,-19-44 28,1-1 0,0 0 1,0 0-1,0-1 0,1 0 1,0 1-1,0-2 0,1 1 1,-1-1-1,1 0 0,0 0 1,1-1-1,-1 0 0,15 5 1,-3-3 55,2 0 1,-1-2 0,1-1 0,40 2 0,811 31-2070,860 105-3416,-1036-77 5636,-252-28-1236,-6-23 560,-384-14 965,0-2 1,61-11-1,-106 13-296,-1-1 0,1 0 0,-1-1-1,0 0 1,1 0 0,-2-1 0,13-8-1,-18 11-123,0 0 0,-1 0-1,1-1 1,-1 1 0,1-1-1,-1 1 1,1-1 0,-1 0-1,0 1 1,0-1 0,0 0 0,0 0-1,0 0 1,-1 0 0,1 0-1,0 0 1,-1 0 0,0 0-1,1 0 1,-1 0 0,0 0-1,0 0 1,0 0 0,0 0-1,0-1 1,-1 1 0,1 0-1,-1 0 1,1 0 0,-1 0-1,0 0 1,0 1 0,0-1-1,-2-3 1,-4-7 45,0 1-1,-1 0 1,-1 0 0,0 1 0,-15-15-1,-60-43 440,43 35-499,19 16-89,2-2 0,-1 0 0,2-1 0,1-1 0,0-1 0,2 0 0,0-2 0,2 1 0,1-2 0,0 0 0,2 0 0,1-1 0,1-1 0,1 0 0,-6-42 0,6-7 0,3 0 0,3-1 0,4 1 0,3 0 0,21-107 0,111-368 0,-128 516 0,20-63 0,0 2 0,26-155 0,-53 237 0,0 0 0,-2-1 0,1 1 0,-2-1 0,0 1 0,-6-27 0,4 32 0,1 0 0,-2 1 0,1 0 0,-1 0 0,0 0 0,-1 0 0,0 0 0,0 1 0,-1 0 0,0 0 0,0 0 0,-8-6 0,-1 2 0,-1 0 0,0 0 0,0 2 0,-1 0 0,-1 0 0,1 2 0,-21-6 0,-16-2 0,-64-10 0,-499-30-1151,495 49 1059,-2110-54-5286,1711 69 4410,3 32 426,325-5 1714,137-19-2404</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38.523"/>
    </inkml:context>
    <inkml:brush xml:id="br0">
      <inkml:brushProperty name="width" value="0.05" units="cm"/>
      <inkml:brushProperty name="height" value="0.05" units="cm"/>
    </inkml:brush>
  </inkml:definitions>
  <inkml:trace contextRef="#ctx0" brushRef="#br0">91 297 24575,'-6'4'0,"0"-1"0,0 1 0,1 1 0,-1-1 0,1 1 0,0 0 0,0 0 0,1 1 0,0-1 0,0 1 0,0 0 0,0 0 0,1 0 0,0 1 0,0-1 0,1 1 0,0 0 0,-1 7 0,-1 4 0,1-1 0,1 1 0,1 0 0,1 0 0,0-1 0,3 20 0,30 181 0,3 22 0,-35-223 0,2 1 0,5 23 0,-4-58 0,-1-17 0,-3-136 0,21-408 0,-21 575 0,5-35 0,1 1 0,10-37 0,-13 66 0,-1-1 0,1 1 0,0 0 0,1 0 0,0 0 0,0 0 0,1 1 0,0-1 0,0 1 0,0 0 0,1 1 0,0-1 0,1 1 0,11-9 0,-14 13 0,0 0 0,-1 1 0,1-1 0,0 1 0,0 0 0,0 0 0,0 0 0,0 0 0,0 0 0,0 1 0,0 0 0,0 0 0,0 0 0,8 2 0,-5-1 0,0 1 0,0 1 0,-1-1 0,1 1 0,0 0 0,-1 1 0,11 7 0,-2 0 0,-1 1 0,-1 1 0,0 0 0,-1 1 0,19 27 0,-23-30 0,-1 1 0,0 0 0,-1 1 0,-1-1 0,0 1 0,0 0 0,-1 1 0,-1-1 0,3 26 0,-5-30 0,-1 1 0,0-1 0,-1 0 0,0 0 0,0 0 0,-1 0 0,0 0 0,-1 0 0,0 0 0,0 0 0,-1-1 0,0 0 0,0 1 0,-1-2 0,-10 14 0,4-9 38,0-1 0,-1 0 0,0 0 0,-1-1 0,0-1 0,0 0 0,-1-1 0,-26 12 0,12-9-465,0-1 0,0-1 1,-53 8-1,40-11-6399</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38.885"/>
    </inkml:context>
    <inkml:brush xml:id="br0">
      <inkml:brushProperty name="width" value="0.05" units="cm"/>
      <inkml:brushProperty name="height" value="0.05" units="cm"/>
    </inkml:brush>
  </inkml:definitions>
  <inkml:trace contextRef="#ctx0" brushRef="#br0">220 1 24575,'1'0'0,"0"0"0,0 0 0,0 0 0,0 0 0,1 0 0,-1 0 0,0 0 0,0 0 0,0 0 0,0 1 0,0-1 0,0 0 0,0 1 0,0-1 0,0 1 0,1 0 0,-2-1 0,0 1 0,0-1 0,0 1 0,0-1 0,0 0 0,0 1 0,0-1 0,0 0 0,0 1 0,0-1 0,0 1 0,0-1 0,0 0 0,-1 1 0,1-1 0,0 0 0,0 1 0,0-1 0,-1 0 0,1 1 0,0-1 0,0 0 0,-1 0 0,1 1 0,0-1 0,0 0 0,-1 0 0,1 1 0,-1-1 0,-35 23 0,29-19 0,-11 6 0,1 1 0,1 1 0,0 1 0,1 0 0,0 1 0,-23 30 0,31-36 0,1 1 0,0 0 0,1 0 0,0 1 0,0-1 0,1 1 0,0 0 0,1 0 0,0 1 0,0-1 0,1 1 0,1-1 0,0 1 0,0 18 0,2-25 0,-1 0 0,1 0 0,-1 1 0,1-1 0,0 0 0,1 0 0,-1 0 0,1-1 0,0 1 0,0 0 0,0 0 0,0-1 0,1 1 0,-1-1 0,1 0 0,0 0 0,0 0 0,0 0 0,0 0 0,0-1 0,1 1 0,-1-1 0,1 0 0,0 0 0,0-1 0,0 1 0,-1-1 0,2 1 0,7 0 0,2 0 0,0 0 0,0-1 0,0-1 0,0 0 0,1-1 0,-1-1 0,23-5 0,-4-1 0,-1-1 0,1-2 0,-2-1 0,37-20 0,-54 25 0,-1 0 0,0-2 0,0 1 0,-1-2 0,-1 1 0,1-2 0,-2 0 0,1 0 0,-1-1 0,-1 0 0,13-22 0,-20 31 0,0-1 0,0 0 0,-1 0 0,1 0 0,-1 0 0,0 0 0,0 0 0,-1 0 0,1 0 0,-1 0 0,0 0 0,0 0 0,0 0 0,0 0 0,-1 0 0,0-1 0,0 1 0,0 0 0,0 1 0,0-1 0,-1 0 0,-3-6 0,0 4 0,1 1 0,0-1 0,-1 1 0,0 1 0,-1-1 0,1 1 0,-1-1 0,1 2 0,-1-1 0,0 1 0,-1 0 0,-11-4 0,0 1 0,0 0 0,-1 2 0,0 1 0,0 0 0,0 1 0,0 1 0,0 1 0,0 0 0,0 2 0,0 0 0,0 1 0,0 1 0,1 1 0,-36 14 0,48-17 57,1 1 0,0 0 0,0 0 0,0 0 0,-4 4 0,8-6-132,-1 1 1,1-1 0,0 0 0,0 0 0,0 0-1,0 1 1,1-1 0,-1 0 0,0 1 0,0-1-1,1 0 1,-1 1 0,1-1 0,-1 1 0,1-1-1,0 1 1,0 0 0,0-1 0,-1 1 0,1-1-1,1 1 1,-1 2 0,7 13-6752</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39.194"/>
    </inkml:context>
    <inkml:brush xml:id="br0">
      <inkml:brushProperty name="width" value="0.05" units="cm"/>
      <inkml:brushProperty name="height" value="0.05" units="cm"/>
    </inkml:brush>
  </inkml:definitions>
  <inkml:trace contextRef="#ctx0" brushRef="#br0">67 141 24575,'37'-19'0,"-19"12"0,0-2 0,-1 0 0,0-1 0,-1-1 0,0-1 0,22-20 0,-36 31 0,-1 0 0,0 0 0,0 0 0,-1-1 0,1 1 0,0 0 0,0 0 0,0 0 0,-1-1 0,1 1 0,-1 0 0,1-1 0,-1 1 0,1-1 0,-1-1 0,0 2 0,0 1 0,0-1 0,0 1 0,-1-1 0,1 1 0,0 0 0,0-1 0,-1 1 0,1-1 0,0 1 0,-1 0 0,1-1 0,0 1 0,-1 0 0,1-1 0,0 1 0,-1 0 0,1 0 0,-1-1 0,1 1 0,-1 0 0,1 0 0,-1 0 0,1-1 0,-1 1 0,1 0 0,0 0 0,-1 0 0,0 0 0,-4 0 0,1 0 0,-1 0 0,0 0 0,1 1 0,-1 0 0,1 0 0,-9 3 0,-5 3 0,0 0 0,1 1 0,0 1 0,0 1 0,1 0 0,-25 22 0,36-28 0,0 0 0,1 1 0,-1 0 0,1 0 0,0 0 0,1 0 0,-1 0 0,1 1 0,0 0 0,0-1 0,1 1 0,-1 0 0,1 1 0,1-1 0,-1 0 0,1 0 0,0 1 0,1-1 0,-1 1 0,1-1 0,1 0 0,-1 1 0,3 9 0,0-5 0,1 1 0,0-1 0,1-1 0,0 1 0,1-1 0,0 0 0,0 0 0,15 16 0,5 2 0,41 34 0,-39-38 0,34 39 0,-60-61 0,-1 0 0,1 0 0,-1 0 0,0 0 0,1 0 0,-1 0 0,0 0 0,0 0 0,0 0 0,-1 1 0,1-1 0,0 0 0,-1 1 0,0-1 0,1 1 0,-1 2 0,0-3 0,-1-1 0,1 1 0,-1-1 0,1 0 0,-1 1 0,0-1 0,0 0 0,1 1 0,-1-1 0,0 0 0,0 0 0,0 0 0,0 0 0,0 0 0,-1 0 0,1 0 0,0 0 0,0 0 0,-1 0 0,1-1 0,0 1 0,-1 0 0,1-1 0,-1 0 0,1 1 0,-3 0 0,-5 0-49,1 0 1,-1-1-1,1 1 0,-1-1 0,1-1 1,-1 0-1,1 0 0,0-1 0,-1 0 1,1 0-1,0-1 0,0 0 0,0 0 1,0-1-1,1 0 0,0 0 0,-1-1 1,2 0-1,-1 0 0,0-1 0,1 0 1,0 0-1,1 0 0,-1-1 0,1 0 0,0 0 1,-6-12-1,0-14-6777</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39.379"/>
    </inkml:context>
    <inkml:brush xml:id="br0">
      <inkml:brushProperty name="width" value="0.05" units="cm"/>
      <inkml:brushProperty name="height" value="0.05" units="cm"/>
    </inkml:brush>
  </inkml:definitions>
  <inkml:trace contextRef="#ctx0" brushRef="#br0">0 213 24575,'87'-75'0,"-3"3"0,-73 64 0,-2 1 0,-1 0 0,1 0 0,1 1 0,-1 0 0,1 1 0,0 0 0,0 1 0,20-6 0,-28 10 0,-1-1 0,1 1 0,-1 0 0,1 0 0,0 0 0,-1 0 0,1 1 0,-1-1 0,1 0 0,-1 0 0,1 1 0,-1-1 0,1 1 0,-1 0 0,1-1 0,-1 1 0,0 0 0,1 0 0,-1 0 0,0 0 0,0 0 0,0 0 0,0 0 0,0 0 0,0 0 0,0 1 0,0-1 0,0 0 0,0 1 0,-1-1 0,1 0 0,0 1 0,0 2 0,1 4 0,0 1 0,-1-1 0,1 1 0,-1 15 0,-1-21 0,1 19 0,30 361 0,34-39-1365,-60-313-5461</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40.705"/>
    </inkml:context>
    <inkml:brush xml:id="br0">
      <inkml:brushProperty name="width" value="0.05" units="cm"/>
      <inkml:brushProperty name="height" value="0.05" units="cm"/>
    </inkml:brush>
  </inkml:definitions>
  <inkml:trace contextRef="#ctx0" brushRef="#br0">3 293 24575,'-1'-53'0,"0"24"0,1 0 0,1 1 0,8-44 0,-8 68 0,0-1 0,0 1 0,1 0 0,0 0 0,0 0 0,0 0 0,0 0 0,1 0 0,-1 0 0,1 1 0,0-1 0,0 1 0,0 0 0,1 0 0,-1 0 0,1 0 0,-1 1 0,1 0 0,0-1 0,0 1 0,0 1 0,0-1 0,1 0 0,-1 1 0,0 0 0,1 0 0,-1 0 0,1 1 0,-1 0 0,6 0 0,2-1 0,-1 2 0,0 0 0,0 0 0,0 1 0,0 0 0,0 1 0,0 1 0,-1-1 0,1 2 0,-1-1 0,10 7 0,-10-4 0,0 1 0,0-1 0,-1 2 0,0 0 0,-1 0 0,1 0 0,-2 1 0,1 0 0,-2 1 0,1-1 0,-2 1 0,1 1 0,-1-1 0,-1 1 0,6 22 0,-4-5 0,-2 0 0,-1 0 0,-1 0 0,-1 0 0,-5 48 0,5-102 0,0 5 0,6-39 0,35-94 0,-36 136 0,1 0 0,0 1 0,1 0 0,1 0 0,1 0 0,18-22 0,-27 37 0,0 0 0,0 0 0,0 0 0,0-1 0,0 1 0,0 1 0,0-1 0,1 0 0,-1 0 0,0 0 0,1 1 0,-1-1 0,0 0 0,1 1 0,-1-1 0,1 1 0,-1 0 0,2-1 0,-2 2 0,0-1 0,0 0 0,0 1 0,0-1 0,0 1 0,0-1 0,0 1 0,0 0 0,-1-1 0,1 1 0,0 0 0,0-1 0,-1 1 0,1 0 0,0 0 0,-1 0 0,1 0 0,-1 0 0,1 0 0,-1 0 0,1 0 0,-1 0 0,0 0 0,1 2 0,3 15 0,0 0 0,-2 0 0,1 0 0,-2 0 0,-2 34 0,0-29 0,1 0 0,1-1 0,5 25 0,-6-45 0,0 0 0,1 0 0,-1 1 0,1-1 0,-1 0 0,1 0 0,0 0 0,0 0 0,0-1 0,0 1 0,0 0 0,0 0 0,1 0 0,-1-1 0,0 1 0,1-1 0,0 1 0,-1-1 0,4 2 0,-3-2 0,0 0 0,0-1 0,-1 0 0,1 1 0,0-1 0,0 0 0,0 0 0,0 0 0,0 0 0,0 0 0,0-1 0,0 1 0,0-1 0,0 1 0,0-1 0,0 1 0,1-2 0,7-4 0,0 0 0,0 0 0,-1-1 0,0 0 0,14-14 0,4-8 0,-21 21 0,0 1 0,1-1 0,0 2 0,0-1 0,0 1 0,1 0 0,0 0 0,10-5 0,-17 11 0,0 0 0,-1-1 0,1 1 0,0 0 0,0 0 0,-1 0 0,1 0 0,0 0 0,-1 0 0,1 0 0,0 0 0,0 0 0,-1 0 0,1 1 0,0-1 0,-1 0 0,1 0 0,0 1 0,-1-1 0,1 0 0,0 1 0,-1-1 0,1 1 0,-1-1 0,1 1 0,-1-1 0,1 1 0,-1-1 0,1 1 0,-1-1 0,0 1 0,1-1 0,-1 1 0,0 0 0,1-1 0,-1 1 0,0 0 0,0-1 0,1 1 0,-1 0 0,0 0 0,0-1 0,0 1 0,0 1 0,2 37 0,-2-34 0,0-2 0,-1 12 0,1 0 0,1 0 0,0-1 0,6 27 0,-6-37 0,1 0 0,-1 1 0,1-1 0,0 0 0,0 0 0,0-1 0,1 1 0,-1 0 0,1-1 0,0 1 0,0-1 0,0 0 0,1 0 0,-1 0 0,1-1 0,-1 1 0,1-1 0,0 0 0,0 0 0,7 3 0,0-2 0,0-1 0,0 1 0,0-2 0,0 1 0,0-2 0,1 1 0,-1-2 0,0 1 0,0-1 0,0-1 0,0 0 0,0-1 0,0 0 0,-1-1 0,1 0 0,-1 0 0,0-1 0,0 0 0,0-1 0,14-11 0,-16 10 0,1 0 0,-1 0 0,0 0 0,0-1 0,-1 0 0,0-1 0,-1 0 0,0 0 0,0 0 0,-1-1 0,0 1 0,-1-1 0,0-1 0,0 1 0,-1 0 0,0-1 0,-1 0 0,-1 1 0,1-1 0,-2 0 0,0-13 0,0 20 0,0-1 0,-1 1 0,0 0 0,0-1 0,0 1 0,0 0 0,-1 0 0,0 0 0,0 0 0,0 0 0,0 0 0,0 0 0,-1 1 0,0-1 0,0 1 0,0 0 0,0 0 0,0 0 0,0 0 0,-6-3 0,5 4 0,0 1 0,1-1 0,-1 1 0,0 0 0,0 0 0,0 0 0,0 1 0,0-1 0,0 1 0,0 0 0,0 0 0,0 0 0,0 1 0,0-1 0,0 1 0,0 0 0,0 0 0,0 1 0,0-1 0,1 1 0,-1 0 0,-4 2 0,0 2 0,0 0 0,0 0 0,1 1 0,0 0 0,0 0 0,0 0 0,1 1 0,0 0 0,1 1 0,0-1 0,0 1 0,0 0 0,1 0 0,-5 18 0,7-20 0,1-1 0,0 1 0,0 0 0,0-1 0,1 1 0,0 0 0,0-1 0,1 1 0,0 0 0,2 8 0,-2-10 0,1-1 0,0 1 0,0-1 0,0 1 0,1-1 0,-1 0 0,1 0 0,0 0 0,0 0 0,0-1 0,1 1 0,-1-1 0,1 0 0,0 0 0,5 3 0,-5-4 0,-1 0 0,1 0 0,0 0 0,0 0 0,0-1 0,0 0 0,0 0 0,0 0 0,0 0 0,0-1 0,0 0 0,0 1 0,0-2 0,0 1 0,0 0 0,0-1 0,0 0 0,0 1 0,0-2 0,0 1 0,0 0 0,0-1 0,0 0 0,-1 0 0,1 0 0,-1 0 0,1-1 0,-1 1 0,0-1 0,0 0 0,0 0 0,0 0 0,-1 0 0,1 0 0,-1-1 0,0 1 0,0-1 0,0 1 0,1-5 0,11-25 0,10-21 0,-22 49 0,1 1 0,-1 0 0,1 0 0,0 0 0,0 0 0,0 0 0,1 0 0,5-4 0,-9 8 0,1-1 0,-1 1 0,1 0 0,-1-1 0,1 1 0,-1 0 0,1 0 0,-1-1 0,1 1 0,0 0 0,-1 0 0,1 0 0,-1 0 0,1-1 0,0 1 0,-1 0 0,1 0 0,-1 0 0,1 0 0,0 1 0,-1-1 0,1 0 0,-1 0 0,1 0 0,0 0 0,-1 1 0,1-1 0,0 1 0,0 0 0,0 0 0,0 0 0,0 0 0,0 0 0,-1 0 0,1 0 0,0 0 0,-1 0 0,1 0 0,-1 1 0,1 0 0,7 39 0,-8-12 0,0 1 0,-8 57 0,-2 27 0,10-113 0,0 1 0,0 0 0,0-1 0,0 1 0,0 0 0,1-1 0,-1 1 0,0 0 0,1-1 0,-1 1 0,1-1 0,0 1 0,-1-1 0,1 1 0,0-1 0,0 1 0,0-1 0,0 0 0,3 3 0,-3-4 0,0 1 0,0-1 0,0 0 0,0 0 0,0 0 0,0 1 0,1-1 0,-1 0 0,0 0 0,0 0 0,0-1 0,0 1 0,1 0 0,-1 0 0,0-1 0,0 1 0,0 0 0,0-1 0,0 1 0,0-1 0,0 0 0,0 1 0,0-1 0,0 0 0,0 1 0,-1-1 0,1 0 0,0 0 0,0-1 0,12-12 0,-1-1 0,0 0 0,-2-1 0,0 0 0,0-1 0,9-25 0,-6 15 0,21-33 0,-32 57 0,-1 1 0,1-1 0,0 1 0,0 0 0,0 0 0,0 0 0,0 0 0,0 0 0,1 0 0,-1 1 0,1-1 0,-1 1 0,1-1 0,3 0 0,-5 2 0,0 0 0,1-1 0,-1 1 0,0 1 0,0-1 0,1 0 0,-1 0 0,0 0 0,1 1 0,-1-1 0,0 1 0,0-1 0,0 1 0,1-1 0,-1 1 0,0 0 0,0 0 0,0-1 0,0 1 0,0 0 0,0 0 0,0 0 0,-1 0 0,1 0 0,0 0 0,0 0 0,-1 0 0,1 1 0,-1-1 0,1 0 0,-1 0 0,1 0 0,-1 2 0,17 40 0,-8-19 0,0-2 0,2 1 0,25 40 0,-35-61 0,1 0 0,0 0 0,0 0 0,-1 0 0,1-1 0,0 1 0,1-1 0,-1 1 0,0-1 0,0 0 0,1 0 0,-1 0 0,0 0 0,1 0 0,-1-1 0,1 1 0,-1-1 0,4 1 0,5-1 0,-1-1 0,0 1 0,15-4 0,25-1 0,-40 7-227,0 0-1,0 0 1,0 0-1,0 1 1,14 7-1,-8-4-6598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41.560"/>
    </inkml:context>
    <inkml:brush xml:id="br0">
      <inkml:brushProperty name="width" value="0.05" units="cm"/>
      <inkml:brushProperty name="height" value="0.05" units="cm"/>
    </inkml:brush>
  </inkml:definitions>
  <inkml:trace contextRef="#ctx0" brushRef="#br0">7473 15 24575,'-13'-15'0,"23"20"0,25 22 0,-27-19 0,-1 0 0,0 0 0,0 1 0,-1 0 0,0 0 0,-1 0 0,0 1 0,0 0 0,-1 0 0,-1 0 0,6 21 0,-7-17 0,-1 1 0,0-1 0,0 1 0,-2-1 0,0 1 0,0-1 0,-2 1 0,-3 15 0,-4 1 0,-1-1 0,-2 0 0,-1 0 0,-1-1 0,-1-1 0,-1-1 0,-29 34 0,6-12-34,-4-2 0,-1-3 0,-78 62 0,51-53-143,-153 82 0,-98 13-315,-7-21-60,309-120 517,-785 264-3852,-13-29 2832,-1672 341-1421,1902-486 2622,0-30 269,560-65-331,-145 7 2737,141-10-2116,0 0 1,1-2-1,-41-10 0,58 9-235,-28-12-1,33 11-172,-1 1 0,0 0 0,-16-3 0,22 6-253,0 1 0,1 0 0,-1 0 0,0 0 0,0 0 0,1 1 1,-1-1-1,1 1 0,-1 0 0,0 1 0,1-1 0,-6 4 0,-4 2-44,0 2 0,0-1 0,1 2 0,0 0 0,1 1 0,0 0 0,1 1 0,0 0 0,0 0 0,1 1 0,-8 17 0,-7 14 0,1 0 0,-21 62 0,24-53 0,-31 81 0,44-107 0,0 1 0,-8 54 0,15-70 0,1-1 0,0 1 0,0-1 0,5 21 0,-5-28 0,1 0 0,0 0 0,1-1 0,-1 1 0,1 0 0,-1-1 0,1 0 0,3 4 0,-4-5 0,0-1 0,0 0 0,0 0 0,1 1 0,-1-1 0,0 0 0,1 0 0,-1 0 0,1-1 0,-1 1 0,1 0 0,-1-1 0,1 1 0,-1-1 0,1 1 0,0-1 0,-1 1 0,1-1 0,2 0 0,-3 0-72,1 0 1,-1 0-1,1-1 0,-1 1 0,1 0 0,-1-1 0,0 1 0,1-1 1,-1 0-1,0 1 0,1-1 0,-1 0 0,0 0 0,0 0 0,0 1 1,0-1-1,0-1 0,2 0 0,5-10-6754</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41.857"/>
    </inkml:context>
    <inkml:brush xml:id="br0">
      <inkml:brushProperty name="width" value="0.05" units="cm"/>
      <inkml:brushProperty name="height" value="0.05" units="cm"/>
    </inkml:brush>
  </inkml:definitions>
  <inkml:trace contextRef="#ctx0" brushRef="#br0">57 21 24575,'-2'-2'0,"0"0"0,0 0 0,-1 0 0,1 0 0,0 0 0,-1 1 0,1-1 0,-1 1 0,1 0 0,-1 0 0,-3-1 0,5 2 0,0 0 0,1 0 0,-1 0 0,0 0 0,0 0 0,0 0 0,0 1 0,0-1 0,0 0 0,1 1 0,-1-1 0,0 0 0,0 1 0,0-1 0,1 1 0,-1-1 0,0 1 0,0 0 0,1-1 0,-1 1 0,1 0 0,-1-1 0,0 1 0,1 0 0,0 0 0,-1-1 0,1 1 0,-1 0 0,1 0 0,0 0 0,0 0 0,-1 0 0,1-1 0,0 1 0,0 0 0,0 0 0,0 0 0,0 1 0,-1 10 0,0 0 0,0 0 0,1-1 0,1 1 0,0 0 0,3 12 0,19 70 0,-16-72 0,-1 2 0,22 66 0,-25-81 0,1 0 0,1 0 0,-1 0 0,1-1 0,1 0 0,-1 0 0,8 8 0,-10-13 0,0-1 0,1 1 0,-1-1 0,0 0 0,1 0 0,-1 0 0,1 0 0,0-1 0,0 1 0,-1-1 0,1 0 0,0 0 0,0-1 0,0 1 0,0-1 0,0 0 0,0 0 0,0 0 0,0-1 0,0 1 0,0-1 0,0 0 0,0 0 0,4-2 0,10-3 0,-1-2 0,0 0 0,28-18 0,-41 24 0,40-28 0,-32 21 0,1 0 0,0 1 0,0 0 0,1 1 0,0 1 0,27-9 0,-39 14-80,-1 1 0,1-1-1,0 1 1,-1 0 0,1 0-1,0 0 1,-1 0 0,1 0-1,0 0 1,-1 1 0,1-1 0,0 0-1,-1 1 1,1-1 0,-1 1-1,3 1 1,5 6-6746</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40.757"/>
    </inkml:context>
    <inkml:brush xml:id="br0">
      <inkml:brushProperty name="width" value="0.05" units="cm"/>
      <inkml:brushProperty name="height" value="0.05" units="cm"/>
    </inkml:brush>
  </inkml:definitions>
  <inkml:trace contextRef="#ctx0" brushRef="#br0">18 3 24575,'-3'0'0,"-4"0"0,-1-3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46.375"/>
    </inkml:context>
    <inkml:brush xml:id="br0">
      <inkml:brushProperty name="width" value="0.05" units="cm"/>
      <inkml:brushProperty name="height" value="0.05" units="cm"/>
    </inkml:brush>
  </inkml:definitions>
  <inkml:trace contextRef="#ctx0" brushRef="#br0">52 19 24575,'-7'4'0,"0"-1"0,0 1 0,1 1 0,-1-1 0,-8 9 0,15-13 0,0 0 0,-1 0 0,1 1 0,0-1 0,0 0 0,0 0 0,-1 1 0,1-1 0,0 0 0,0 0 0,0 0 0,0 1 0,0-1 0,0 0 0,-1 1 0,1-1 0,0 0 0,0 0 0,0 1 0,0-1 0,0 0 0,0 0 0,0 1 0,0-1 0,0 0 0,0 1 0,0-1 0,1 0 0,-1 0 0,0 1 0,0-1 0,0 0 0,0 0 0,0 1 0,0-1 0,1 0 0,-1 0 0,0 1 0,0-1 0,0 0 0,1 0 0,-1 0 0,0 0 0,0 1 0,0-1 0,1 0 0,-1 0 0,0 0 0,0 0 0,1 0 0,18 5 0,29 1 0,1-3 0,49-3 0,-31-1 0,1875 16-4295,-1782-13 4193,386-2-598,-543 0 705,25 1 75,1-3 0,46-7 0,-74 9-28,0 0-1,0 0 1,1 0 0,-1-1 0,0 1 0,0 0 0,0 0 0,0-1-1,0 1 1,0-1 0,0 1 0,0-1 0,0 1 0,0-1 0,0 0 0,0 1-1,-1-1 1,1 0 0,0 0 0,0 0 0,0-1 0,-1 2 12,0-1 0,0 0 0,-1 0 0,1 1 0,0-1 0,-1 0 0,1 1-1,0-1 1,-1 1 0,1-1 0,-1 0 0,1 1 0,-1-1 0,1 1 0,-1-1 0,1 1 0,-1-1 0,0 1 0,1 0 0,-1-1 0,1 1 0,-2-1 0,-9-4 402,0 1-1,-16-6 1,27 10-468,-86-26-518,46 14-6306</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46.826"/>
    </inkml:context>
    <inkml:brush xml:id="br0">
      <inkml:brushProperty name="width" value="0.05" units="cm"/>
      <inkml:brushProperty name="height" value="0.05" units="cm"/>
    </inkml:brush>
  </inkml:definitions>
  <inkml:trace contextRef="#ctx0" brushRef="#br0">86 342 24575,'-6'-3'0,"0"1"0,0 0 0,0 0 0,0 1 0,-9-2 0,-19-4 0,34 7 0,-1 0 0,1 0 0,0 0 0,-1-1 0,1 1 0,0 0 0,0 0 0,-1 0 0,1 0 0,0 0 0,-1 0 0,1-1 0,0 1 0,0 0 0,-1 0 0,1 0 0,0-1 0,0 1 0,0 0 0,-1 0 0,1 0 0,0-1 0,0 1 0,0 0 0,0-1 0,0 1 0,-1 0 0,1 0 0,0-1 0,0 1 0,0 0 0,0-1 0,8-5 0,20-2 0,65-7 0,109-3-1,-101 10-229,684-42-2209,271-24 854,-998 68 1495,-23 4 121,-1-1-1,0-2 1,0-2-1,35-11 1,-68 18 23,1-1 1,0 0 0,0 1-1,0-1 1,0 0-1,-1 0 1,1 0 0,0 0-1,-1 0 1,1-1 0,-1 1-1,1 0 1,-1-1-1,0 1 1,1-1 0,0-2-1,-2 4 5,0-1-1,0 0 0,0 0 0,0 0 1,0 0-1,0 0 0,0 0 1,0 0-1,-1 0 0,1 0 1,0 0-1,-1 0 0,1 0 1,0 1-1,-1-1 0,1 0 1,-1 0-1,0 0 0,1 1 0,-1-1 1,0 0-1,1 1 0,-1-1 1,0 0-1,0 1 0,1-1 1,-1 1-1,0-1 0,0 1 1,0 0-1,0-1 0,-1 1 0,-18-9-30,0 1 0,0 1-1,-43-9 1,61 16-164,-42-10-6690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48.432"/>
    </inkml:context>
    <inkml:brush xml:id="br0">
      <inkml:brushProperty name="width" value="0.05" units="cm"/>
      <inkml:brushProperty name="height" value="0.05" units="cm"/>
    </inkml:brush>
  </inkml:definitions>
  <inkml:trace contextRef="#ctx0" brushRef="#br0">449 469 24575,'-1'-24'0,"-1"0"0,-1-1 0,-1 1 0,-12-40 0,14 60 0,1 0 0,0 0 0,-1 0 0,0 1 0,0-1 0,0 0 0,0 1 0,-1 0 0,-4-6 0,6 8 0,-1 0 0,1 0 0,-1 0 0,1 0 0,-1 0 0,0 0 0,1 0 0,-1 0 0,0 1 0,1-1 0,-1 1 0,0-1 0,0 1 0,0 0 0,1 0 0,-1 0 0,0 0 0,0 0 0,0 0 0,0 0 0,1 1 0,-1-1 0,0 1 0,-2 0 0,-9 4 0,0 1 0,0 1 0,1 0 0,0 1 0,0 0 0,-15 15 0,0 2 0,-31 36 0,31-29 0,2 1 0,-39 65 0,56-84 0,1 0 0,0 1 0,2-1 0,-1 2 0,2-1 0,0 0 0,0 1 0,2 0 0,0 0 0,0 22 0,2-33 0,1 1 0,-1 0 0,1 0 0,1-1 0,-1 1 0,1 0 0,0-1 0,0 0 0,0 1 0,1-1 0,0 0 0,0 0 0,0 0 0,0-1 0,6 6 0,-4-5 0,1-1 0,-1 1 0,1-1 0,0 0 0,0-1 0,0 0 0,1 0 0,-1 0 0,1-1 0,-1 0 0,10 2 0,-2-2 0,-1 0 0,1-1 0,0 0 0,-1-2 0,1 1 0,0-2 0,-1 0 0,1 0 0,-1-1 0,1-1 0,-1 0 0,17-9 0,-15 5 0,0-1 0,-1 0 0,0-1 0,-1 0 0,0-1 0,-1-1 0,0 0 0,-1-1 0,0 0 0,-1 0 0,0-1 0,-1-1 0,10-21 0,-12 18 0,0 1 0,-1-1 0,0 0 0,-2-1 0,0 1 0,-1-1 0,-1 0 0,0 0 0,-2 1 0,0-1 0,-6-34 0,6 51 0,0 0 0,0 1 0,-1-1 0,1 0 0,-1 0 0,1 1 0,-1-1 0,0 0 0,1 1 0,-1-1 0,0 1 0,0-1 0,0 1 0,-1-1 0,-1-1 0,3 3 0,0 0 0,-1-1 0,1 1 0,0 0 0,-1 0 0,1 0 0,0 0 0,0 0 0,-1 0 0,1 0 0,0 0 0,-1 0 0,1 0 0,0 0 0,0 0 0,-1 0 0,1 0 0,0 0 0,-1 0 0,1 1 0,0-1 0,0 0 0,-1 0 0,1 0 0,0 0 0,0 1 0,-1-1 0,1 0 0,0 0 0,0 0 0,-1 1 0,-6 16 0,1 18 0,2-1 0,1 1 0,2-1 0,3 38 0,-2-65 0,1 18 0,1 1 0,1-1 0,8 27 0,-9-43 0,0-1 0,1 1 0,0-1 0,0 0 0,1 0 0,0-1 0,1 1 0,-1-1 0,1 0 0,1 0 0,0 0 0,10 9 0,-12-13 0,-1-1 0,1 1 0,0-1 0,-1 0 0,1 0 0,0-1 0,0 1 0,0-1 0,1 1 0,-1-1 0,0-1 0,0 1 0,1-1 0,-1 1 0,6-2 0,-3 1 0,0-2 0,0 1 0,-1-1 0,1 0 0,-1 0 0,0-1 0,0 1 0,0-1 0,7-5 0,-1 0 0,0-1 0,-1 0 0,0-1 0,-1 0 0,0-1 0,-1 0 0,0-1 0,12-19 0,-6 2 0,-1 0 0,-2-1 0,-1 0 0,9-41 0,16-127 0,-25 127 0,-13 94 0,1 0 0,2 25 0,0-1 0,-2-19 0,2-1 0,0 0 0,2 0 0,1 0 0,10 34 0,-12-54 0,1 0 0,0 0 0,0 0 0,0 0 0,1-1 0,0 0 0,1 1 0,-1-1 0,1-1 0,8 8 0,-8-9 0,-1-1 0,1 0 0,0 0 0,0 0 0,0-1 0,0 0 0,0 0 0,1 0 0,-1 0 0,1-1 0,-1 0 0,1 0 0,0-1 0,-1 0 0,10 0 0,-5-1 0,0 0 0,0 0 0,0-1 0,-1-1 0,1 1 0,-1-2 0,0 1 0,0-1 0,0-1 0,0 1 0,8-7 0,-5 2 0,-1-1 0,0 1 0,-1-2 0,0 1 0,-1-1 0,16-24 0,-11 12 0,-2-1 0,0 0 0,-2-1 0,-1 0 0,-1 0 0,0-1 0,5-48 0,-9 30 0,-4 40 0,-1 6 0,0 23 0,0 2 0,-1 24 0,9 92 0,-6-129 0,2 1 0,-1-1 0,2 0 0,0 0 0,1-1 0,0 1 0,1-1 0,0 0 0,1 0 0,1-1 0,11 15 0,-15-22 0,0-1 0,1 1 0,0-1 0,0 0 0,0 0 0,0 0 0,0-1 0,1 0 0,0 0 0,-1 0 0,1-1 0,0 0 0,10 2 0,-8-2 0,1-1 0,-1-1 0,1 0 0,-1 0 0,1 0 0,-1-1 0,1-1 0,-1 1 0,10-4 0,1-2 0,0-1 0,-1 0 0,0-2 0,0 0 0,-1-1 0,0 0 0,26-26 0,-17 11 0,0-1 0,-2-1 0,-2-2 0,0 0 0,-2-1 0,-2-1 0,0-1 0,-3 0 0,0-1 0,-3-1 0,0 0 0,-3-1 0,0 0 0,5-66 0,-14 99 0,1-63 0,-1 62 0,0 0 0,-1-1 0,1 1 0,-1 0 0,0 0 0,-1 0 0,1 0 0,-1 0 0,1 0 0,-1 0 0,0 0 0,-4-4 0,5 7 0,1 1 0,-1-1 0,1 1 0,-1-1 0,1 1 0,-1-1 0,1 1 0,-1 0 0,1-1 0,-1 1 0,0 0 0,1-1 0,-1 1 0,0 0 0,1 0 0,-1 0 0,0-1 0,1 1 0,-1 0 0,0 0 0,1 0 0,-1 0 0,0 0 0,1 0 0,-1 1 0,0-1 0,1 0 0,-1 0 0,0 0 0,1 1 0,-1-1 0,0 0 0,1 0 0,-1 1 0,1-1 0,-1 1 0,1-1 0,-1 1 0,1-1 0,-1 1 0,1-1 0,-1 1 0,1-1 0,0 1 0,-1-1 0,1 1 0,0 0 0,-1 0 0,-2 4 0,0 1 0,1-1 0,0 0 0,-3 10 0,-1 11 0,2-1 0,1 1 0,1 0 0,1 31 0,14 106 0,-6-109 0,3-1 0,2 0 0,2-1 0,3 0 0,25 52 0,-38-94 0,10 20 0,-13-29 0,0 0 0,0 1 0,-1-1 0,1 0 0,0 1 0,1-1 0,-1 0 0,0 0 0,0 0 0,0 0 0,1 0 0,-1 0 0,0 0 0,1 0 0,1 0 0,-3-1 0,1 0 0,-1 0 0,1 0 0,-1 0 0,1 0 0,-1-1 0,1 1 0,-1 0 0,0 0 0,1-1 0,-1 1 0,1 0 0,-1 0 0,0-1 0,1 1 0,-1 0 0,0-1 0,1 1 0,-1-1 0,0 1 0,0 0 0,1-1 0,-1 1 0,0-1 0,0 1 0,0-1 0,0 1 0,1-1 0,-1 1 0,0-1 0,0 1 0,0-1 0,0 1 0,0-1 0,0 1 0,0-1 0,0 1 0,-1 0 0,1-1 0,0 0 0,-2-23 0,2 24 0,-19-89 0,12 62 0,1 1 0,1-1 0,-2-47 0,8 57 0,-1 1 0,2-1 0,0 1 0,1 0 0,1 0 0,1 0 0,0 1 0,0-1 0,9-14 0,-10 23 0,-1 1 0,1-1 0,1 1 0,-1 0 0,1 1 0,0-1 0,0 1 0,1 0 0,-1 0 0,1 1 0,0-1 0,1 1 0,-1 1 0,1-1 0,-1 1 0,1 0 0,0 0 0,0 1 0,0 0 0,1 1 0,-1-1 0,8 1 0,21-1 0,-9 1 0,0-2 0,27-5 0,-45 6 0,0-1 0,0 0 0,0 0 0,-1-1 0,1 0 0,-1 0 0,0-1 0,0 0 0,12-11 0,-20 16 0,1-1 0,-1 1 0,0 0 0,1-1 0,-1 1 0,1 0 0,-1-1 0,0 1 0,1 0 0,-1-1 0,1 1 0,-1 0 0,1 0 0,-1-1 0,1 1 0,-1 0 0,1 0 0,-1 0 0,1 0 0,-1 0 0,1 0 0,-1 0 0,1 0 0,0 0 0,1 10 0,-11 20 0,1-8 0,-4 9 0,-8 35 0,18-57 0,1 0 0,-1-1 0,1 1 0,1 0 0,-1 0 0,2 0 0,-1 0 0,1 0 0,3 10 0,-4-17 0,1 0 0,-1 0 0,1 0 0,0 0 0,0 0 0,0 0 0,0 0 0,0 0 0,1 0 0,-1-1 0,1 1 0,-1 0 0,1-1 0,-1 1 0,1-1 0,0 1 0,0-1 0,0 0 0,0 0 0,0 0 0,0 0 0,0 0 0,0 0 0,0-1 0,0 1 0,0-1 0,0 1 0,1-1 0,-1 0 0,0 0 0,0 0 0,4 0 0,6-2 0,1 0 0,0-1 0,-1 0 0,21-8 0,-1 1 0,-25 8 0,0 0 0,0 1 0,0 0 0,0 1 0,1 0 0,-1 0 0,0 0 0,0 1 0,1 0 0,-1 0 0,0 1 0,8 3 0,-4 0 0,0 0 0,0 1 0,-1 0 0,0 0 0,0 2 0,14 12 0,-12-8-455,-1 0 0,17 22 0,-16-18-6371</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48.774"/>
    </inkml:context>
    <inkml:brush xml:id="br0">
      <inkml:brushProperty name="width" value="0.05" units="cm"/>
      <inkml:brushProperty name="height" value="0.05" units="cm"/>
    </inkml:brush>
  </inkml:definitions>
  <inkml:trace contextRef="#ctx0" brushRef="#br0">4 110 24575,'0'0'0,"0"0"0,0 0 0,0 0 0,1 0 0,-1 0 0,0 0 0,0 1 0,0-1 0,0 0 0,0 0 0,0 0 0,0 0 0,0 0 0,0 0 0,0 1 0,0-1 0,0 0 0,0 0 0,0 0 0,0 0 0,0 0 0,0 0 0,0 1 0,0-1 0,0 0 0,0 0 0,0 0 0,-1 0 0,1 0 0,0 0 0,0 0 0,0 0 0,0 1 0,0-1 0,0 0 0,0 0 0,0 0 0,0 0 0,-1 0 0,1 0 0,0 0 0,0 0 0,0 0 0,0 0 0,0 0 0,0 0 0,0 0 0,-1 0 0,1 0 0,0 0 0,0 0 0,0 0 0,0 0 0,0 0 0,0 0 0,-1 0 0,1 0 0,0 0 0,0 0 0,0 0 0,0 0 0,0 0 0,0 0 0,0 0 0,-1 0 0,1 0 0,0 0 0,0 0 0,14 3 0,131-26 0,-41 5 0,442-36-479,2 32 1,179 37 478,-587-1-1206,-113-11-4822</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49.119"/>
    </inkml:context>
    <inkml:brush xml:id="br0">
      <inkml:brushProperty name="width" value="0.05" units="cm"/>
      <inkml:brushProperty name="height" value="0.05" units="cm"/>
    </inkml:brush>
  </inkml:definitions>
  <inkml:trace contextRef="#ctx0" brushRef="#br0">93 100 24575,'-16'0'0,"0"1"0,0 1 0,-29 6 0,74-6 0,511-29-1042,210-6-1244,22 26 1956,-43 1-405,-678 5 628,3 1 96,0-2 0,82-15-1,-103 7-597,-20 1-2439</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53.312"/>
    </inkml:context>
    <inkml:brush xml:id="br0">
      <inkml:brushProperty name="width" value="0.05" units="cm"/>
      <inkml:brushProperty name="height" value="0.05" units="cm"/>
    </inkml:brush>
  </inkml:definitions>
  <inkml:trace contextRef="#ctx0" brushRef="#br0">2640 144 24575,'6'-1'0,"0"0"0,0 0 0,0 0 0,0-1 0,0 1 0,0-1 0,0-1 0,-1 1 0,9-6 0,-3 2 0,-1-1 0,-1 0 0,18-16 0,-26 22 0,0 0 0,0 0 0,1-1 0,-1 1 0,0 0 0,0-1 0,0 1 0,0-1 0,-1 1 0,1-1 0,0 1 0,-1-1 0,1 0 0,-1 1 0,1-4 0,-1 4 0,0 0 0,0 0 0,-1-1 0,1 1 0,0 0 0,0 0 0,-1 0 0,1 0 0,-1 0 0,1 0 0,-1 0 0,0 0 0,1 0 0,-1 1 0,0-1 0,1 0 0,-1 0 0,-1-1 0,-3-1 0,0 0 0,0 0 0,0 1 0,0 0 0,-1 0 0,1 0 0,0 0 0,-9-1 0,-18-2 0,0 2 0,0 1 0,-40 2 0,-102 14 0,154-12 0,-182 22-649,0 9-1,3 9 0,-271 94 1,373-101 585,1 6 0,2 3 0,2 4 0,-132 93 0,165-97 67,2 2 0,2 3 1,2 2-1,2 3 0,3 2 0,2 1 0,-46 78 1,56-74-111,3 2 1,2 2-1,-38 117 1,58-144 47,1 1 0,2 0-1,1 1 1,3 0 0,1 0 0,2 0 0,1 0 0,7 44 0,-2-57 57,0 0 0,2-1 1,1 0-1,1-1 0,2 0 0,0 0 0,1-1 0,24 33 0,-16-29 8,1-2 0,1-1 0,2 0 0,1-2 0,0 0 0,33 20 0,-14-13-16,2-3-1,1-2 1,66 26-1,-38-23-124,119 27-1,-49-26-285,2-7 1,0-6-1,1-6 0,277-18 0,-225-13 261,-1-8 0,-1-8 0,204-68 0,-246 55 164,-3-7 1,221-116-1,-280 121-38,-3-3 1,-3-5-1,-2-4 1,145-140-1,-190 162 94,-3-2 0,-1-1 0,-2-3 0,-2 0 0,-2-2 0,26-59 0,-44 78-7,-2 0 0,0 0 0,-2-1 0,-2-1 0,4-35 1,-9 44-36,-1-1 0,-1 1 1,-1-1-1,-1 1 0,-1 0 1,-1 0-1,-12-38 1,7 38-23,-1 0 1,-1 1-1,-2 1 1,0 0-1,-1 0 1,-1 2-1,-1 0 1,-1 0-1,0 1 1,-1 2-1,-2 0 1,-23-17-1,-10-3 61,-3 3 0,0 2 0,-98-40 0,8 15 239,-240-60 1,-163 9 22,241 70 795,242 33-640,0 4 1,-109 10-1,153-6-292,0 0-1,-34 11 0,51-12-174,-1 0-1,1 0 1,-1 1 0,1-1-1,0 1 1,0 1-1,0-1 1,0 1-1,0-1 1,1 1 0,0 1-1,0-1 1,0 0-1,-4 7 1,-4 14-6321</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54.687"/>
    </inkml:context>
    <inkml:brush xml:id="br0">
      <inkml:brushProperty name="width" value="0.05" units="cm"/>
      <inkml:brushProperty name="height" value="0.05" units="cm"/>
    </inkml:brush>
  </inkml:definitions>
  <inkml:trace contextRef="#ctx0" brushRef="#br0">5182 332 24575,'4'-7'0,"1"0"0,-1 0 0,-1 0 0,1 0 0,-1 0 0,-1-1 0,1 0 0,-1 1 0,0-1 0,-1 0 0,0 0 0,0-13 0,-1 15 0,0 1 0,-1-1 0,0 0 0,0 1 0,-1 0 0,1-1 0,-1 1 0,0 0 0,-1 0 0,1 0 0,-1 0 0,0 0 0,0 1 0,0-1 0,-1 1 0,0 0 0,0 0 0,0 0 0,0 0 0,-1 1 0,1 0 0,-1 0 0,-5-3 0,-9-4 0,0 0 0,-1 2 0,0 0 0,-35-8 0,-20-1 0,0 3 0,-104-4 0,-155 10 0,-240 35-1029,1 33-1,-95 45 1030,470-61 0,-255 93 0,367-105 0,2 3 0,1 5 0,2 3 0,1 3 0,3 4 0,3 4 0,1 2 0,3 4 0,-76 83 0,39-18 0,-99 151 0,-66 154 0,100-127-35,24 16 121,118-241-126,5 1 1,-20 98-1,35-118-124,2 1 1,3 0 0,4 109 0,7-102 166,3 0 0,2-1-1,4 0 1,3-1 0,2 0 0,3-2-1,3-1 1,3 0 0,52 82-1,-38-79-158,2-3-1,3-2 0,2-2 0,3-2 0,3-2 0,1-3 1,3-3-1,71 45 0,-23-29-199,3-5-1,2-5 1,2-5 0,231 65 0,-108-56-732,382 40 1,-198-61-571,511-20 0,425-128 119,-825 32 709,794-224 0,-429-10 732,-47-100-239,-644 291 334,322-251 0,-409 273 233,-4-5 0,-6-4 0,160-203 0,-225 251-23,-3-1 0,-3-2 0,-2-2 0,-3-1 0,34-96 0,-56 122-69,-1 1-1,-2-2 1,-1 1-1,2-62 1,-10 70-95,0 1 0,-3-1 0,0 0 0,-2 1 0,-2 0 0,-14-44 0,9 43-43,-1 1 0,-2 1 0,-1 1 0,-2 0 0,-31-42 0,19 36 0,-1 1 0,-2 1 0,-57-45 0,25 30 0,-3 4 0,-2 3 0,-1 2 0,-110-42 0,41 29 210,-3 7-1,-1 6 1,-258-36-1,142 47 459,-336 7 0,274 35 859,229-4-753,-127 29-1,131-15-2287</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55.326"/>
    </inkml:context>
    <inkml:brush xml:id="br0">
      <inkml:brushProperty name="width" value="0.05" units="cm"/>
      <inkml:brushProperty name="height" value="0.05" units="cm"/>
    </inkml:brush>
  </inkml:definitions>
  <inkml:trace contextRef="#ctx0" brushRef="#br0">8543 0 24575,'0'0'0,"1"0"0,-1 0 0,0 0 0,1 0 0,-1 0 0,1 0 0,-1 0 0,0 0 0,1 0 0,-1 1 0,1-1 0,-1 0 0,0 0 0,1 0 0,-1 0 0,0 1 0,1-1 0,-1 0 0,0 0 0,1 1 0,-1-1 0,0 0 0,0 1 0,1-1 0,-1 0 0,0 1 0,0-1 0,1 0 0,-1 1 0,0 0 0,-1 14 0,-13 13 0,-12 5 0,-1-1 0,-55 51 0,52-54 0,-94 84-696,-245 174 1,-173 49-1331,-261 72-1961,-25-41 1768,641-286 1565,-2059 933-1438,1766-785 2081,-546 255-679,-12-28 2427,1007-443-1241,-217 85 641,178-74 243,-108 23 1,162-44-972,0-1 0,0 0 0,-30-1 0,40-1-341,0-1 0,0 0 0,0 0 0,0-1 0,0 1 0,0-1-1,1 0 1,-1-1 0,0 1 0,1-1 0,0-1 0,-8-4 0,-13-20-3839</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55.852"/>
    </inkml:context>
    <inkml:brush xml:id="br0">
      <inkml:brushProperty name="width" value="0.05" units="cm"/>
      <inkml:brushProperty name="height" value="0.05" units="cm"/>
    </inkml:brush>
  </inkml:definitions>
  <inkml:trace contextRef="#ctx0" brushRef="#br0">3297 469 24575,'1'-96'0,"1"7"0,-17-146 0,15 235 0,-9-39 0,9 38 0,0 1 0,0-1 0,-1 1 0,1-1 0,0 1 0,-1-1 0,1 1 0,0-1 0,-1 1 0,1-1 0,0 1 0,-1-1 0,1 1 0,-1 0 0,1-1 0,-1 1 0,1 0 0,-1-1 0,1 1 0,-1 0 0,0-1 0,0 1 0,0 1 0,0-1 0,1 0 0,-1 0 0,0 1 0,0-1 0,1 0 0,-1 1 0,0-1 0,1 1 0,-1-1 0,0 1 0,1-1 0,-1 1 0,1-1 0,-1 1 0,1 0 0,-1-1 0,1 1 0,-1 0 0,1 1 0,-13 20 0,2 1 0,0 0 0,-12 40 0,4-8 0,-178 414-567,97-238 375,-447 939-3494,-135-32 2762,-76-48-423,455-663 1169,63-76-166,22 12 0,213-352 325,-72 143 395,67-130-194,1 1 0,1 0 0,1 1 0,-5 34 0,11-54-71,1-1 0,-1 1 0,1 0 0,0-1-1,0 1 1,1 0 0,0-1 0,0 1 0,0 0 0,1-1 0,0 1 0,3 6 0,-3-9 16,0 0 0,0 0 1,0 0-1,1 0 0,-1-1 0,1 1 1,0 0-1,0-1 0,0 0 0,0 0 1,0 0-1,0 0 0,1 0 1,-1-1-1,1 0 0,-1 1 0,1-1 1,7 1-1,4 0 106,1-1 0,0 0 0,0-1 0,0 0 0,0-2 0,0 0 1,19-5-1,109-36 341,-133 39-599,89-32 39,-2-5-1,121-67 1,-211 103-14,30-18 0,-36 21 0,1 0 0,-1 0 0,0 0 0,0 0 0,0-1 0,0 1 0,0-1 0,0 1 0,0-1 0,-1 1 0,2-4 0,-3 5-34,0 0 0,0 1 0,1-1 0,-1 1 0,0-1-1,0 0 1,0 1 0,0-1 0,-1 1 0,1-1 0,0 0 0,0 1 0,0-1-1,0 1 1,-1-1 0,1 1 0,0-1 0,0 0 0,-1 1 0,1-1-1,0 1 1,-1-1 0,1 1 0,-1 0 0,1-1 0,-1 1 0,1-1 0,0 1-1,-1 0 1,0-1 0,1 1 0,-1 0 0,1 0 0,-1-1 0,1 1 0,-1 0-1,1 0 1,-1 0 0,-1 0 0,-14-4-6792</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56.732"/>
    </inkml:context>
    <inkml:brush xml:id="br0">
      <inkml:brushProperty name="width" value="0.05" units="cm"/>
      <inkml:brushProperty name="height" value="0.05" units="cm"/>
    </inkml:brush>
  </inkml:definitions>
  <inkml:trace contextRef="#ctx0" brushRef="#br0">72 1756 24575,'5'-1'0,"1"0"0,-1-1 0,1 1 0,-1-1 0,1 0 0,-1-1 0,0 1 0,0-1 0,5-4 0,8-3 0,11-5 0,44-21 0,-1-4 0,103-75 0,-167 110 0,-1-1 0,0-1 0,-1 1 0,1-1 0,-1 0 0,9-14 0,-14 19 0,-1 0 0,1 1 0,0-1 0,0 0 0,-1 0 0,1 0 0,-1 0 0,0 0 0,1 1 0,-1-1 0,0 0 0,0 0 0,0 0 0,0 0 0,-1 0 0,1-2 0,-1 2 0,0 0 0,0 0 0,-1 0 0,1 0 0,0 0 0,-1 0 0,1 1 0,-1-1 0,1 0 0,-1 1 0,0-1 0,0 1 0,0-1 0,0 1 0,0 0 0,-3-1 0,-7-4 0,1 2 0,-1 0 0,0 0 0,0 1 0,-1 1 0,1 0 0,0 0 0,-23 1 0,16 2 0,1 0 0,0 1 0,0 1 0,0 1 0,-24 8 0,33-9 0,0 0 0,1 1 0,0 0 0,0 0 0,0 1 0,0 0 0,-10 9 0,14-10 0,0 1 0,0 0 0,0 0 0,0 0 0,1 0 0,0 0 0,0 1 0,1 0 0,-1-1 0,1 1 0,-3 12 0,-5 43 0,2 0 0,1 98 0,3-55 0,1 15 0,3-58 0,-3 0 0,-16 91 0,18-147 0,-1 0 0,1 0 0,-1-1 0,0 1 0,0 0 0,0-1 0,-6 8 0,8-11 0,-1-1 0,1 1 0,-1 0 0,1-1 0,-1 1 0,1-1 0,-1 0 0,0 1 0,1-1 0,-1 1 0,1-1 0,-1 0 0,0 1 0,1-1 0,-1 0 0,0 0 0,0 0 0,1 0 0,-1 1 0,0-1 0,1 0 0,-3 0 0,2-1 0,0 0 0,0 1 0,0-1 0,-1 0 0,1 1 0,0-1 0,0 0 0,0 0 0,0 0 0,0 0 0,0 0 0,1 0 0,-1 0 0,0 0 0,0-1 0,1 1 0,-2-2 0,-4-10 0,1 0 0,0 0 0,1-1 0,0 0 0,1 0 0,-1-17 0,-4-90 0,8 113 0,0-106-167,5 1 0,26-148 0,76-217-334,36 50 501,-110 350 0,3 1 0,4 2 0,63-90 0,-76 129-11,1 1 0,1 1 0,51-45 0,-67 68-4,1 0-1,0 0 1,0 2-1,1-1 1,0 2-1,1 0 0,0 1 1,0 1-1,1 0 1,0 1-1,31-5 1,-38 9 15,0 1 0,1 0 0,-1 0 0,0 1 0,0 0 0,0 1 0,0 1 0,0-1 0,0 1 0,0 1 0,-1 0 0,1 0 0,-1 1 0,0 0 0,-1 1 0,1 0 0,-1 0 0,0 1 0,-1 0 0,1 0 0,7 11 0,-3-3 0,-1 2 0,-1-1 0,0 1 0,-2 0 0,0 1 0,0 0 0,-2 1 0,0-1 0,-1 1 0,3 28 0,-4-6 18,-2-1 0,-2 1 0,-2-1 0,-1 1 1,-3-1-1,-1 0 0,-1 0 0,-3-1 0,-1 0 1,-17 37-1,1-13-8,-3-2-1,-3-1 1,-2-1 0,-2-3 0,-53 60 0,40-57 48,-67 57 1,89-90-36,-3-1 0,0-1 1,-1-2-1,-39 20 0,55-34-23,-37 11 0,57-19 12,1 0-1,-1 0 1,0 0 0,0 0-1,0 0 1,0 0-1,0 1 1,0 0-1,5 1 1,44 18 242,-23-6-69,43 28 0,47 54 54,-79-62-251,46 32 1,-71-56-187,0-1 0,0-1 1,1-1-1,0 0 1,1-1-1,-1 0 1,22 3-1,8-2-6628</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40.897"/>
    </inkml:context>
    <inkml:brush xml:id="br0">
      <inkml:brushProperty name="width" value="0.05" units="cm"/>
      <inkml:brushProperty name="height" value="0.05" units="cm"/>
    </inkml:brush>
  </inkml:definitions>
  <inkml:trace contextRef="#ctx0" brushRef="#br0">1 17 24575,'0'3'0,"3"2"0,4-5 0,4-1 0,1-4 0,0-4 0,0 0-8191</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57.054"/>
    </inkml:context>
    <inkml:brush xml:id="br0">
      <inkml:brushProperty name="width" value="0.05" units="cm"/>
      <inkml:brushProperty name="height" value="0.05" units="cm"/>
    </inkml:brush>
  </inkml:definitions>
  <inkml:trace contextRef="#ctx0" brushRef="#br0">184 250 24575,'5'-16'0,"-1"-1"0,-1 1 0,-1-1 0,0 1 0,-2-1 0,0 0 0,0 1 0,-1-1 0,-6-25 0,6 38 0,0 0 0,0 0 0,-1 0 0,1 0 0,-1 0 0,0 1 0,0-1 0,0 1 0,0-1 0,-1 1 0,-3-4 0,5 6 0,-1 0 0,1 0 0,0 0 0,-1 0 0,1 0 0,-1 0 0,1 1 0,-1-1 0,1 1 0,-1-1 0,1 1 0,-1-1 0,0 1 0,1 0 0,-1 0 0,0 0 0,1 0 0,-1 0 0,1 0 0,-1 0 0,0 1 0,1-1 0,-1 1 0,1-1 0,-1 1 0,0-1 0,1 1 0,0 0 0,-1 0 0,-1 1 0,-4 3 0,0 1 0,0-1 0,0 2 0,1-1 0,0 1 0,0 0 0,1 0 0,0 0 0,0 1 0,1 0 0,-6 13 0,2-1 0,0 1 0,2-1 0,-7 38 0,10-43 0,1 0 0,0 0 0,2 1 0,0-1 0,0 0 0,1 1 0,1-1 0,6 21 0,-6-29 0,0 1 0,1-1 0,1 1 0,-1-1 0,1 0 0,1 0 0,-1-1 0,1 1 0,0-1 0,0 0 0,1 0 0,0-1 0,0 1 0,0-1 0,1-1 0,-1 1 0,14 5 0,-7-4 0,1-1 0,0-1 0,0 0 0,0-1 0,0-1 0,0 0 0,1-1 0,-1 0 0,1-2 0,-1 1 0,1-2 0,-1 0 0,0 0 0,1-2 0,-1 1 0,-1-2 0,22-9 0,-24 9 0,-1 0 0,0-1 0,-1 0 0,1-1 0,-1 0 0,0-1 0,-1 1 0,0-2 0,0 1 0,7-11 0,-10 12 0,-1 0 0,0-1 0,0 0 0,0 0 0,-1 0 0,0 0 0,-1-1 0,0 1 0,0-1 0,-1 0 0,0 1 0,0-1 0,-1 0 0,-1-10 0,-1 8 0,1 1 0,-2-1 0,0 1 0,0-1 0,0 1 0,-2 0 0,1 0 0,-1 1 0,-1 0 0,1-1 0,-2 2 0,1-1 0,-1 1 0,0 0 0,-1 0 0,0 1 0,0 0 0,-18-11 0,16 11 0,0 1 0,-1 1 0,0 0 0,0 0 0,0 1 0,-1 0 0,1 1 0,-1 0 0,0 1 0,0 1 0,0-1 0,0 2 0,0 0 0,0 0 0,0 1 0,-20 5 0,22-4-80,0 1 0,1 0-1,-1 1 1,1 0 0,0 0-1,0 1 1,0 0 0,0 1-1,1 0 1,0 0 0,0 0 0,1 1-1,0 1 1,0-1 0,1 1-1,-7 9 1,0 10-6746</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57.270"/>
    </inkml:context>
    <inkml:brush xml:id="br0">
      <inkml:brushProperty name="width" value="0.05" units="cm"/>
      <inkml:brushProperty name="height" value="0.05" units="cm"/>
    </inkml:brush>
  </inkml:definitions>
  <inkml:trace contextRef="#ctx0" brushRef="#br0">186 179 24575,'5'-28'0,"0"0"0,-2 0 0,-1-40 0,-4 45 0,2 23 0,0 0 0,0 0 0,0 0 0,0 0 0,0-1 0,0 1 0,0 0 0,0 0 0,0 0 0,0 0 0,0-1 0,-1 1 0,1 0 0,0 0 0,0 0 0,0 0 0,0 0 0,0-1 0,-1 1 0,1 0 0,0 0 0,0 0 0,0 0 0,0 0 0,-1 0 0,1 0 0,0 0 0,0 0 0,0 0 0,0 0 0,-1 0 0,1 0 0,0 0 0,0 0 0,0 0 0,-1 0 0,1 0 0,0 0 0,0 0 0,0 0 0,-1 0 0,1 0 0,0 0 0,0 0 0,0 0 0,0 0 0,-1 0 0,1 0 0,0 1 0,0-1 0,0 0 0,0 0 0,0 0 0,-1 0 0,1 0 0,0 1 0,0-1 0,0 0 0,0 0 0,0 0 0,0 0 0,0 1 0,0-1 0,0 0 0,0 0 0,0 0 0,0 1 0,0-1 0,-9 17 0,-20 76 0,3 2 0,-14 106 0,33-162 0,-4 23 31,-42 255 270,44-240-866,3 0-1,5 86 0,5-114-6260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57.733"/>
    </inkml:context>
    <inkml:brush xml:id="br0">
      <inkml:brushProperty name="width" value="0.05" units="cm"/>
      <inkml:brushProperty name="height" value="0.05" units="cm"/>
    </inkml:brush>
  </inkml:definitions>
  <inkml:trace contextRef="#ctx0" brushRef="#br0">130 202 24575,'-6'6'0,"-1"-1"0,1 1 0,-1-1 0,-1-1 0,-14 8 0,-7 5 0,28-17 0,1 0 0,-1 1 0,1-1 0,-1 0 0,1 1 0,-1-1 0,1 1 0,-1-1 0,1 1 0,0-1 0,-1 1 0,1-1 0,0 1 0,-1-1 0,1 1 0,0-1 0,0 1 0,0 0 0,-1-1 0,1 1 0,0-1 0,0 1 0,0 0 0,0-1 0,0 1 0,0-1 0,0 1 0,0 0 0,0-1 0,1 1 0,-1-1 0,0 1 0,0 0 0,0-1 0,1 1 0,-1-1 0,0 1 0,1-1 0,-1 1 0,0-1 0,1 1 0,-1-1 0,1 1 0,-1-1 0,1 0 0,-1 1 0,1-1 0,-1 0 0,1 1 0,0-1 0,35 21 0,-30-18 0,2 1 0,0 0 0,0 0 0,0-1 0,1-1 0,-1 1 0,1-1 0,-1-1 0,1 1 0,0-2 0,-1 1 0,1-1 0,0-1 0,0 1 0,0-1 0,-1-1 0,1 0 0,-1 0 0,1 0 0,-1-1 0,0-1 0,0 1 0,0-1 0,0-1 0,-1 1 0,0-1 0,10-9 0,-4 3 0,0-1 0,-1-1 0,0 0 0,-1 0 0,16-26 0,-23 33 0,0 0 0,0 0 0,-1 0 0,0-1 0,-1 1 0,0-1 0,0 0 0,0 0 0,0 0 0,-1 0 0,-1 0 0,1 0 0,-1 0 0,0 0 0,0 0 0,-3-13 0,2 17 0,0 1 0,0-1 0,0 0 0,0 1 0,-1-1 0,1 0 0,-1 1 0,1 0 0,-1-1 0,0 1 0,0 0 0,0 0 0,0 0 0,-1 0 0,1 0 0,0 1 0,-1-1 0,-3-1 0,2 1 0,-1 1 0,1 0 0,-1-1 0,0 2 0,0-1 0,1 0 0,-1 1 0,0 0 0,0 0 0,-6 1 0,-2 2 0,0 0 0,0 0 0,0 1 0,0 1 0,1 0 0,-24 13 0,19-7 0,1 1 0,0 0 0,1 1 0,1 1 0,0 1 0,1 0 0,0 0 0,1 1 0,1 1 0,0 0 0,-8 19 0,9-14 0,1 1 0,0 0 0,2 0 0,1 1 0,1-1 0,1 1 0,0 0 0,1 42 0,3-55 0,1 0 0,0 0 0,1 0 0,0-1 0,0 1 0,1-1 0,1 1 0,-1-1 0,2 0 0,-1-1 0,2 1 0,7 11 0,-8-14 0,1 0 0,0-1 0,1 1 0,0-1 0,0-1 0,0 1 0,1-1 0,-1 0 0,1-1 0,0 0 0,1 0 0,-1-1 0,1 0 0,17 4 0,-2-4-151,-1-1-1,1-1 0,0 0 0,0-2 1,0-1-1,-1-1 0,1-1 1,35-11-1,25-10-6674</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7:58.322"/>
    </inkml:context>
    <inkml:brush xml:id="br0">
      <inkml:brushProperty name="width" value="0.05" units="cm"/>
      <inkml:brushProperty name="height" value="0.05" units="cm"/>
    </inkml:brush>
  </inkml:definitions>
  <inkml:trace contextRef="#ctx0" brushRef="#br0">5009 1477 24575,'8'-83'-216,"-3"0"-1,-5 0 1,-2 0-1,-5 0 0,-28-141 1,24 178 169,-3 0 0,-1 2-1,-3-1 1,-1 2 0,-27-43 0,26 53 50,-2 1 1,-1 1-1,-2 1 0,-1 1 0,-1 1 1,-50-39-1,35 37-110,-1 2 0,-2 2 0,0 2 1,-2 2-1,0 2 0,-1 2 0,-1 2 0,-93-17 1,49 19-187,-1 4 0,0 4 0,-184 12 1,117 11-468,1 8 0,1 6 0,1 7 0,-195 75 0,131-25 222,4 10 1,-261 159 0,319-159 506,5 7 0,5 7 0,4 6 0,-213 224 1,272-244-132,5 4 1,-119 194 0,148-204 15,5 3 1,4 1-1,-58 188 1,81-207 220,4 1 1,3 1-1,3 0 1,4 1-1,6 159 1,7-173-16,3-1 1,2 0 0,3 0 0,3-2 0,3 0 0,3-1 0,49 98 0,-33-94-61,2-1 0,3-1 0,2-3 0,4-2 0,2-2 0,2-2 0,3-3 0,1-3 0,118 76 0,-79-67 0,2-5 0,3-4 0,1-5 0,2-4 0,2-5 0,122 24 0,-42-24 204,1-8 0,233 4 0,383-58 408,163-118-1110,-687 78 248,378-143 1,-165-10 105,-364 150-15,206-148 0,-252 154 79,-4-3 1,-3-4-1,81-95 1,-106 104 50,-4-2 0,-2-1 0,-3-3 0,59-131 0,-75 134 29,-3-2 0,-2 0 0,-4-2 0,-2 0 0,-4 0 0,3-82 0,-12 65 0,-3 0 0,-5 1 0,-3-1 0,-32-134 0,12 112 0,-5 3 0,-4 0 0,-61-116 0,39 106 0,-6 4 0,-111-146 0,105 167 110,-4 3 0,-4 3 0,-3 4 0,-3 3 0,-4 5 0,-3 3 0,-116-64 0,132 91 73,-3 4 0,-1 3 0,-166-46 0,175 64-83,0 3 0,-1 3 0,-1 4 0,0 2 0,-84 7 0,94 4-34,1 2-1,-95 25 1,46 0-585</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8:01.008"/>
    </inkml:context>
    <inkml:brush xml:id="br0">
      <inkml:brushProperty name="width" value="0.05" units="cm"/>
      <inkml:brushProperty name="height" value="0.05" units="cm"/>
    </inkml:brush>
  </inkml:definitions>
  <inkml:trace contextRef="#ctx0" brushRef="#br0">557 94 24575,'-84'0'0,"0"4"0,0 4 0,-87 19 0,154-23 0,-1 1 0,-28 11 0,43-15 0,0 1 0,0-1 0,0 0 0,0 1 0,0 0 0,0 0 0,0 0 0,0 0 0,1 0 0,-1 0 0,1 1 0,0-1 0,0 1 0,0 0 0,0 0 0,0-1 0,1 1 0,-1 0 0,1 1 0,-1-1 0,0 6 0,2-8 0,0 1 0,0 0 0,0 0 0,0-1 0,1 1 0,-1 0 0,0-1 0,1 1 0,0 0 0,-1-1 0,1 1 0,0-1 0,0 1 0,0-1 0,0 1 0,0-1 0,0 0 0,0 1 0,0-1 0,1 0 0,-1 0 0,0 0 0,1 0 0,-1 0 0,3 1 0,3 1 0,0 1 0,1-1 0,0 0 0,9 2 0,12 1 9,-1-1-1,1-1 1,1-1-1,39-2 1,124-16-185,-177 14 138,1010-149-2058,-333 41 1083,-594 95 1164,-243 37 2064,-1185 278-2466,948-208 240,302-73 8,66-17 3,50-11 0,414-105 168,697-160-64,-1124 269-101,-22 4-3,-5 1 1,-38 10-2,-1282 320-8,1295-324 9,18-4 0,0-1 0,0 1 0,0 1 0,0-1 0,-12 8 0,20-8 0,9-1 0,28-5 0,0 0 0,64-16 0,-62 11 0,735-175 761,-752 177-603,-16 5-158,0-1-1,0 1 1,0 0-1,0 0 1,0 0-1,0 0 1,0 1-1,0 0 0,0 0 1,7 0-1,-11 3 1,-8 1 0,-53 20 0,-125 31 0,140-44 0,-625 144 0,618-148 0,33-7 0,20-1 0,1 0 0,-1 1 0,1-1 0,-1 1 0,1-1 0,-1 0 0,1 1 0,0-1 0,-1 1 0,1 0 0,0-1 0,-1 1 0,1-1 0,0 1 0,-1 0 0,1 0 0,0-1 0,0 1 0,0 0 0,0 0 0,73-26 0,106-22 0,-95 27 0,165-42-154,351-93-434,-575 149 588,-20 6 0,1 0 0,-1-1 0,1 0 0,-1-1 0,0 1 0,9-6 0,-25 9 0,-620 135 742,625-135-515,2 0-227,6-3-1592,5-1-5234</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3:46:34.192"/>
    </inkml:context>
    <inkml:brush xml:id="br0">
      <inkml:brushProperty name="width" value="0.05" units="cm"/>
      <inkml:brushProperty name="height" value="0.05" units="cm"/>
    </inkml:brush>
  </inkml:definitions>
  <inkml:trace contextRef="#ctx0" brushRef="#br0">1 57 24575,'6'0'0,"15"0"0,16 0 0,18 0 0,11-6 0,18-2 0,12 0 0,2-2 0,7 2 0,5 1 0,1 2 0,-8 2 0,-3 2 0,-12 0 0,-15 1 0,-16 1 0,-19 2 0,-15 2-8191</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3:46:34.877"/>
    </inkml:context>
    <inkml:brush xml:id="br0">
      <inkml:brushProperty name="width" value="0.05" units="cm"/>
      <inkml:brushProperty name="height" value="0.05" units="cm"/>
    </inkml:brush>
  </inkml:definitions>
  <inkml:trace contextRef="#ctx0" brushRef="#br0">1 19 24575,'6'-3'0,"21"-1"0,22 0 0,24 1 0,28 1 0,15 0 0,13 1 0,-2 1 0,-5 0 0,-10 0 0,-21 0 0,-23 1 0,-23-1-8191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41.022"/>
    </inkml:context>
    <inkml:brush xml:id="br0">
      <inkml:brushProperty name="width" value="0.05" units="cm"/>
      <inkml:brushProperty name="height" value="0.05" units="cm"/>
    </inkml:brush>
  </inkml:definitions>
  <inkml:trace contextRef="#ctx0" brushRef="#br0">1 1 24575,'0'3'0,"0"5"0,0 3 0,3 0 0,1-4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42.410"/>
    </inkml:context>
    <inkml:brush xml:id="br0">
      <inkml:brushProperty name="width" value="0.05" units="cm"/>
      <inkml:brushProperty name="height" value="0.05" units="cm"/>
    </inkml:brush>
  </inkml:definitions>
  <inkml:trace contextRef="#ctx0" brushRef="#br0">1 26 24575,'6'0'0,"9"0"0,7 0 0,7 0 0,11 0 0,11 0 0,9-3 0,11-1 0,5 0 0,2 1 0,1 1 0,-1 1 0,-7 0 0,-10 1 0,-8-3 0,-14-2-8191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43.374"/>
    </inkml:context>
    <inkml:brush xml:id="br0">
      <inkml:brushProperty name="width" value="0.05" units="cm"/>
      <inkml:brushProperty name="height" value="0.05" units="cm"/>
    </inkml:brush>
  </inkml:definitions>
  <inkml:trace contextRef="#ctx0" brushRef="#br0">90 108 24575,'0'0'0,"0"0"0,0 1 0,1-1 0,-1 1 0,0-1 0,0 1 0,0-1 0,1 1 0,-1-1 0,0 1 0,0-1 0,0 1 0,0-1 0,0 1 0,0-1 0,0 1 0,0-1 0,0 1 0,0-1 0,0 1 0,-1-1 0,1 1 0,0-1 0,0 1 0,0-1 0,-1 1 0,1-1 0,0 0 0,0 1 0,-1-1 0,1 1 0,-1 0 0,-10 19 0,-12 14 0,14-22 0,1 1 0,0 0 0,1 0 0,-9 23 0,15-32 0,-1 1 0,1 0 0,0 0 0,1 0 0,-1 0 0,1 0 0,0 0 0,0 0 0,1 0 0,-1 0 0,1 0 0,0 0 0,1 0 0,-1 0 0,1-1 0,0 1 0,0-1 0,3 6 0,-1-4 0,0-1 0,0 1 0,0-1 0,1 0 0,-1 0 0,1 0 0,1-1 0,-1 1 0,1-1 0,-1-1 0,1 1 0,0-1 0,0 0 0,1 0 0,-1-1 0,1 0 0,-1 0 0,1 0 0,0-1 0,-1 0 0,1 0 0,0-1 0,0 0 0,0 0 0,-1-1 0,1 0 0,0 0 0,0 0 0,-1-1 0,1 0 0,-1 0 0,1-1 0,-1 1 0,0-1 0,0-1 0,0 1 0,10-9 0,4-7 0,30-26 0,-48 43 0,0 0 0,1-1 0,-1 1 0,0-1 0,0 0 0,0 0 0,-1 0 0,1 0 0,-1 0 0,1 0 0,-1 0 0,0 0 0,0-1 0,0 1 0,-1 0 0,1-6 0,0-7 0,0 0 0,-3-20 0,0 10 0,2 10 0,-1 1 0,0 0 0,-2 0 0,0 0 0,-5-14 0,7 24 0,-1-1 0,0 1 0,-1 0 0,0-1 0,1 1 0,-2 1 0,1-1 0,0 0 0,-1 1 0,0 0 0,0 0 0,0 0 0,-1 0 0,1 0 0,-1 1 0,-7-4 0,10 6 0,-1 0 0,1 1 0,-1-1 0,1 1 0,-1-1 0,0 1 0,1 0 0,-1 0 0,0 0 0,1 0 0,-1 1 0,1-1 0,-1 1 0,0-1 0,1 1 0,-1 0 0,1 0 0,0 0 0,-1 0 0,1 1 0,0-1 0,-3 3 0,-6 4 0,0 1 0,-19 20 0,20-19 0,-1 1-273,0 0 0,1 1 0,1 0 0,-10 16 0,11-12-6553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44.305"/>
    </inkml:context>
    <inkml:brush xml:id="br0">
      <inkml:brushProperty name="width" value="0.05" units="cm"/>
      <inkml:brushProperty name="height" value="0.05" units="cm"/>
    </inkml:brush>
  </inkml:definitions>
  <inkml:trace contextRef="#ctx0" brushRef="#br0">0 117 24575,'7'-14'0,"-7"14"0,0-1 0,0 1 0,0 0 0,1 0 0,-1 0 0,0 0 0,0-1 0,0 1 0,0 0 0,1 0 0,-1 0 0,0 0 0,0 0 0,0 0 0,1-1 0,-1 1 0,0 0 0,0 0 0,1 0 0,-1 0 0,0 0 0,0 0 0,0 0 0,1 0 0,-1 0 0,0 0 0,0 0 0,1 0 0,-1 0 0,0 0 0,0 0 0,0 1 0,1-1 0,-1 0 0,0 0 0,0 0 0,0 0 0,1 0 0,-1 0 0,0 1 0,0-1 0,0 0 0,0 0 0,0 0 0,1 0 0,-1 1 0,0-1 0,0 0 0,0 0 0,0 0 0,0 1 0,0-1 0,0 0 0,0 0 0,0 0 0,1 1 0,-1-1 0,0 0 0,0 0 0,0 1 0,0-1 0,0 0 0,-1 0 0,1 0 0,0 1 0,0-1 0,2 12 0,-1-1 0,-1 1 0,-1 17 0,0-21 0,0 1 0,1 0 0,0-1 0,1 1 0,0-1 0,0 1 0,1-1 0,3 11 0,-4-17 0,0 0 0,1 0 0,-1 0 0,1 0 0,0-1 0,-1 1 0,1 0 0,0-1 0,0 1 0,0-1 0,0 1 0,0-1 0,0 0 0,0 0 0,0 0 0,1 0 0,-1 0 0,0-1 0,1 1 0,-1-1 0,1 0 0,3 1 0,8 0 0,0-1 0,25-2 0,-16 0 0,-7 2 0,0-1 0,0 0 0,0-1 0,29-9 0,-42 10 0,1 0 0,-1 0 0,0 0 0,0-1 0,1 0 0,-1 0 0,0 0 0,0 0 0,-1 0 0,1 0 0,0-1 0,-1 1 0,1-1 0,-1 0 0,0 0 0,0 0 0,0 0 0,0 0 0,-1 0 0,1-1 0,-1 1 0,0 0 0,0-1 0,0 1 0,0-1 0,-1 1 0,1-6 0,-2-9 0,0 1 0,-1 0 0,-8-33 0,1 3 0,9 45 0,-1 0 0,1 1 0,-1-1 0,1 0 0,-1 0 0,0 1 0,0-1 0,0 0 0,0 1 0,0-1 0,0 1 0,0-1 0,0 1 0,0 0 0,-1-1 0,1 1 0,-1 0 0,-2-2 0,0 1 0,1 0 0,-1 1 0,0 0 0,0-1 0,0 1 0,0 0 0,0 1 0,-5-1 0,-5 1 0,1 0 0,0 1 0,0 0 0,-20 5 0,29-5-80,0 0 0,0 0-1,0 1 1,0-1 0,0 1-1,1 0 1,-1 0 0,0 1-1,1-1 1,0 1 0,-1-1 0,1 1-1,0 0 1,0 0 0,1 1-1,-6 6 1,2 1-6746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45.159"/>
    </inkml:context>
    <inkml:brush xml:id="br0">
      <inkml:brushProperty name="width" value="0.05" units="cm"/>
      <inkml:brushProperty name="height" value="0.05" units="cm"/>
    </inkml:brush>
  </inkml:definitions>
  <inkml:trace contextRef="#ctx0" brushRef="#br0">24 127 24575,'-1'1'0,"0"-1"0,0 0 0,0 1 0,1-1 0,-1 1 0,0-1 0,0 1 0,1-1 0,-1 1 0,0-1 0,1 1 0,-1-1 0,0 1 0,1 0 0,-1 0 0,1-1 0,-1 1 0,1 0 0,0 0 0,-1-1 0,1 1 0,0 0 0,0 0 0,-1 0 0,1 0 0,0 0 0,0 1 0,-4 28 0,4-26 0,-3 127 0,3-130 0,-1 0 0,1 0 0,0 0 0,0 0 0,0 0 0,0 0 0,0 0 0,0 0 0,0 0 0,0 0 0,0 0 0,0 0 0,0 0 0,1 0 0,-1 0 0,0-1 0,1 1 0,-1 0 0,0 0 0,1 0 0,0 0 0,-1 0 0,1-1 0,-1 1 0,1 0 0,0 0 0,0-1 0,-1 1 0,1-1 0,0 1 0,0 0 0,0-1 0,0 0 0,-1 1 0,1-1 0,2 1 0,2-1 0,-1 1 0,1-2 0,0 1 0,-1 0 0,1-1 0,7-2 0,6 0 0,13 0 0,35 2 0,6-1 0,-68 2 0,0 0 0,0-1 0,0 1 0,0-1 0,0 0 0,-1 0 0,1-1 0,0 1 0,-1-1 0,1 1 0,-1-1 0,1 0 0,-1-1 0,0 1 0,0-1 0,0 1 0,0-1 0,-1 0 0,1 0 0,-1 0 0,1 0 0,-1 0 0,0-1 0,0 1 0,0-1 0,-1 1 0,0-1 0,1 0 0,0-3 0,1-11 0,-1 0 0,0 0 0,-1 0 0,-1 0 0,-2-20 0,0-3 0,2 37 0,0-1 0,-1 1 0,1-1 0,-1 1 0,0-1 0,0 1 0,-1 0 0,1-1 0,-1 1 0,0 0 0,0 0 0,0 0 0,0 0 0,-5-4 0,5 6 0,0 0 0,0 0 0,0 0 0,0 1 0,-1-1 0,1 1 0,0-1 0,-1 1 0,1 0 0,-1 0 0,0 0 0,1 1 0,-1-1 0,0 1 0,0-1 0,1 1 0,-1 0 0,0 0 0,0 0 0,1 0 0,-1 0 0,0 1 0,1-1 0,-6 3 0,-18 6 163,-45 21 0,-4 3-1854,53-26-5135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47.316"/>
    </inkml:context>
    <inkml:brush xml:id="br0">
      <inkml:brushProperty name="width" value="0.05" units="cm"/>
      <inkml:brushProperty name="height" value="0.05" units="cm"/>
    </inkml:brush>
  </inkml:definitions>
  <inkml:trace contextRef="#ctx0" brushRef="#br0">1 228 24575,'1'0'0,"0"0"0,0 0 0,1 0 0,-1-1 0,0 1 0,0 0 0,1-1 0,-1 1 0,0 0 0,0-1 0,0 0 0,1 1 0,-1-1 0,0 0 0,0 1 0,1-2 0,7-4 0,-8 6 0,-1 0 0,0 0 0,0 0 0,0 1 0,1-1 0,-1 0 0,0 0 0,0 1 0,0-1 0,0 0 0,0 0 0,1 1 0,-1-1 0,0 0 0,0 0 0,0 1 0,0-1 0,0 0 0,0 1 0,0-1 0,0 0 0,0 0 0,0 1 0,0-1 0,0 0 0,0 1 0,0-1 0,-1 0 0,1 0 0,0 1 0,0-1 0,0 0 0,0 0 0,-1 1 0,-2 17 0,2-15 0,-1 5 0,1 0 0,0-1 0,0 1 0,1 0 0,0 0 0,2 11 0,-2-18 0,0 0 0,0 0 0,0 0 0,1 0 0,-1 0 0,0 0 0,1 0 0,-1 0 0,1 0 0,-1 0 0,1 0 0,0 0 0,-1-1 0,1 1 0,0 0 0,-1 0 0,1-1 0,0 1 0,0 0 0,0-1 0,0 1 0,1 0 0,0-1 0,-1 0 0,1 0 0,0 0 0,0 0 0,0 0 0,-1 0 0,1-1 0,0 1 0,0-1 0,-1 1 0,1-1 0,0 0 0,-1 0 0,1 0 0,-1 1 0,1-1 0,-1-1 0,2 0 0,24-19 0,45-46 0,-16 13 0,-11 17-455,1 2 0,69-41 0,-64 48-6371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48.782"/>
    </inkml:context>
    <inkml:brush xml:id="br0">
      <inkml:brushProperty name="width" value="0.05" units="cm"/>
      <inkml:brushProperty name="height" value="0.05" units="cm"/>
    </inkml:brush>
  </inkml:definitions>
  <inkml:trace contextRef="#ctx0" brushRef="#br0">226 63 24575,'0'-2'0,"1"1"0,0-1 0,-1 0 0,1 0 0,0 0 0,0 1 0,0-1 0,1 0 0,-1 1 0,0-1 0,1 1 0,-1-1 0,1 1 0,-1 0 0,1 0 0,0-1 0,-1 1 0,1 0 0,0 1 0,3-3 0,-3 3 0,0-1 0,0 0 0,0 0 0,0 0 0,-1 0 0,1-1 0,0 1 0,-1 0 0,1-1 0,-1 1 0,1-1 0,-1 0 0,0 1 0,1-1 0,-1 0 0,1-3 0,-2 5 0,0 0 0,0 0 0,0-1 0,0 1 0,0 0 0,0 0 0,0 0 0,-1-1 0,1 1 0,0 0 0,0 0 0,0-1 0,0 1 0,0 0 0,-1 0 0,1 0 0,0 0 0,0-1 0,0 1 0,-1 0 0,1 0 0,0 0 0,0 0 0,0 0 0,-1 0 0,1 0 0,0 0 0,0-1 0,-1 1 0,1 0 0,0 0 0,0 0 0,-1 0 0,1 0 0,0 0 0,-1 1 0,-10-1 0,10 0 0,-9 1 0,1 1 0,-1 1 0,0 0 0,0 0 0,1 1 0,-17 8 0,-50 37 0,66-42 0,0 1 0,1 0 0,0 0 0,1 0 0,0 1 0,0 1 0,1-1 0,0 1 0,-9 19 0,14-25 0,0 1 0,0 0 0,0-1 0,1 1 0,0 0 0,0 0 0,0 0 0,0 0 0,1 1 0,0-1 0,0 0 0,1 0 0,-1 0 0,1 0 0,0 0 0,0 0 0,1 0 0,-1 0 0,1 0 0,0-1 0,0 1 0,1-1 0,0 1 0,-1-1 0,6 6 0,-3-5 27,1 0-1,-1 0 0,1 0 0,0-1 1,1 1-1,-1-1 0,0-1 0,1 0 1,0 0-1,0 0 0,0 0 0,8 1 1,7 0-596,-1 0 0,40 1 0,-15-3-6257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21.011"/>
    </inkml:context>
    <inkml:brush xml:id="br0">
      <inkml:brushProperty name="width" value="0.05" units="cm"/>
      <inkml:brushProperty name="height" value="0.05" units="cm"/>
    </inkml:brush>
  </inkml:definitions>
  <inkml:trace contextRef="#ctx0" brushRef="#br0">0 13 24575,'0'-1'0,"0"1"0,1-1 0,-1 0 0,0 1 0,1-1 0,-1 0 0,0 1 0,1-1 0,-1 1 0,1-1 0,-1 1 0,1-1 0,-1 1 0,1-1 0,-1 1 0,1-1 0,-1 1 0,1-1 0,0 1 0,-1 0 0,1-1 0,0 1 0,-1 0 0,1 0 0,0 0 0,-1-1 0,1 1 0,0 0 0,0 0 0,-1 0 0,2 0 0,23 1 0,-18 1 0,0 0 0,0 0 0,0 1 0,-1 0 0,0 0 0,1 1 0,-1-1 0,-1 2 0,1-1 0,0 0 0,-1 1 0,8 9 0,4 6 0,0 1 0,13 24 0,21 41 0,-29-46 0,43 58 0,-46-78-1365,-4-7-5461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49.142"/>
    </inkml:context>
    <inkml:brush xml:id="br0">
      <inkml:brushProperty name="width" value="0.05" units="cm"/>
      <inkml:brushProperty name="height" value="0.05" units="cm"/>
    </inkml:brush>
  </inkml:definitions>
  <inkml:trace contextRef="#ctx0" brushRef="#br0">129 3 24575,'-19'18'0,"-4"3"0,-22 26 0,40-41 0,1-1 0,-1 1 0,1 1 0,1-1 0,-1 0 0,1 1 0,0 0 0,0 0 0,1-1 0,-2 11 0,3-16 0,1 0 0,0 0 0,0 0 0,0 1 0,-1-1 0,1 0 0,0 0 0,1 1 0,-1-1 0,0 0 0,0 0 0,0 0 0,1 1 0,-1-1 0,1 0 0,-1 0 0,1 0 0,-1 0 0,1 0 0,-1 0 0,1 0 0,0 0 0,0 0 0,0 0 0,0 0 0,-1 0 0,1 0 0,0-1 0,0 1 0,1 0 0,-1-1 0,0 1 0,0-1 0,0 1 0,0-1 0,0 1 0,1-1 0,-1 0 0,0 0 0,0 1 0,0-1 0,1 0 0,-1 0 0,2-1 0,2 1 0,0 0 0,0-1 0,0 0 0,-1 0 0,1 0 0,0-1 0,0 1 0,-1-1 0,9-5 0,-8 4 0,-1-1 0,1 0 0,-1 1 0,0-2 0,0 1 0,0 0 0,-1-1 0,1 0 0,-1 0 0,0 0 0,-1 0 0,1 0 0,-1 0 0,0-1 0,-1 0 0,1 1 0,1-9 0,-3 10 0,0 1 0,0 0 0,1 0 0,-2-1 0,1 1 0,0 0 0,-1 0 0,1-1 0,-1 1 0,0 0 0,0 0 0,0 0 0,-1 0 0,1 0 0,-1 0 0,0 0 0,1 1 0,-1-1 0,-1 0 0,1 1 0,0 0 0,0-1 0,-1 1 0,1 0 0,-1 0 0,0 1 0,0-1 0,0 0 0,0 1 0,0 0 0,-5-2 0,-37-6-1365,25 7-5461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49.575"/>
    </inkml:context>
    <inkml:brush xml:id="br0">
      <inkml:brushProperty name="width" value="0.05" units="cm"/>
      <inkml:brushProperty name="height" value="0.05" units="cm"/>
    </inkml:brush>
  </inkml:definitions>
  <inkml:trace contextRef="#ctx0" brushRef="#br0">34 138 24575,'0'51'0,"11"73"0,-8-110 0,-2-8 0,0 0 0,0 0 0,0 1 0,-1-1 0,0 0 0,0 0 0,0 0 0,-3 12 0,3-17 0,0-1 0,0 0 0,0 1 0,0-1 0,0 1 0,-1-1 0,1 1 0,0-1 0,0 0 0,0 1 0,-1-1 0,1 0 0,0 1 0,0-1 0,-1 0 0,1 1 0,0-1 0,-1 0 0,1 1 0,-1-1 0,1 0 0,0 0 0,-1 0 0,1 1 0,-1-1 0,1 0 0,0 0 0,-1 0 0,1 0 0,-1 0 0,1 0 0,-1 0 0,-11-10 0,-4-21 0,13 20 0,1 0 0,0-1 0,0 1 0,1-1 0,1 1 0,0-1 0,1 1 0,0-1 0,0 1 0,1-1 0,5-12 0,5-17 0,30-63 0,-35 89 0,-6 11 0,1 0 0,-1 1 0,0-1 0,1 1 0,0 0 0,0-1 0,0 1 0,0 0 0,0 0 0,0 0 0,1 0 0,0 1 0,-1-1 0,5-2 0,-6 5 0,-1 0 0,0-1 0,1 1 0,-1 0 0,1 0 0,-1 0 0,0 0 0,1 0 0,-1 0 0,1 0 0,-1 0 0,1 0 0,-1 0 0,0 0 0,1 0 0,-1 0 0,1 0 0,-1 0 0,1 0 0,-1 1 0,0-1 0,1 0 0,-1 0 0,0 1 0,1-1 0,-1 0 0,1 0 0,-1 1 0,0-1 0,0 0 0,1 1 0,-1-1 0,0 0 0,0 1 0,1-1 0,-1 0 0,0 1 0,0-1 0,0 1 0,0-1 0,1 0 0,-1 1 0,0-1 0,0 1 0,0-1 0,0 1 0,0-1 0,0 1 0,0-1 0,0 0 0,0 1 0,-1 0 0,-1 24 0,-2-14-136,0 0-1,-1 0 1,0-1-1,-1 1 1,0-1-1,-1-1 1,0 1-1,-1-1 0,-16 16 1,12-14-6690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49.999"/>
    </inkml:context>
    <inkml:brush xml:id="br0">
      <inkml:brushProperty name="width" value="0.05" units="cm"/>
      <inkml:brushProperty name="height" value="0.05" units="cm"/>
    </inkml:brush>
  </inkml:definitions>
  <inkml:trace contextRef="#ctx0" brushRef="#br0">1 27 24575,'0'-1'0,"1"1"0,-1-1 0,1 1 0,-1-1 0,1 0 0,-1 1 0,1-1 0,0 1 0,-1 0 0,1-1 0,0 1 0,-1 0 0,1-1 0,0 1 0,-1 0 0,1-1 0,0 1 0,0 0 0,-1 0 0,1 0 0,0 0 0,1 0 0,-2 0 0,1 1 0,-1-1 0,1 0 0,-1 1 0,0-1 0,1 1 0,-1-1 0,1 1 0,-1-1 0,0 1 0,1-1 0,-1 1 0,0-1 0,0 1 0,1 0 0,-1-1 0,0 1 0,0-1 0,0 1 0,0 0 0,0 0 0,0 41 0,-1-36 0,1-1 0,0 0 0,0 0 0,0 0 0,1 0 0,-1 0 0,1 0 0,0 0 0,1 0 0,-1 0 0,1 0 0,0-1 0,0 1 0,1 0 0,-1-1 0,6 7 0,-6-9 0,1 1 0,0 0 0,0-1 0,0 0 0,0 0 0,0 0 0,1 0 0,-1 0 0,1 0 0,-1-1 0,1 0 0,-1 0 0,1 0 0,0 0 0,0 0 0,-1-1 0,1 1 0,0-1 0,0 0 0,0-1 0,5 0 0,-2 0 0,0-1 0,0 0 0,-1 0 0,1 0 0,0-1 0,-1 0 0,0 0 0,0-1 0,0 0 0,0 0 0,-1 0 0,1-1 0,-1 1 0,0-1 0,5-8 0,-6 10 0,-1-1 0,-1-1 0,1 1 0,0 0 0,-1-1 0,0 1 0,0-1 0,0 0 0,-1 0 0,1 0 0,-1 0 0,-1 0 0,1 0 0,0 0 0,-1 0 0,0 0 0,-1 0 0,1 0 0,-1 0 0,0 0 0,-2-9 0,2 13 0,1 0 0,-1 0 0,1 0 0,-1 0 0,1 0 0,-1 0 0,0 0 0,1 0 0,-1 0 0,0 0 0,0 1 0,0-1 0,0 0 0,1 0 0,-1 1 0,-2-1 0,3 1 0,0-1 0,-1 1 0,1 0 0,-1 0 0,1 1 0,-1-1 0,1 0 0,-1 0 0,1 0 0,0 0 0,-1 0 0,1 0 0,-1 0 0,1 1 0,-1-1 0,1 0 0,0 0 0,-1 1 0,1-1 0,0 0 0,-1 1 0,1-1 0,0 0 0,-1 1 0,1-1 0,0 0 0,0 1 0,-1-1 0,1 1 0,0-1 0,0 0 0,0 1 0,0-1 0,0 1 0,-1-1 0,1 1 0,0-1 0,0 1 0,0-1 0,0 1 0,0-1 0,0 0 0,1 1 0,-2 9 0,0 0 0,1 0 0,0 0 0,1 0 0,0-1 0,4 16 0,21 63 0,-7-26 0,-12-39 0,-2 1 0,-1 0 0,-1 0 0,-1 0 0,-1 46 0,-3-58 0,1 0 0,-2-1 0,1 1 0,-2-1 0,1 1 0,-2-1 0,1 0 0,-2-1 0,1 1 0,-1-1 0,-1 0 0,0-1 0,0 1 0,-10 9 0,1-4-682,-28 20-1,-18 7-6143</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51.736"/>
    </inkml:context>
    <inkml:brush xml:id="br0">
      <inkml:brushProperty name="width" value="0.05" units="cm"/>
      <inkml:brushProperty name="height" value="0.05" units="cm"/>
    </inkml:brush>
  </inkml:definitions>
  <inkml:trace contextRef="#ctx0" brushRef="#br0">0 261 24575,'653'-22'-792,"-415"11"340,86-2-586,472-25 682,-5-36 135,-764 70 206,-4 2 34,1-1-1,-1-1 0,0-1 0,0-2 1,39-15-1,-61 22 16,0-1-1,1 0 1,-1 1 0,1-1 0,-1 0-1,0 0 1,0 0 0,0 0-1,1 0 1,-1 0 0,0 0 0,0 0-1,0-1 1,1-1 0,-2 3 0,0-1 0,0 0 0,0 1 1,0-1-1,0 1 0,0-1 0,0 1 0,0-1 0,0 1 1,0-1-1,0 1 0,0-1 0,-1 1 0,1-1 0,0 1 1,0-1-1,0 1 0,-1-1 0,1 1 0,0-1 0,-1 1 1,1-1-1,0 1 0,-1 0 0,1-1 0,-1 0 0,-3-1 82,0 0 0,1 0-1,-1 0 1,0 0-1,0 0 1,0 1-1,0 0 1,-7-1-1,-70-6-1184,41 6-5757</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52.251"/>
    </inkml:context>
    <inkml:brush xml:id="br0">
      <inkml:brushProperty name="width" value="0.05" units="cm"/>
      <inkml:brushProperty name="height" value="0.05" units="cm"/>
    </inkml:brush>
  </inkml:definitions>
  <inkml:trace contextRef="#ctx0" brushRef="#br0">101 30 24575,'0'-1'0,"0"0"0,0 0 0,-1 0 0,1 1 0,0-1 0,-1 0 0,1 1 0,-1-1 0,1 0 0,-1 1 0,1-1 0,-1 0 0,1 1 0,-1-1 0,0 1 0,1-1 0,-1 1 0,0-1 0,1 1 0,-2-1 0,-20-9 0,10 4 0,64 23 0,41 16 0,21 8 0,-99-34 0,-1 0 0,0 1 0,0 0 0,-1 1 0,18 16 0,-29-24 0,0 1 0,-1-1 0,1 1 0,0 0 0,-1 0 0,1 0 0,-1 0 0,1 0 0,-1 0 0,0 0 0,0 0 0,0 0 0,0 0 0,0 1 0,0-1 0,-1 0 0,1 1 0,-1-1 0,0 1 0,1-1 0,-1 1 0,0-1 0,-1 0 0,1 1 0,0-1 0,-1 1 0,1-1 0,-1 0 0,0 1 0,0-1 0,0 0 0,0 0 0,0 1 0,0-1 0,-1 0 0,1 0 0,0 0 0,-1-1 0,0 1 0,0 0 0,1-1 0,-1 1 0,-3 1 0,-10 9 0,-1-1 0,-1-1 0,1-1 0,-33 13 0,-78 22 0,90-32 0,-35 11-1365,8-3-5461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53.107"/>
    </inkml:context>
    <inkml:brush xml:id="br0">
      <inkml:brushProperty name="width" value="0.05" units="cm"/>
      <inkml:brushProperty name="height" value="0.05" units="cm"/>
    </inkml:brush>
  </inkml:definitions>
  <inkml:trace contextRef="#ctx0" brushRef="#br0">166 85 24575,'2'0'0,"1"1"0,-1 0 0,0 1 0,0-1 0,0 0 0,0 0 0,0 1 0,0-1 0,0 1 0,0 0 0,0 0 0,-1 0 0,1-1 0,-1 1 0,1 1 0,-1-1 0,0 0 0,1 3 0,1-1 0,-1 0 0,0 0 0,-1 0 0,1 0 0,-1 1 0,1-1 0,-1 0 0,-1 1 0,1-1 0,-1 1 0,1 5 0,-2-7 0,1 0 0,-1-1 0,0 1 0,0 0 0,0 0 0,0-1 0,-1 1 0,1 0 0,-1-1 0,1 0 0,-1 1 0,0-1 0,0 0 0,0 0 0,0 0 0,0 0 0,-1 0 0,1 0 0,-1-1 0,1 1 0,-1-1 0,0 1 0,1-1 0,-1 0 0,0 0 0,0-1 0,1 1 0,-1 0 0,0-1 0,-6 0 0,3 1 0,0-1 0,0 0 0,0-1 0,0 1 0,0-1 0,0 0 0,0-1 0,1 0 0,-1 1 0,0-2 0,1 1 0,-1-1 0,1 0 0,-8-5 0,8 3 0,0 0 0,1 0 0,-1 0 0,1-1 0,0 1 0,0-1 0,1 0 0,-1 0 0,1-1 0,1 1 0,-1-1 0,1 1 0,0-1 0,1 0 0,-1-7 0,1 10 0,1 1 0,-1-1 0,1 0 0,0 0 0,1 0 0,-1 0 0,1 0 0,0 0 0,-1 0 0,2 1 0,-1-1 0,0 0 0,1 1 0,0-1 0,0 1 0,0-1 0,0 1 0,0 0 0,1 0 0,-1 0 0,1 0 0,0 0 0,0 1 0,0-1 0,0 1 0,0 0 0,1 0 0,3-2 0,-4 3-91,0 0 0,0 0 0,1 0 0,-1 0 0,0 1 0,1 0 0,-1-1 0,0 1 0,1 0 0,-1 1 0,0-1 0,1 1 0,-1-1 0,6 3 0,8 3-6735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53.356"/>
    </inkml:context>
    <inkml:brush xml:id="br0">
      <inkml:brushProperty name="width" value="0.05" units="cm"/>
      <inkml:brushProperty name="height" value="0.05" units="cm"/>
    </inkml:brush>
  </inkml:definitions>
  <inkml:trace contextRef="#ctx0" brushRef="#br0">326 5 24575,'0'-4'0,"3"3"0,1 8 0,-4 5 0,-4 7 0,-5 7 0,-4 8 0,-6 8 0,-6 6 0,-5 4 0,-4 0 0,-2 0 0,-1-3 0,2-2 0,4-4 0,4-6 0,7-6 0,7-9-8191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53.681"/>
    </inkml:context>
    <inkml:brush xml:id="br0">
      <inkml:brushProperty name="width" value="0.05" units="cm"/>
      <inkml:brushProperty name="height" value="0.05" units="cm"/>
    </inkml:brush>
  </inkml:definitions>
  <inkml:trace contextRef="#ctx0" brushRef="#br0">55 1 24575,'3'0'0,"0"0"0,0 0 0,1 0 0,-1 1 0,0-1 0,0 1 0,0 0 0,0-1 0,0 1 0,0 1 0,0-1 0,0 0 0,-1 1 0,1 0 0,0-1 0,-1 1 0,1 0 0,-1 0 0,4 4 0,-5-4 0,0 1 0,0-1 0,0 0 0,0 1 0,0-1 0,0 1 0,-1-1 0,1 1 0,-1 0 0,1-1 0,-1 1 0,0-1 0,0 1 0,0 0 0,-1-1 0,1 1 0,-1-1 0,1 1 0,-1-1 0,0 1 0,0-1 0,0 1 0,0-1 0,-2 3 0,-1 1 0,0 1 0,0-1 0,-1 0 0,0 0 0,0 0 0,-1-1 0,-6 6 0,10-9 0,0-1 0,-1 1 0,1-1 0,-1 1 0,1-1 0,-1 0 0,1 0 0,-1 0 0,0 0 0,-3 0 0,5-1 0,0 0 0,-1 0 0,1 0 0,-1 0 0,1 0 0,0 0 0,0-1 0,-1 1 0,1 0 0,0-1 0,-1 1 0,1-1 0,0 0 0,0 1 0,0-1 0,0 0 0,0 0 0,0 1 0,0-1 0,0 0 0,0 0 0,-1-1 0,1-1 0,-1 1 0,1-1 0,0 1 0,0-1 0,0 1 0,0-1 0,0 0 0,1 0 0,-1 1 0,1-1 0,0 0 0,0 0 0,0 1 0,0-1 0,0 0 0,1 0 0,-1 1 0,1-1 0,0 0 0,-1 1 0,1-1 0,0 0 0,1 1 0,-1-1 0,2-2 0,1-2 0,1 1 0,-1-1 0,1 1 0,0 0 0,0 0 0,1 0 0,11-9 0,-15 14-68,0-1 0,1 1-1,-1 0 1,1-1 0,-1 1 0,1 0-1,0 0 1,-1 1 0,1-1 0,0 0-1,-1 1 1,1 0 0,0 0 0,0-1-1,-1 2 1,1-1 0,0 0-1,0 0 1,5 2 0,3 2-6758</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54.256"/>
    </inkml:context>
    <inkml:brush xml:id="br0">
      <inkml:brushProperty name="width" value="0.05" units="cm"/>
      <inkml:brushProperty name="height" value="0.05" units="cm"/>
    </inkml:brush>
  </inkml:definitions>
  <inkml:trace contextRef="#ctx0" brushRef="#br0">1 59 24575,'6'-33'0,"-5"32"0,-1-1 0,1 0 0,0 0 0,-1 0 0,1 0 0,0 1 0,0-1 0,0 0 0,1 1 0,-1-1 0,0 1 0,1-1 0,-1 1 0,2-2 0,-2 3 0,-1 0 0,0 0 0,1 0 0,-1 1 0,1-1 0,-1 0 0,0 0 0,1 0 0,-1 0 0,0 0 0,1 0 0,-1 1 0,0-1 0,1 0 0,-1 0 0,0 0 0,1 1 0,-1-1 0,0 0 0,0 1 0,1-1 0,-1 0 0,0 0 0,0 1 0,0-1 0,1 0 0,-1 1 0,0-1 0,0 1 0,0-1 0,0 0 0,0 1 0,0-1 0,0 0 0,0 1 0,0-1 0,0 1 0,0 0 0,3 18 0,-3-18 0,1 195 0,-4-136 0,10 108 0,-6-159 34,1 0 1,0 0-1,0 0 0,1 0 0,0 0 0,0-1 0,1 0 0,0 1 0,8 11 1,-9-17-113,0 0 0,0 1 1,0-1-1,0 0 1,0 0-1,1-1 1,-1 1-1,1-1 0,-1 0 1,1 0-1,0 0 1,0 0-1,0 0 1,0-1-1,1 0 0,-1 0 1,0 0-1,0-1 1,1 1-1,-1-1 1,8 0-1,11-3-6748</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54.439"/>
    </inkml:context>
    <inkml:brush xml:id="br0">
      <inkml:brushProperty name="width" value="0.05" units="cm"/>
      <inkml:brushProperty name="height" value="0.05" units="cm"/>
    </inkml:brush>
  </inkml:definitions>
  <inkml:trace contextRef="#ctx0" brushRef="#br0">49 20 24575,'-6'0'0,"-6"0"0,-3 0 0,4 0 0,6 3 0,11 2 0,11-1 0,8-1 0,10-1 0,8 0 0,6-1 0,4-4 0,-1-5 0,1 0 0,-6-3 0,-11 2-8191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21.368"/>
    </inkml:context>
    <inkml:brush xml:id="br0">
      <inkml:brushProperty name="width" value="0.05" units="cm"/>
      <inkml:brushProperty name="height" value="0.05" units="cm"/>
    </inkml:brush>
  </inkml:definitions>
  <inkml:trace contextRef="#ctx0" brushRef="#br0">114 72 24575,'-3'-2'0,"0"0"0,0 0 0,-1 0 0,1 0 0,-1 1 0,1 0 0,-1 0 0,1 0 0,-1 0 0,0 0 0,-6 0 0,7 1 0,0 0 0,0 0 0,0 0 0,0 0 0,0 0 0,0 0 0,0 1 0,0-1 0,0 1 0,0 0 0,0 0 0,1 0 0,-1 0 0,-4 3 0,5-2 0,1 0 0,-1 1 0,0-1 0,1 1 0,-1 0 0,1-1 0,0 1 0,0 0 0,0 0 0,0 0 0,0-1 0,1 1 0,-1 0 0,1 0 0,0 0 0,0 0 0,0 0 0,0 0 0,1 0 0,-1 0 0,1 0 0,1 5 0,3 9 0,0-1 0,13 26 0,-14-34 0,7 16 0,1-1 0,1 0 0,29 37 0,-36-52 0,1 0 0,0 0 0,1-1 0,0 0 0,0 0 0,0-1 0,1 0 0,0 0 0,0-1 0,1 0 0,-1-1 0,13 4 0,-17-6 0,0-1 0,0 0 0,0-1 0,0 1 0,-1-1 0,1 0 0,0 0 0,0-1 0,0 1 0,0-1 0,0 0 0,0 0 0,-1-1 0,1 1 0,0-1 0,-1 0 0,0-1 0,1 1 0,-1-1 0,0 1 0,0-1 0,0-1 0,-1 1 0,1 0 0,-1-1 0,0 0 0,0 0 0,0 0 0,3-5 0,0-1 0,-1 0 0,0-1 0,0 0 0,-1 0 0,-1 0 0,0 0 0,0-1 0,-1 1 0,-1-1 0,0 1 0,0-17 0,-3 4 0,0 0 0,-11-43 0,11 58 0,0 1 0,-1-1 0,0 0 0,-1 1 0,0 0 0,0 0 0,-1 0 0,0 0 0,-1 1 0,-8-11 0,-1 8-1365,2 6-5461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54.691"/>
    </inkml:context>
    <inkml:brush xml:id="br0">
      <inkml:brushProperty name="width" value="0.05" units="cm"/>
      <inkml:brushProperty name="height" value="0.05" units="cm"/>
    </inkml:brush>
  </inkml:definitions>
  <inkml:trace contextRef="#ctx0" brushRef="#br0">0 57 24575,'2'-2'0,"-1"0"0,1-1 0,-1 1 0,0 0 0,0 0 0,0-1 0,0 1 0,0 0 0,0-1 0,0-3 0,-1 4 0,1 0 0,-1 0 0,1 0 0,-1 0 0,1 0 0,0 0 0,-1 0 0,1 1 0,0-1 0,0 0 0,1 1 0,-1-1 0,2-2 0,-2 4 0,-1 0 0,0 0 0,1 0 0,-1 0 0,0 0 0,1 0 0,-1 0 0,0 0 0,1 1 0,-1-1 0,0 0 0,1 0 0,-1 0 0,0 0 0,1 1 0,-1-1 0,0 0 0,0 0 0,1 0 0,-1 1 0,0-1 0,0 0 0,1 1 0,-1-1 0,0 0 0,0 0 0,0 1 0,0-1 0,0 0 0,1 1 0,-1-1 0,0 0 0,0 1 0,0-1 0,0 1 0,0-1 0,0 0 0,0 1 0,5 18 0,-5-18 0,28 187 0,-18-103 0,-5-48 72,30 173-1509,-29-187-5389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54.954"/>
    </inkml:context>
    <inkml:brush xml:id="br0">
      <inkml:brushProperty name="width" value="0.05" units="cm"/>
      <inkml:brushProperty name="height" value="0.05" units="cm"/>
    </inkml:brush>
  </inkml:definitions>
  <inkml:trace contextRef="#ctx0" brushRef="#br0">138 55 24575,'7'-12'0,"-3"4"0,0 0 0,0 1 0,9-13 0,-93 101 0,5-7 0,74-73 0,0 0 0,-1 1 0,1-1 0,0 1 0,0-1 0,0 1 0,0-1 0,0 1 0,0 0 0,1-1 0,-1 1 0,0 0 0,1 0 0,0-1 0,-1 1 0,1 0 0,0 0 0,0 0 0,0 0 0,0-1 0,0 1 0,1 3 0,0-2 0,0-1 0,0 0 0,1 0 0,-1 1 0,1-1 0,0 0 0,0 0 0,0-1 0,0 1 0,0 0 0,0-1 0,0 1 0,0-1 0,1 0 0,3 2 0,17 7 0,29 9 0,14 6 0,15 10-1365,-59-26-5461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55.857"/>
    </inkml:context>
    <inkml:brush xml:id="br0">
      <inkml:brushProperty name="width" value="0.05" units="cm"/>
      <inkml:brushProperty name="height" value="0.05" units="cm"/>
    </inkml:brush>
  </inkml:definitions>
  <inkml:trace contextRef="#ctx0" brushRef="#br0">33 153 24575,'0'-6'0,"0"6"0,0-1 0,0 1 0,-1-1 0,1 1 0,0-1 0,0 1 0,0-1 0,0 1 0,0-1 0,0 1 0,1-1 0,-1 1 0,0-1 0,0 1 0,0-1 0,0 1 0,0 0 0,1-1 0,-1 1 0,0-1 0,0 1 0,1-1 0,16 4 0,-16-3 0,12 4 0,1-1 0,0 0 0,0-1 0,0 0 0,19-2 0,-29 0 0,0 0 0,-1-1 0,1 1 0,0-1 0,0 0 0,-1 0 0,1 0 0,-1-1 0,1 0 0,6-3 0,-9 3 0,1 1 0,0-1 0,-1 1 0,1-1 0,-1 0 0,1 0 0,-1 0 0,0 0 0,0 0 0,0 0 0,0 0 0,0 0 0,0-1 0,-1 1 0,1 0 0,-1 0 0,1-1 0,-1 1 0,0-4 0,0 2 0,0 1 0,-1-1 0,1 0 0,-1 1 0,0-1 0,0 0 0,0 1 0,0-1 0,-1 1 0,1 0 0,-1-1 0,0 1 0,0 0 0,0 0 0,-1 0 0,1 0 0,-1 1 0,1-1 0,-1 0 0,0 1 0,0 0 0,0 0 0,0 0 0,-1 0 0,1 0 0,0 1 0,-1-1 0,1 1 0,-1 0 0,-7-1 0,6 1 0,0 0 0,0 0 0,1 0 0,-1 1 0,0 0 0,0 0 0,0 0 0,0 1 0,0 0 0,0 0 0,0 0 0,0 0 0,1 1 0,-1 0 0,1 0 0,-1 0 0,1 0 0,-1 1 0,1-1 0,0 1 0,0 1 0,-6 6 0,5-4 0,1 0 0,0 1 0,1 0 0,-1 0 0,1 0 0,1 0 0,-1 0 0,1 0 0,1 1 0,-1-1 0,1 1 0,1 0 0,-1-1 0,1 1 0,1-1 0,-1 1 0,1 0 0,4 13 0,-4-14 0,1 0 0,1-1 0,-1 1 0,1-1 0,0 1 0,1-1 0,0 0 0,0 0 0,0-1 0,0 1 0,1-1 0,0 0 0,0 0 0,1 0 0,-1-1 0,1 0 0,0 0 0,0 0 0,0-1 0,10 4 0,-3-3 0,1 0 0,-1-1 0,1-1 0,0 0 0,0-1 0,0-1 0,0 0 0,0 0 0,0-2 0,-1 0 0,1 0 0,0-1 0,-1-1 0,23-9 0,-27 9 0,0 0 0,-1 0 0,1-1 0,-1 0 0,0-1 0,0 0 0,-1 0 0,1-1 0,-2 1 0,1-2 0,-1 1 0,0-1 0,0 0 0,-1 0 0,0 0 0,0-1 0,-1 0 0,0 0 0,-1 0 0,0 0 0,3-16 0,-4 14 0,-1-1 0,1 1 0,-2 0 0,0-1 0,0 1 0,-1-1 0,-4-21 0,5 32 0,0 1 0,-1-1 0,1 0 0,0 0 0,0 0 0,-1 0 0,1 1 0,0-1 0,-1 0 0,1 0 0,-1 1 0,1-1 0,-1 0 0,0 1 0,1-1 0,-1 0 0,0 1 0,1-1 0,-1 1 0,0-1 0,-1 0 0,1 1 0,1 0 0,-1 0 0,0 1 0,1-1 0,-1 0 0,0 0 0,1 0 0,-1 1 0,1-1 0,-1 0 0,0 1 0,1-1 0,-1 1 0,1-1 0,-1 0 0,1 1 0,0-1 0,-1 1 0,1-1 0,-1 1 0,0 0 0,-2 4 0,1 0 0,-1 0 0,1 0 0,-1 0 0,0 7 0,0-5 0,1 1 0,1 0 0,-1 0 0,1 0 0,1 0 0,0 0 0,0 0 0,0 0 0,1 0 0,3 15 0,-3-20 0,1 1 0,-1 0 0,1-1 0,0 0 0,0 1 0,0-1 0,0 0 0,0 0 0,1 0 0,0 0 0,-1-1 0,1 1 0,0-1 0,0 1 0,0-1 0,1 0 0,-1 0 0,0-1 0,1 1 0,0-1 0,-1 0 0,1 1 0,0-1 0,6 0 0,1 0 0,-1 0 0,1-1 0,0 0 0,-1-1 0,1 0 0,-1-1 0,1 0 0,-1 0 0,0-1 0,0-1 0,0 0 0,0 0 0,0-1 0,8-6 0,-8 5 0,0 0 0,0-1 0,-1-1 0,0 0 0,-1 0 0,1 0 0,-2-1 0,1-1 0,-1 1 0,-1-1 0,1 0 0,6-16 0,-12 23 0,0 0 0,0 0 0,0 0 0,0 0 0,0 0 0,-1 0 0,0 0 0,1 0 0,-1-4 0,-3 4 0,0 10 0,-2 13 0,1 18 0,2-1 0,2 1 0,7 67 0,34 110 0,-36-197 0,-1-4 0,-1-1 0,0 1 0,-1 0 0,0 25 0,-1-36 0,-2 0 0,1 0 0,0-1 0,-1 1 0,1 0 0,-1-1 0,0 1 0,1 0 0,-1-1 0,-1 1 0,1-1 0,0 1 0,-1-1 0,1 0 0,-1 0 0,0 1 0,1-1 0,-1 0 0,0 0 0,0-1 0,-1 1 0,1 0 0,0-1 0,0 1 0,-1-1 0,1 0 0,-1 0 0,1 0 0,-1 0 0,-4 1 0,-2-1 0,-1 0 0,0 0 0,1-1 0,-1 0 0,0 0 0,1-1 0,-1-1 0,0 1 0,1-2 0,0 1 0,-15-7 0,11 3 0,0 1 0,1-2 0,0 0 0,0 0 0,1-1 0,0-1 0,-16-14 0,22 17 0,0 1 0,0-1 0,1 0 0,0 0 0,0-1 0,1 1 0,-1-1 0,1 0 0,1 0 0,-1 0 0,1 0 0,1 0 0,-1-1 0,1 1 0,0-13 0,1 15 0,0 0 0,1 1 0,0-1 0,0 0 0,0 0 0,0 1 0,1-1 0,0 1 0,0-1 0,0 1 0,1 0 0,-1-1 0,1 1 0,0 1 0,0-1 0,0 0 0,1 1 0,-1-1 0,1 1 0,0 0 0,0 0 0,0 1 0,0-1 0,8-2 0,1-1-97,1 1-1,0 1 1,0 0-1,0 1 1,0 1-1,0 0 1,1 1-1,-1 0 1,0 1-1,1 1 1,-1 0-1,1 1 0,27 8 1,-21-1-6729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56.606"/>
    </inkml:context>
    <inkml:brush xml:id="br0">
      <inkml:brushProperty name="width" value="0.05" units="cm"/>
      <inkml:brushProperty name="height" value="0.05" units="cm"/>
    </inkml:brush>
  </inkml:definitions>
  <inkml:trace contextRef="#ctx0" brushRef="#br0">1 174 24575,'0'-3'0,"1"-1"0,-1 1 0,1-1 0,0 1 0,0 0 0,0-1 0,0 1 0,1 0 0,0 0 0,-1 0 0,1 0 0,0 0 0,0 0 0,1 0 0,-1 1 0,0-1 0,1 1 0,0 0 0,-1-1 0,1 1 0,0 0 0,0 1 0,0-1 0,1 0 0,5-1 0,2-1 0,1 0 0,0 1 0,-1 0 0,1 1 0,0 0 0,16 0 0,-20 2 0,-1 1 0,0-1 0,0 1 0,0 1 0,0-1 0,0 1 0,0 1 0,0-1 0,-1 1 0,1 0 0,6 5 0,-11-7 0,1 0 0,-1 1 0,0 0 0,0-1 0,0 1 0,0 0 0,0 0 0,0 0 0,-1 0 0,1 1 0,-1-1 0,1 0 0,-1 1 0,0-1 0,0 1 0,0-1 0,0 1 0,-1-1 0,1 1 0,-1 0 0,1-1 0,-1 1 0,0 0 0,0-1 0,0 1 0,0 0 0,-1-1 0,1 1 0,-1 0 0,1-1 0,-1 1 0,-2 3 0,1-2 0,-1 1 0,1-1 0,-1 0 0,0-1 0,0 1 0,-1-1 0,1 1 0,-1-1 0,0 0 0,0 0 0,0-1 0,0 1 0,0-1 0,0 0 0,-1 0 0,1 0 0,-1 0 0,0-1 0,1 0 0,-1 0 0,-8 0 0,9 0 0,0 0 0,0-1 0,0 0 0,0 0 0,1 0 0,-1 0 0,0-1 0,0 0 0,0 1 0,0-1 0,0-1 0,1 1 0,-1 0 0,0-1 0,1 0 0,-1 0 0,1 0 0,0 0 0,0-1 0,0 1 0,0-1 0,0 0 0,0 0 0,1 0 0,-1 0 0,-2-5 0,3 2 0,0 0 0,0-1 0,0 1 0,1-1 0,0 1 0,0-1 0,1 0 0,0 1 0,0-1 0,1 0 0,-1 1 0,2-1 0,-1 1 0,3-9 0,-2 7 0,1 1 0,0 0 0,0 0 0,0 0 0,1 0 0,0 0 0,1 1 0,-1 0 0,1 0 0,0 0 0,12-10 0,-16 15-68,0 0 0,0 1-1,0-1 1,0 0 0,1 1 0,-1-1-1,0 1 1,0-1 0,1 1 0,-1-1-1,0 1 1,1 0 0,-1 0 0,0 0-1,1 0 1,-1 0 0,0 0-1,1 0 1,1 1 0,7 3-6758</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56.826"/>
    </inkml:context>
    <inkml:brush xml:id="br0">
      <inkml:brushProperty name="width" value="0.05" units="cm"/>
      <inkml:brushProperty name="height" value="0.05" units="cm"/>
    </inkml:brush>
  </inkml:definitions>
  <inkml:trace contextRef="#ctx0" brushRef="#br0">193 5 24575,'3'-4'0,"1"3"0,0 5 0,-3 7 0,-6 8 0,-5 8 0,-4 8 0,-2 4 0,-3 6 0,1 3 0,-5 4 0,0 2 0,-1 2 0,2-3 0,4-4 0,5-11-8191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57.170"/>
    </inkml:context>
    <inkml:brush xml:id="br0">
      <inkml:brushProperty name="width" value="0.05" units="cm"/>
      <inkml:brushProperty name="height" value="0.05" units="cm"/>
    </inkml:brush>
  </inkml:definitions>
  <inkml:trace contextRef="#ctx0" brushRef="#br0">33 76 24575,'2'-2'0,"0"0"0,0 1 0,0-1 0,1 1 0,-1-1 0,0 1 0,1 0 0,-1 0 0,1 0 0,0 0 0,-1 1 0,1-1 0,-1 1 0,1-1 0,0 1 0,0 0 0,-1 0 0,6 1 0,-6-1 0,0 0 0,0 1 0,0-1 0,0 1 0,0 0 0,-1-1 0,1 1 0,0 0 0,0 0 0,-1 0 0,1 0 0,0 0 0,-1 0 0,1 1 0,-1-1 0,0 1 0,1-1 0,-1 1 0,0-1 0,0 1 0,0-1 0,0 1 0,0 0 0,0 0 0,-1 0 0,1 1 0,0 1 0,0 0 0,-1 0 0,0 0 0,0 0 0,0 0 0,0-1 0,-1 1 0,1 0 0,-1 0 0,0 0 0,0-1 0,-1 1 0,1 0 0,-1-1 0,1 1 0,-1-1 0,-5 6 0,6-7 0,-1 0 0,1-1 0,-1 1 0,0-1 0,1 1 0,-1-1 0,0 0 0,0 1 0,0-1 0,0 0 0,0 0 0,0-1 0,0 1 0,0 0 0,0-1 0,-1 1 0,1-1 0,0 0 0,0 1 0,0-1 0,-1 0 0,1-1 0,0 1 0,0 0 0,-1-1 0,1 1 0,0-1 0,0 1 0,0-1 0,0 0 0,0 0 0,-3-2 0,2 2 0,1-1 0,-1 1 0,1-1 0,-1 0 0,1 0 0,0 0 0,0 0 0,0 0 0,0-1 0,0 1 0,0 0 0,1-1 0,-1 1 0,1-1 0,0 0 0,-1 0 0,1 1 0,-1-6 0,2 4 0,-1 0 0,1 0 0,0 0 0,0 0 0,1 0 0,-1 0 0,1 0 0,0 0 0,0 0 0,0 0 0,0 0 0,4-6 0,-2 5 0,-1 0 0,1 0 0,1 1 0,-1-1 0,0 1 0,1 0 0,0 0 0,0 0 0,0 0 0,1 1 0,-1-1 0,1 1 0,0 0 0,0 1 0,0-1 0,0 1 0,0 0 0,0 0 0,1 0 0,6 0 0,-4 2-170,-1 0-1,0 0 0,0 1 1,0 0-1,0 1 0,-1-1 1,14 6-1,-2 1-6655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57.469"/>
    </inkml:context>
    <inkml:brush xml:id="br0">
      <inkml:brushProperty name="width" value="0.05" units="cm"/>
      <inkml:brushProperty name="height" value="0.05" units="cm"/>
    </inkml:brush>
  </inkml:definitions>
  <inkml:trace contextRef="#ctx0" brushRef="#br0">0 13 24575,'0'-1'0,"0"1"0,0-1 0,0 1 0,0 0 0,0-1 0,0 1 0,0-1 0,0 1 0,0-1 0,1 1 0,-1-1 0,0 1 0,0-1 0,0 1 0,0 0 0,1-1 0,-1 1 0,0-1 0,0 1 0,1 0 0,-1-1 0,0 1 0,1 0 0,-1-1 0,0 1 0,1 0 0,-1-1 0,1 1 0,0 0 0,-1 0 0,1 0 0,-1 0 0,0 0 0,1 1 0,-1-1 0,1 0 0,-1 0 0,1 1 0,-1-1 0,0 0 0,1 1 0,-1-1 0,0 0 0,1 1 0,-1-1 0,0 1 0,1-1 0,-1 0 0,0 1 0,0-1 0,0 1 0,1-1 0,-1 1 0,0-1 0,0 1 0,0-1 0,0 1 0,0-1 0,0 1 0,0 0 0,4 27 0,-1 55 0,-2-12 0,15 337-1365,-17-388-5461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57.746"/>
    </inkml:context>
    <inkml:brush xml:id="br0">
      <inkml:brushProperty name="width" value="0.05" units="cm"/>
      <inkml:brushProperty name="height" value="0.05" units="cm"/>
    </inkml:brush>
  </inkml:definitions>
  <inkml:trace contextRef="#ctx0" brushRef="#br0">25 139 24575,'6'-13'0,"1"2"0,0-1 0,0 1 0,2 0 0,-1 0 0,1 1 0,1 0 0,0 1 0,0 0 0,1 0 0,13-7 0,-22 15 0,-1 0 0,1 0 0,-1 1 0,1-1 0,-1 0 0,1 1 0,0 0 0,-1-1 0,1 1 0,0 0 0,-1 0 0,1 0 0,0 0 0,2 0 0,-4 0 0,0 0 0,1 0 0,-1 0 0,0 1 0,1-1 0,-1 0 0,0 0 0,0 0 0,1 1 0,-1-1 0,0 0 0,0 0 0,0 0 0,1 1 0,-1-1 0,0 0 0,0 1 0,0-1 0,0 0 0,0 0 0,1 1 0,-1-1 0,0 0 0,0 1 0,0-1 0,0 0 0,0 1 0,-5 14 0,-3-4 0,0-1 0,-1 0 0,-1 0 0,1 0 0,-1-2 0,-1 1 0,-18 11 0,13-9 0,0 1 0,-19 19 0,35-30 0,-1 0 0,0 0 0,0 0 0,0 0 0,1 0 0,-1 0 0,1 0 0,-1 0 0,1 0 0,-1 1 0,1-1 0,0 0 0,-1 0 0,1 1 0,0-1 0,0 0 0,0 1 0,0-1 0,0 0 0,0 0 0,0 1 0,1-1 0,-1 0 0,0 0 0,1 1 0,-1-1 0,1 0 0,-1 0 0,1 0 0,0 0 0,-1 0 0,1 0 0,0 0 0,0 0 0,0 0 0,0 0 0,0 0 0,0 0 0,1 1 0,7 5 0,0-1 0,1 1 0,16 8 0,-12-8 0,118 77-1365,-110-72-5461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58.646"/>
    </inkml:context>
    <inkml:brush xml:id="br0">
      <inkml:brushProperty name="width" value="0.05" units="cm"/>
      <inkml:brushProperty name="height" value="0.05" units="cm"/>
    </inkml:brush>
  </inkml:definitions>
  <inkml:trace contextRef="#ctx0" brushRef="#br0">35 208 24575,'1'-46'0,"-1"46"0,1 0 0,-1-1 0,0 1 0,1 0 0,-1 0 0,0 0 0,1-1 0,-1 1 0,0 0 0,1 0 0,-1 0 0,0 0 0,1 0 0,-1 0 0,1 0 0,-1 0 0,0 0 0,1 0 0,-1 0 0,1 0 0,-1 0 0,0 0 0,1 0 0,-1 0 0,0 0 0,1 0 0,-1 0 0,1 1 0,-1-1 0,0 0 0,1 0 0,-1 1 0,0-1 0,1 0 0,-1 0 0,1 1 0,18 11 0,-16-9 0,2 0 0,0 0 0,0 0 0,0-1 0,1 0 0,-1 0 0,1 0 0,-1 0 0,1-1 0,0 0 0,0 0 0,-1-1 0,1 1 0,0-1 0,0-1 0,9 0 0,-10 0 0,-1-1 0,1 1 0,-1 0 0,0-1 0,1 0 0,-1 0 0,0-1 0,0 1 0,0-1 0,-1 0 0,1 0 0,-1 0 0,1 0 0,-1 0 0,0-1 0,0 0 0,0 1 0,-1-1 0,0 0 0,3-6 0,-4 8 0,0 0 0,0-1 0,0 0 0,0 1 0,0-1 0,-1 1 0,1-1 0,-1 0 0,0 0 0,0 1 0,0-1 0,0 0 0,0 1 0,-1-1 0,1 0 0,-1 0 0,0 1 0,1-1 0,-3-3 0,1 2 0,-1 0 0,0 1 0,1-1 0,-1 1 0,0-1 0,-1 1 0,1 0 0,0 0 0,-1 1 0,0-1 0,-4-2 0,-1 1 0,0-1 0,0 1 0,0 1 0,-1 0 0,0 0 0,1 1 0,-1 0 0,0 1 0,0 0 0,-12 0 0,18 1 0,0 1 0,0-1 0,0 1 0,0 0 0,1 0 0,-1 0 0,0 0 0,1 1 0,-1-1 0,1 1 0,-1 0 0,1 0 0,0 0 0,-1 1 0,1-1 0,0 1 0,1-1 0,-1 1 0,0 0 0,1 0 0,0 1 0,0-1 0,0 0 0,0 1 0,0-1 0,1 1 0,-1 0 0,1-1 0,0 1 0,0 0 0,0 0 0,1 0 0,-1 7 0,1-2 0,0 0 0,0 0 0,1-1 0,1 1 0,-1 0 0,1 0 0,1-1 0,-1 1 0,1-1 0,1 0 0,0 0 0,0 0 0,1 0 0,5 7 0,-2-5 0,1-1 0,0 0 0,0 0 0,1-1 0,0 0 0,0-1 0,1 0 0,0 0 0,0-2 0,22 9 0,-26-11 0,0-1 0,0 0 0,0-1 0,0 0 0,0 0 0,0 0 0,0-1 0,1 0 0,-1-1 0,0 1 0,0-2 0,0 1 0,0-1 0,0 0 0,0 0 0,0 0 0,0-1 0,-1 0 0,1-1 0,8-6 0,-5 2 0,0-1 0,0-1 0,-1 0 0,0 0 0,-1-1 0,0 0 0,-1 0 0,0-1 0,0 0 0,-2 0 0,1 0 0,-2-1 0,1 0 0,-2 0 0,0 0 0,0 0 0,-1-1 0,-1 1 0,-1-1 0,1 1 0,-4-22 0,3 34 0,0 0 0,0-1 0,0 1 0,0 0 0,0 0 0,-1-1 0,1 1 0,0 0 0,-1 0 0,1 0 0,-1-1 0,1 1 0,-1 0 0,0 0 0,1 0 0,-1 0 0,0 0 0,0 0 0,-1-1 0,-6 5 0,0 11 0,5-6 0,1 0 0,0-1 0,0 1 0,1 0 0,0 0 0,0 0 0,1 0 0,0 0 0,1 0 0,-1 0 0,2 0 0,-1-1 0,5 14 0,-5-18 0,0 0 0,0 0 0,0 0 0,1 0 0,-1 0 0,1-1 0,0 1 0,0-1 0,0 1 0,0-1 0,0 1 0,1-1 0,-1 0 0,1 0 0,-1 0 0,1-1 0,0 1 0,-1-1 0,1 1 0,0-1 0,0 0 0,0 0 0,0 0 0,1 0 0,-1-1 0,0 1 0,0-1 0,0 0 0,1 0 0,-1 0 0,0 0 0,0-1 0,0 1 0,0-1 0,1 0 0,3-1 0,4-2 0,0 0 0,-1-1 0,1-1 0,-1 0 0,0 0 0,0-1 0,16-14 0,-3-1 0,34-41 0,-50 55 0,-13 18 0,-5 8 0,-3 12 0,1 1 0,1 0 0,2 1 0,1 0 0,1 0 0,-3 40 0,3 5 0,4 119 0,9-108 0,-2-40 0,-5 83 0,2-126 0,0 0 0,-1 0 0,0 0 0,-1 0 0,1 0 0,-1 0 0,0 0 0,0-1 0,0 1 0,0-1 0,-1 1 0,0-1 0,0 0 0,0 0 0,-1 0 0,-3 3 0,4-5 0,0 0 0,-1 0 0,1 0 0,-1 0 0,1-1 0,-1 1 0,0-1 0,1 0 0,-1 0 0,0 0 0,0-1 0,0 0 0,0 1 0,0-1 0,1 0 0,-1-1 0,0 1 0,0-1 0,0 0 0,0 0 0,-4-1 0,-2-2 0,1 0 0,-1 0 0,1 0 0,0-1 0,1 0 0,-1-1 0,1 0 0,0-1 0,0 1 0,1-1 0,0-1 0,0 0 0,1 0 0,0 0 0,0 0 0,1-1 0,0 0 0,1 0 0,-7-20 0,7 17 0,1 0 0,0 0 0,1-1 0,0 0 0,1 1 0,1-1 0,0 0 0,1 0 0,0 1 0,0-1 0,2 1 0,0-1 0,0 1 0,1 0 0,9-19 0,-5 15 29,2 0-1,0 1 1,1 1-1,0 0 0,1 0 1,1 1-1,0 1 1,1 0-1,0 0 1,1 2-1,26-15 1,-29 18-78,1 1 0,1 1 0,-1 0 1,1 0-1,-1 2 0,25-4 0,-28 6-75,-1 0 0,1 1 0,-1 0 0,1 1 0,-1 0 0,1 0-1,-1 1 1,0 1 0,0-1 0,14 7 0,7 7-6702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08.250"/>
    </inkml:context>
    <inkml:brush xml:id="br0">
      <inkml:brushProperty name="width" value="0.05" units="cm"/>
      <inkml:brushProperty name="height" value="0.05" units="cm"/>
    </inkml:brush>
  </inkml:definitions>
  <inkml:trace contextRef="#ctx0" brushRef="#br0">81 1 24575,'-80'0'0,"151"11"0,511-1 0,-278-11 0,-289 1 0,544 29 0,-550-28 0,-1 0 0,0 1 0,0 0 0,0 0 0,9 4 0,-15-5 0,-1 0 0,0-1 0,1 1 0,-1 0 0,0-1 0,0 1 0,0 0 0,0 0 0,0 0 0,0 0 0,0 0 0,0 0 0,0 0 0,0 0 0,0 1 0,-1-1 0,1 0 0,-1 0 0,1 1 0,-1-1 0,1 0 0,-1 1 0,0-1 0,1 1 0,-1-1 0,0 0 0,0 1 0,0-1 0,0 1 0,0-1 0,0 1 0,-1-1 0,1 0 0,0 1 0,-1-1 0,1 0 0,-2 3 0,-23 46 0,18-37 0,0 1 0,0 0 0,-7 28 0,7-8 0,2 0 0,1 0 0,2 0 0,1 1 0,5 43 0,32 172 0,-35-246 0,56 282 0,23 143 0,-65-317 0,2 209 0,-20-274 0,-2 1 0,-2-1 0,-2 0 0,-2-1 0,-2 0 0,-26 58 0,37-99 0,-2 5 0,0 0 0,0 0 0,1 1 0,0-1 0,1 1 0,0 0 0,1-1 0,-1 19 0,3-27 0,0 0 0,0 1 0,0-1 0,0 0 0,0 0 0,0 0 0,1 0 0,-1 0 0,1-1 0,-1 1 0,1 0 0,0-1 0,0 1 0,-1-1 0,1 1 0,0-1 0,0 0 0,0 0 0,1 0 0,-1 0 0,0 0 0,0-1 0,0 1 0,5 0 0,8 2 0,1 0 0,24 1 0,-29-4 0,426 6 0,-253-8 0,-155 2-1365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21.746"/>
    </inkml:context>
    <inkml:brush xml:id="br0">
      <inkml:brushProperty name="width" value="0.05" units="cm"/>
      <inkml:brushProperty name="height" value="0.05" units="cm"/>
    </inkml:brush>
  </inkml:definitions>
  <inkml:trace contextRef="#ctx0" brushRef="#br0">78 206 24575,'-3'-2'0,"-8"-13"0,12 14 0,-1 1 0,0-1 0,0 0 0,1 1 0,-1-1 0,0 0 0,1 1 0,-1-1 0,0 1 0,1-1 0,-1 1 0,1-1 0,-1 1 0,1-1 0,-1 1 0,1-1 0,0 1 0,-1-1 0,1 1 0,-1 0 0,1 0 0,0-1 0,-1 1 0,1 0 0,0 0 0,-1-1 0,2 1 0,59-15 0,-43 12 0,-1-1 0,23-8 0,-35 10 0,-1 1 0,0-1 0,-1 0 0,1-1 0,0 1 0,-1-1 0,1 1 0,-1-1 0,0 0 0,0 0 0,0-1 0,0 1 0,0 0 0,3-7 0,-5 8 0,0 1 0,-1-1 0,1 0 0,0 0 0,-1 0 0,1-1 0,-1 1 0,1 0 0,-1 0 0,0 0 0,0 0 0,0 0 0,0 0 0,-1 0 0,1 0 0,0-1 0,-1 1 0,0 0 0,1 0 0,-1 0 0,0 1 0,0-1 0,0 0 0,0 0 0,0 0 0,-1 1 0,1-1 0,0 0 0,-1 1 0,1-1 0,-1 1 0,0 0 0,1 0 0,-1-1 0,-4-1 0,-1-1 0,0 0 0,-1 1 0,0 0 0,0 0 0,0 1 0,0-1 0,-15-1 0,15 3 0,1 1 0,-1-1 0,1 2 0,-1-1 0,1 1 0,-1 0 0,1 0 0,-1 1 0,1 0 0,0 0 0,-10 5 0,13-5 0,-1 1 0,1 0 0,0 0 0,0 0 0,0 1 0,0 0 0,1 0 0,-1-1 0,1 2 0,0-1 0,0 0 0,1 1 0,-1-1 0,1 1 0,0 0 0,0 0 0,-1 7 0,-1-1 29,2 1-1,0-1 1,0 1-1,1-1 0,1 1 1,-1 0-1,2-1 1,0 1-1,0-1 1,1 1-1,4 11 1,-4-16-107,0-1 0,1 0 1,-1 0-1,1-1 1,1 1-1,-1 0 1,1-1-1,0 0 0,0 0 1,0 0-1,1-1 1,0 1-1,0-1 1,0 0-1,0 0 0,1-1 1,-1 0-1,1 0 1,0 0-1,0 0 1,7 1-1,21 4-6748</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08.670"/>
    </inkml:context>
    <inkml:brush xml:id="br0">
      <inkml:brushProperty name="width" value="0.05" units="cm"/>
      <inkml:brushProperty name="height" value="0.05" units="cm"/>
    </inkml:brush>
  </inkml:definitions>
  <inkml:trace contextRef="#ctx0" brushRef="#br0">24 1 24575,'-1'0'0,"0"0"0,0 0 0,-1 0 0,1 0 0,0 0 0,0 0 0,0 1 0,-1-1 0,1 0 0,0 1 0,0-1 0,0 1 0,0-1 0,0 1 0,0-1 0,-1 2 0,1-2 0,1 1 0,0-1 0,-1 1 0,1 0 0,0-1 0,-1 1 0,1-1 0,0 1 0,0 0 0,0-1 0,-1 1 0,1-1 0,0 1 0,0 0 0,0-1 0,0 1 0,0 0 0,0-1 0,0 1 0,1 0 0,-1 0 0,1 2 0,1 1 0,-1-2 0,1 1 0,-1 0 0,1 0 0,0 0 0,0-1 0,0 1 0,1-1 0,2 3 0,15 10 0,0-2 0,0-1 0,1 0 0,1-2 0,25 10 0,31 15 0,-52-22 0,48 26 0,-69-35 0,1-1 0,-1 1 0,0 0 0,0 1 0,0-1 0,-1 1 0,1 0 0,-1 0 0,6 11 0,-9-14 0,0 0 0,-1 0 0,1 0 0,-1 1 0,1-1 0,-1 0 0,0 0 0,0 0 0,0 1 0,0-1 0,0 0 0,0 0 0,-1 0 0,1 1 0,-1-1 0,0 0 0,1 0 0,-1 0 0,0 0 0,0 0 0,0 0 0,-1 0 0,1-1 0,0 1 0,-1 0 0,1-1 0,-4 4 0,-3 2 0,-1 1 0,0-1 0,-20 11 0,-12 4-115,-68 26 1,74-34-1022,-5 2-5690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09.122"/>
    </inkml:context>
    <inkml:brush xml:id="br0">
      <inkml:brushProperty name="width" value="0.05" units="cm"/>
      <inkml:brushProperty name="height" value="0.05" units="cm"/>
    </inkml:brush>
  </inkml:definitions>
  <inkml:trace contextRef="#ctx0" brushRef="#br0">391 191 24575,'5'-34'0,"-4"29"0,1 0 0,-1-1 0,-1 1 0,1 0 0,-1-10 0,-1 9 0,-1 0 0,1 1 0,-1-1 0,0 1 0,0-1 0,-1 1 0,0 0 0,0 0 0,0 0 0,0 0 0,-1 1 0,0-1 0,0 1 0,0 0 0,0 0 0,-1 0 0,1 1 0,-1-1 0,0 1 0,0 1 0,0-1 0,-1 0 0,1 1 0,-1 0 0,-7-1 0,8 1 0,1 1 0,-1 0 0,0 0 0,0 0 0,0 1 0,0 0 0,0 0 0,0 0 0,0 0 0,0 1 0,0 0 0,0 0 0,0 0 0,1 0 0,-1 1 0,0 0 0,1 0 0,-1 0 0,1 1 0,0 0 0,0-1 0,0 1 0,0 1 0,0-1 0,1 1 0,-1-1 0,1 1 0,0 0 0,-5 8 0,7-10 0,-1 1 0,1-1 0,0 1 0,0-1 0,0 1 0,0-1 0,0 1 0,1 0 0,-1-1 0,1 1 0,-1 0 0,1 0 0,0-1 0,0 1 0,1 0 0,-1 0 0,1-1 0,-1 1 0,1 0 0,0-1 0,0 1 0,0-1 0,0 1 0,0-1 0,0 1 0,1-1 0,-1 0 0,1 0 0,0 1 0,0-1 0,0 0 0,3 2 0,4 3 0,1-1 0,-1 0 0,1-1 0,1 0 0,-1-1 0,17 5 0,-26-8 0,1-1 0,-1 0 0,1 1 0,-1 0 0,1-1 0,-1 1 0,1 0 0,-1-1 0,0 1 0,1 0 0,-1 0 0,0 0 0,0 0 0,0 0 0,0 0 0,0 1 0,0-1 0,0 0 0,0 0 0,0 1 0,0-1 0,-1 1 0,2 2 0,-2-2 0,0 0 0,-1 0 0,1 0 0,0 1 0,-1-1 0,0 0 0,1 0 0,-1 0 0,0 0 0,0 0 0,0-1 0,0 1 0,0 0 0,-1 0 0,1-1 0,-1 1 0,-1 2 0,-15 12 0,1-1 0,-2 0 0,0-1 0,-22 11 0,-37 28 0,69-46 0,0 1 0,1 0 0,0 0 0,0 0 0,-12 20 0,18-25 0,0 0 0,0 1 0,0-1 0,0 1 0,1-1 0,-1 1 0,1 0 0,0-1 0,0 1 0,1 0 0,-1 0 0,1 0 0,0 0 0,0 0 0,0-1 0,0 1 0,1 0 0,-1 0 0,1 0 0,0 0 0,0-1 0,1 1 0,-1 0 0,4 4 0,-2-2 0,1-1 0,1 0 0,-1 0 0,1 0 0,0-1 0,0 0 0,0 0 0,1 0 0,-1 0 0,1-1 0,0 0 0,0 0 0,11 3 0,24 6-1365,0-5-5461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09.540"/>
    </inkml:context>
    <inkml:brush xml:id="br0">
      <inkml:brushProperty name="width" value="0.05" units="cm"/>
      <inkml:brushProperty name="height" value="0.05" units="cm"/>
    </inkml:brush>
  </inkml:definitions>
  <inkml:trace contextRef="#ctx0" brushRef="#br0">40 53 24575,'-2'0'0,"-1"-1"0,1 0 0,0 0 0,0 0 0,0 0 0,0 0 0,0-1 0,0 1 0,0-1 0,0 1 0,0-1 0,1 1 0,-1-1 0,0 0 0,1 0 0,0 0 0,-3-4 0,4 6 0,-1-1 0,1 0 0,-1 0 0,1 0 0,0 0 0,-1 0 0,1 0 0,0 1 0,0-1 0,-1 0 0,1 0 0,0 0 0,0 0 0,0 0 0,0 0 0,0 0 0,1-2 0,-1 3 0,1-1 0,-1 1 0,1 0 0,-1-1 0,1 1 0,-1-1 0,1 1 0,-1 0 0,1-1 0,-1 1 0,1 0 0,0 0 0,-1-1 0,1 1 0,0 0 0,-1 0 0,1 0 0,-1 0 0,1 0 0,0 0 0,-1 0 0,1 0 0,0 0 0,-1 0 0,1 0 0,0 0 0,-1 1 0,1-1 0,0 0 0,3 1 0,-1 1 0,0-1 0,0 0 0,0 1 0,0-1 0,0 1 0,-1 0 0,1 0 0,-1 0 0,1 0 0,-1 1 0,1-1 0,-1 1 0,0-1 0,0 1 0,0 0 0,-1 0 0,1 0 0,-1 0 0,0 0 0,1 0 0,-1 0 0,0 0 0,-1 0 0,1 1 0,0 4 0,0-2 0,-1-1 0,1 1 0,-1 0 0,0-1 0,-1 1 0,1-1 0,-1 1 0,0-1 0,-1 1 0,1-1 0,-1 1 0,0-1 0,-1 0 0,-4 9 0,-4-3 0,5-4 0,12-12 0,39-36 0,34-29 0,-71 63 0,1 1 0,-1 1 0,1-1 0,1 1 0,-1 1 0,1 0 0,14-4 0,-22 7 0,0 1 0,-1 0 0,1 0 0,0 0 0,-1 0 0,1 0 0,0 0 0,-1 0 0,1 0 0,0 1 0,-1-1 0,1 1 0,-1-1 0,1 1 0,-1-1 0,1 1 0,-1 0 0,1 0 0,-1 0 0,0 0 0,1 0 0,-1 0 0,0 0 0,0 1 0,0-1 0,0 0 0,0 1 0,0-1 0,0 0 0,0 1 0,-1-1 0,1 1 0,0-1 0,-1 1 0,1 3 0,2 7 0,0 0 0,-1 0 0,1 24 0,-1-17 0,-2-16-124,1-1 0,-1 1 0,1-1 0,-1 1 0,1-1 0,0 0-1,0 1 1,0-1 0,0 0 0,3 4 0,3 2-6702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09.727"/>
    </inkml:context>
    <inkml:brush xml:id="br0">
      <inkml:brushProperty name="width" value="0.05" units="cm"/>
      <inkml:brushProperty name="height" value="0.05" units="cm"/>
    </inkml:brush>
  </inkml:definitions>
  <inkml:trace contextRef="#ctx0" brushRef="#br0">1 85 24575,'3'-6'0,"1"-9"0,3-4 0,0-3 0,0 6 0,0 9 0,0 12 0,-1 11 0,-2 12 0,-1 11 0,1 8 0,1 6 0,-1 3 0,-1-2 0,2-1 0,0-5 0,-1-6 0,0-9-8191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10.051"/>
    </inkml:context>
    <inkml:brush xml:id="br0">
      <inkml:brushProperty name="width" value="0.05" units="cm"/>
      <inkml:brushProperty name="height" value="0.05" units="cm"/>
    </inkml:brush>
  </inkml:definitions>
  <inkml:trace contextRef="#ctx0" brushRef="#br0">0 42 24575,'0'-1'0,"1"-1"0,-1 0 0,0 1 0,0-1 0,1 1 0,-1 0 0,1-1 0,-1 1 0,1-1 0,0 1 0,0 0 0,-1-1 0,1 1 0,0 0 0,0 0 0,0-1 0,0 1 0,0 0 0,1 0 0,-1 0 0,0 1 0,0-1 0,1 0 0,-1 0 0,1 1 0,-1-1 0,0 1 0,1-1 0,-1 1 0,1-1 0,1 1 0,7-2 0,0 1 0,-1 0 0,19 1 0,-16 0 0,64 1 0,53-1 0,-119-2 0,-8 2 0,-1-1 0,1 1 0,-1-1 0,1 1 0,-1 0 0,1-1 0,-1 1 0,1 0 0,-1 0 0,1 0 0,-1 0 0,1 0 0,-1 1 0,1-1 0,2 1 0,6 71 0,5 63 0,-11-87-1365,0-32-5461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10.209"/>
    </inkml:context>
    <inkml:brush xml:id="br0">
      <inkml:brushProperty name="width" value="0.05" units="cm"/>
      <inkml:brushProperty name="height" value="0.05" units="cm"/>
    </inkml:brush>
  </inkml:definitions>
  <inkml:trace contextRef="#ctx0" brushRef="#br0">15 85 24575,'0'-6'0,"0"-9"0,0-4 0,0-3 0,0 6 0,-3 9 0,-1 9 0,0 6 0,1 3-8191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10.425"/>
    </inkml:context>
    <inkml:brush xml:id="br0">
      <inkml:brushProperty name="width" value="0.05" units="cm"/>
      <inkml:brushProperty name="height" value="0.05" units="cm"/>
    </inkml:brush>
  </inkml:definitions>
  <inkml:trace contextRef="#ctx0" brushRef="#br0">0 1 24575,'4'0'0,"-1"1"0,1-1 0,0 1 0,-1 0 0,1 0 0,-1 1 0,0-1 0,1 1 0,-1-1 0,0 1 0,0 0 0,0 0 0,4 4 0,-2-1 0,0-1 0,-1 1 0,1 0 0,-1 1 0,0-1 0,4 8 0,0 2 0,-2 0 0,0 0 0,-1 0 0,-1 1 0,0 0 0,-1 0 0,0 0 0,-2 0 0,0 1 0,-1 24 0,-2-20 0,-1 1 0,0-1 0,-2 0 0,-1 0 0,0 0 0,-1-1 0,-15 28 0,11-29-1365,0-5-5461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11"/>
    </inkml:context>
    <inkml:brush xml:id="br0">
      <inkml:brushProperty name="width" value="0.05" units="cm"/>
      <inkml:brushProperty name="height" value="0.05" units="cm"/>
    </inkml:brush>
  </inkml:definitions>
  <inkml:trace contextRef="#ctx0" brushRef="#br0">19 65 24575,'1'-3'0,"-1"0"0,0 0 0,0 1 0,0-1 0,0 0 0,-1 0 0,1 1 0,-1-1 0,1 0 0,-1 0 0,0 1 0,0-1 0,0 1 0,0-1 0,-1 1 0,1-1 0,-1 1 0,1 0 0,-5-5 0,14 13 0,1-2 0,-1 1 0,1-1 0,0 0 0,10 2 0,3-2 0,0 0 0,1-2 0,-1-1 0,44-2 0,-64 1 0,0 0 0,0-1 0,0 1 0,0 0 0,0-1 0,0 1 0,-1-1 0,1 0 0,0 1 0,0-1 0,0 0 0,-1 0 0,1 0 0,-1-1 0,1 1 0,-1 0 0,1-1 0,-1 1 0,1-1 0,-1 1 0,0-1 0,0 1 0,0-1 0,0 0 0,0 0 0,0 1 0,-1-1 0,1 0 0,-1 0 0,1 0 0,-1 0 0,1 0 0,-1 0 0,0-2 0,-2 52-455,2 1 0,11 83 0,-9-114-6371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11.187"/>
    </inkml:context>
    <inkml:brush xml:id="br0">
      <inkml:brushProperty name="width" value="0.05" units="cm"/>
      <inkml:brushProperty name="height" value="0.05" units="cm"/>
    </inkml:brush>
  </inkml:definitions>
  <inkml:trace contextRef="#ctx0" brushRef="#br0">1 43 24575,'0'-3'0,"0"-5"0,0-3 0,3 0 0,1 4 0,4 5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11.810"/>
    </inkml:context>
    <inkml:brush xml:id="br0">
      <inkml:brushProperty name="width" value="0.05" units="cm"/>
      <inkml:brushProperty name="height" value="0.05" units="cm"/>
    </inkml:brush>
  </inkml:definitions>
  <inkml:trace contextRef="#ctx0" brushRef="#br0">1 144 24575,'0'2'0,"0"1"0,0 0 0,0 0 0,1-1 0,-1 1 0,1 0 0,-1 0 0,1-1 0,0 1 0,0-1 0,1 1 0,-1-1 0,0 1 0,1-1 0,-1 0 0,1 0 0,3 4 0,-1-3 0,0-1 0,-1 1 0,1-1 0,0 0 0,0 0 0,0 0 0,0-1 0,0 1 0,1-1 0,7 1 0,18 2 0,0-2 0,1-1 0,33-3 0,0 0 0,-56 2 0,0 0 0,-1-1 0,1 0 0,0 0 0,-1-1 0,1 0 0,-1 0 0,9-4 0,-14 5 0,0 0 0,0 0 0,-1-1 0,1 1 0,0 0 0,0-1 0,-1 1 0,1-1 0,-1 1 0,1-1 0,-1 0 0,1 0 0,-1 1 0,0-1 0,0 0 0,0 0 0,0 0 0,-1 0 0,1-1 0,0 1 0,-1 0 0,1 0 0,-1 0 0,0-1 0,0 1 0,0 0 0,0 0 0,0 0 0,0-1 0,-1 1 0,1 0 0,-2-3 0,0-1 0,0 0 0,-1 0 0,0 0 0,0 0 0,-1 0 0,1 1 0,-1 0 0,0 0 0,-1 0 0,1 0 0,-1 1 0,0-1 0,0 1 0,0 0 0,-1 1 0,0-1 0,1 1 0,-1 0 0,0 1 0,-7-3 0,9 4 0,-1-1 0,0 1 0,0-1 0,0 1 0,0 1 0,0-1 0,-1 1 0,1 0 0,0 0 0,0 0 0,0 1 0,0-1 0,0 1 0,0 1 0,0-1 0,0 1 0,0 0 0,1 0 0,-1 0 0,1 1 0,-1-1 0,1 1 0,0 0 0,0 0 0,-7 8 0,4-2 0,1 0 0,0 0 0,0 1 0,1 0 0,0 0 0,1 0 0,0 1 0,-4 17 0,7-22 0,0 0 0,-1 0 0,2 0 0,-1 1 0,1-1 0,0 0 0,0 0 0,1 0 0,0 0 0,0 0 0,0 0 0,1 0 0,0 0 0,0 0 0,0-1 0,1 1 0,3 6 0,-2-8 0,0 0 0,0-1 0,0 1 0,1-1 0,-1 0 0,1 0 0,-1-1 0,1 1 0,0-1 0,0 0 0,0 0 0,0 0 0,1-1 0,-1 0 0,0 0 0,1 0 0,9-1 0,1 1 0,0-2 0,-1 0 0,1-1 0,29-7 0,-25 3 0,-1 0 0,0-1 0,-1-2 0,0 0 0,0 0 0,-1-2 0,32-24 0,-41 28 0,1-1 0,-1 0 0,0 0 0,-1 0 0,0-1 0,-1-1 0,1 1 0,-2-1 0,1 0 0,-1 0 0,-1 0 0,0-1 0,0 1 0,-1-1 0,3-19 0,-6 26 0,0 1 0,0-1 0,0 0 0,-1 1 0,1-1 0,-1 0 0,-2-7 0,2 10 0,1 0 0,0 0 0,-1 0 0,1 0 0,-1-1 0,0 1 0,1 0 0,-1 0 0,0 0 0,0 0 0,0 0 0,0 0 0,0 1 0,0-1 0,0 0 0,0 0 0,0 1 0,0-1 0,0 0 0,0 1 0,0-1 0,-1 1 0,1 0 0,0-1 0,-3 1 0,3 0 0,0 0 0,0 0 0,0 0 0,1 1 0,-1-1 0,0 0 0,0 1 0,0-1 0,0 1 0,0-1 0,0 1 0,1-1 0,-1 1 0,0 0 0,1-1 0,-1 1 0,0 0 0,1 0 0,-1-1 0,1 1 0,-1 0 0,1 0 0,-1 0 0,1 0 0,0 0 0,-1 0 0,1-1 0,0 1 0,0 0 0,-1 0 0,1 0 0,0 0 0,0 0 0,0 0 0,0 0 0,1 2 0,3 37 0,0-26 0,0 0 0,1-1 0,1 1 0,0-1 0,1 0 0,13 19 0,60 67 0,0 1 0,-77-96 0,0 1 0,0 0 0,0 0 0,-1 1 0,0-1 0,0 0 0,0 1 0,2 10 0,-4-15 0,0 1 0,0 0 0,0 0 0,0 0 0,0 0 0,-1 0 0,1 0 0,-1-1 0,1 1 0,-1 0 0,1 0 0,-1-1 0,0 1 0,0 0 0,0-1 0,0 1 0,0-1 0,0 1 0,-1-1 0,1 1 0,0-1 0,-1 0 0,1 0 0,-1 0 0,1 1 0,-1-2 0,1 1 0,-1 0 0,0 0 0,-2 0 0,-9 4 0,0-1 0,-1-1 0,1-1 0,-1 0 0,1 0 0,-17-1 0,-86-6 0,103 4 0,-66-7-1365,7-2-5461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22.103"/>
    </inkml:context>
    <inkml:brush xml:id="br0">
      <inkml:brushProperty name="width" value="0.05" units="cm"/>
      <inkml:brushProperty name="height" value="0.05" units="cm"/>
    </inkml:brush>
  </inkml:definitions>
  <inkml:trace contextRef="#ctx0" brushRef="#br0">6 111 24575,'-3'-13'0,"3"13"0,-1 0 0,1-1 0,0 1 0,-1-1 0,1 1 0,0-1 0,0 1 0,0-1 0,-1 1 0,1-1 0,0 1 0,0-1 0,0 1 0,0-1 0,0 1 0,0-1 0,0 1 0,0-1 0,0 1 0,0-1 0,0 1 0,1-1 0,-1 1 0,0-1 0,0 1 0,0-1 0,1 1 0,-1-1 0,0 1 0,1 0 0,-1-1 0,0 1 0,1-1 0,-1 1 0,0 0 0,1-1 0,-1 1 0,1 0 0,-1 0 0,0-1 0,1 1 0,-1 0 0,1 0 0,-1-1 0,1 1 0,-1 0 0,1 0 0,-1 0 0,1 0 0,0 0 0,4-1 0,-1 0 0,1 1 0,0 0 0,-1 0 0,1 0 0,-1 0 0,1 1 0,0-1 0,-1 1 0,1 1 0,-1-1 0,0 0 0,1 1 0,5 3 0,4 2 0,-1 1 0,26 17 0,-32-18 0,1-1 0,-1 1 0,-1 0 0,1 1 0,-1 0 0,-1 0 0,1 0 0,-1 0 0,6 16 0,-9-20 0,0 1 0,0-1 0,-1 1 0,1 0 0,-1 0 0,-1 0 0,1 0 0,-1 0 0,1 0 0,-1 0 0,-1 0 0,1 0 0,-1 0 0,0 0 0,0 0 0,0 0 0,-1 0 0,1-1 0,-1 1 0,-4 7 0,5-11 0,0 0 0,0 1 0,0-1 0,0 1 0,0-1 0,-1 0 0,1 0 0,0 0 0,-1 0 0,1 0 0,0 0 0,-1 0 0,0 0 0,1 0 0,-1-1 0,1 1 0,-1-1 0,0 1 0,1-1 0,-1 0 0,0 1 0,1-1 0,-1 0 0,0 0 0,0 0 0,1 0 0,-1-1 0,0 1 0,1 0 0,-1-1 0,-2 0 0,1 0 0,1-1 0,-1 1 0,0-1 0,1 1 0,-1-1 0,1 0 0,-1 0 0,1 0 0,0 0 0,0-1 0,0 1 0,0 0 0,0-1 0,1 0 0,-1 1 0,-1-6 0,0 0 16,0 0-1,1-1 1,0 1-1,1 0 1,0 0-1,0-1 1,1 1-1,0-1 1,0 1-1,1-1 1,0 1-1,1 0 1,0 0-1,0-1 1,0 1-1,1 1 1,1-1 0,-1 0-1,1 1 1,0-1-1,9-9 1,-4 6-148,0 0 1,1 1 0,0 0-1,1 1 1,0 0 0,0 0 0,1 1-1,0 1 1,1 0 0,0 1 0,0 0-1,14-4 1,-8 5-6695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11.739"/>
    </inkml:context>
    <inkml:brush xml:id="br0">
      <inkml:brushProperty name="width" value="0.05" units="cm"/>
      <inkml:brushProperty name="height" value="0.05" units="cm"/>
    </inkml:brush>
  </inkml:definitions>
  <inkml:trace contextRef="#ctx0" brushRef="#br0">2507 377 24575,'0'-21'0,"0"1"0,-2-1 0,0 1 0,-9-36 0,8 48 0,1 1 0,-1-1 0,-1 1 0,0 0 0,0 0 0,0 0 0,-1 0 0,0 1 0,0 0 0,0 0 0,-1 0 0,0 1 0,0 0 0,0 0 0,-10-5 0,-5-2 0,-1 1 0,-1 2 0,0 0 0,0 1 0,-45-9 0,-124-8 0,11 11-189,0 9-1,1 7 1,-282 41-1,359-27 191,1 6-1,-143 48 1,196-52-4,0 2 0,2 2 0,0 3 1,1 1-1,2 2 0,-71 60 0,96-71-9,0 1 0,2 1 0,0 1 0,1 0 0,1 1 1,1 0-1,-19 42 0,26-48 12,1 1 0,1-1 1,0 1-1,2 1 0,0-1 0,0 0 1,1 1-1,2-1 0,-1 1 1,2 0-1,0-1 0,1 1 0,4 16 1,-1-16 67,0 1 0,1-1 1,1 0-1,1 0 0,1 0 0,0-2 1,20 28-1,-12-22-19,2-1 0,0 0-1,0-2 1,40 29 0,-13-18-187,1-2-1,1-1 1,1-3-1,93 30 1,-38-22-112,2-6 0,0-3 0,149 9 0,330-25-553,-340-21 253,0-11 1,-1-11-1,448-129 0,-406 64 529,-215 72-387,124-74 0,-170 88 395,1-1 0,-2-1 0,-1-1 0,0-1 0,35-41 0,-51 51 56,0 1 1,-1-1-1,0-1 1,0 1 0,-1-1-1,0 0 1,4-17 0,-7 20-5,-1-1 1,0 1 0,0-1 0,0 0-1,-1 1 1,0-1 0,-1 0 0,0 1-1,-1-1 1,1 1 0,-5-12 0,1 7 59,-1 0 1,-1 0 0,0 0 0,0 1-1,-1 0 1,-1 0 0,0 1-1,-1 0 1,0 1 0,0 0-1,-21-14 1,-4-1-62,-1 2 0,-69-32 0,2 11-161,-2 4 0,-2 4 1,-182-35-1,-344-11-540,328 63 82,31 8-2325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38.247"/>
    </inkml:context>
    <inkml:brush xml:id="br0">
      <inkml:brushProperty name="width" value="0.05" units="cm"/>
      <inkml:brushProperty name="height" value="0.05" units="cm"/>
    </inkml:brush>
  </inkml:definitions>
  <inkml:trace contextRef="#ctx0" brushRef="#br0">609 1 24575,'-7'0'0,"-1"1"0,1 1 0,0-1 0,-9 4 0,-6 1 0,-4 0 0,0 0 0,0 2 0,1 1 0,-37 19 0,50-21 0,0 0 0,0 1 0,1 0 0,0 1 0,1 0 0,-1 1 0,2 0 0,-1 0 0,2 1 0,-12 18 0,5 0 0,1 0 0,1 1 0,1 1 0,2 0 0,1 1 0,2 0 0,1 0 0,1 1 0,-1 49 0,7 10 0,3 1 0,19 100 0,22 97 0,28 235 0,-65-424 0,-4 0 0,-5 0 0,-17 124 0,-71 246 0,17-109 0,14 1 0,-15 537 0,81-617 0,-2-223 0,3 1 0,27 95 0,-27-126 0,2-1 0,1 0 0,2 0 0,33 52 0,-38-68 0,0 0 0,1-1 0,0 0 0,1-1 0,0 0 0,1-1 0,0 0 0,1 0 0,0-2 0,1 1 0,26 11 0,-21-14 0,1-1 0,-1-1 0,1 0 0,0-1 0,1-2 0,34 0 0,123-19 0,-143 13 0,307-58-1365,-299 50-5461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39.771"/>
    </inkml:context>
    <inkml:brush xml:id="br0">
      <inkml:brushProperty name="width" value="0.05" units="cm"/>
      <inkml:brushProperty name="height" value="0.05" units="cm"/>
    </inkml:brush>
  </inkml:definitions>
  <inkml:trace contextRef="#ctx0" brushRef="#br0">7950 5193 24575,'-8'-1'0,"0"0"0,0-1 0,0 1 0,0-2 0,0 1 0,-13-6 0,12 3 0,-1 2 0,0 0 0,0 0 0,-11-1 0,-37 0 0,-76 4 0,52 2 0,-916-16-842,-1935-124-617,1036-30 705,1652 133 1772,1-11 1,-266-87-1,457 115-1018,0-3 0,1-1 0,-63-39 0,82 41 0,2-2 0,0 0 0,2-3 0,1 0 0,-47-54 0,45 41 0,2-1 0,1 0 0,-27-57 0,39 65 0,2-1 0,2 0 0,0 0 0,2-1 0,-6-50 0,10 42 0,3 0 0,6-82 0,23-83 0,-16 133 0,112-713 0,-70 524 0,170-495 0,-111 418 0,91-462 0,-196 765 0,-2-1 0,-1 0 0,-1-1 0,-4-41 0,0 71 0,-1 0 0,1 1 0,-2-1 0,1 0 0,-1 1 0,0 0 0,0 0 0,-1 0 0,0 0 0,-1 0 0,1 1 0,-9-9 0,1-1 0,12 15 0,-1 1 0,1 0 0,0-1 0,0 1 0,-1 0 0,1-1 0,0 1 0,0-1 0,0 1 0,0 0 0,-1-1 0,1 1 0,0-1 0,0 1 0,0-1 0,0 1 0,0 0 0,0-1 0,0 1 0,0-1 0,0 1 0,0 0 0,1-1 0,-1 1 0,0-1 0,0 1 0,0 0 0,0-1 0,1 1 0,-1-1 0,0 1 0,0 0 0,1-1 0,-1 1 0,0 0 0,1-1 0,-1 1 0,0 0 0,1 0 0,-1-1 0,0 1 0,1 0 0,-1 0 0,1 0 0,-1 0 0,0-1 0,1 1 0,-1 0 0,1 0 0,-1 0 0,1 0 0,-1 0 0,1 0 0,29-3 0,-26 3 0,107-4 0,96-7 0,-70-3 0,-6-1 0,147 3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39.992"/>
    </inkml:context>
    <inkml:brush xml:id="br0">
      <inkml:brushProperty name="width" value="0.05" units="cm"/>
      <inkml:brushProperty name="height" value="0.05" units="cm"/>
    </inkml:brush>
  </inkml:definitions>
  <inkml:trace contextRef="#ctx0" brushRef="#br0">4 12 24575,'0'-3'0,"-3"-1"0,2 0 0,5 7 0,7 6 0,5 8 0,3 7 0,2 6 0,3 8 0,-3 8 0,-4 8 0,-5 5 0,-12 7 0,-14 4 0,-18 2 0,-3-10-8191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42.865"/>
    </inkml:context>
    <inkml:brush xml:id="br0">
      <inkml:brushProperty name="width" value="0.05" units="cm"/>
      <inkml:brushProperty name="height" value="0.05" units="cm"/>
    </inkml:brush>
  </inkml:definitions>
  <inkml:trace contextRef="#ctx0" brushRef="#br0">113 35 24575,'0'-3'0,"0"1"0,0 0 0,-1-1 0,1 1 0,0 0 0,-1-1 0,0 1 0,1 0 0,-1 0 0,0 0 0,0 0 0,0 0 0,-3-4 0,4 6 0,-1 0 0,1 1 0,-1-1 0,1 0 0,0 0 0,-1 0 0,1 0 0,0 0 0,-1 1 0,1-1 0,-1 0 0,1 0 0,0 1 0,0-1 0,-1 0 0,1 1 0,0-1 0,-1 0 0,1 0 0,0 1 0,0-1 0,0 1 0,-1-1 0,1 0 0,0 1 0,0-1 0,0 1 0,0-1 0,0 0 0,0 1 0,0-1 0,-1 1 0,-4 17 0,-15 61 0,-13 107 0,6 83 0,25-242 0,-3 59 0,5-78 0,0 1 0,1-1 0,0 1 0,0-1 0,1 0 0,1 0 0,5 14 0,-7-19 0,1 0 0,1 0 0,-1 0 0,0-1 0,1 1 0,-1-1 0,1 1 0,0-1 0,0 0 0,0 0 0,0 0 0,0-1 0,0 1 0,0-1 0,0 1 0,1-1 0,-1 0 0,1-1 0,-1 1 0,7 0 0,8 1 0,0-2 0,34-2 0,-34 1 0,233-22-324,-202 17-717,4 1-5785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43.659"/>
    </inkml:context>
    <inkml:brush xml:id="br0">
      <inkml:brushProperty name="width" value="0.05" units="cm"/>
      <inkml:brushProperty name="height" value="0.05" units="cm"/>
    </inkml:brush>
  </inkml:definitions>
  <inkml:trace contextRef="#ctx0" brushRef="#br0">50 149 24575,'2'-41'0,"-1"28"0,0-1 0,-1 1 0,-1-1 0,0 0 0,-4-20 0,5 34 0,0 0 0,0 0 0,0-1 0,0 1 0,0 0 0,0 0 0,0-1 0,0 1 0,0 0 0,-1 0 0,1 0 0,0-1 0,0 1 0,0 0 0,0 0 0,0 0 0,0-1 0,0 1 0,-1 0 0,1 0 0,0 0 0,0 0 0,0-1 0,0 1 0,-1 0 0,1 0 0,0 0 0,0 0 0,-1 0 0,1 0 0,0 0 0,0 0 0,0 0 0,-1 0 0,1-1 0,0 1 0,0 0 0,-1 0 0,1 0 0,0 0 0,0 1 0,0-1 0,-1 0 0,1 0 0,0 0 0,0 0 0,0 0 0,-1 0 0,1 0 0,0 0 0,0 0 0,0 0 0,-1 1 0,1-1 0,0 0 0,0 0 0,0 0 0,0 0 0,-1 1 0,1-1 0,0 0 0,0 0 0,0 0 0,0 1 0,-9 14 0,4-2 0,0 0 0,1 1 0,0 0 0,1-1 0,0 2 0,2-1 0,-1 0 0,2 0 0,0 0 0,0 1 0,5 21 0,-4-30 0,0 0 0,1 1 0,0-1 0,0 0 0,0 0 0,1 0 0,0-1 0,0 1 0,0 0 0,1-1 0,0 0 0,0 0 0,0 0 0,1-1 0,-1 1 0,1-1 0,0 0 0,0 0 0,1-1 0,-1 0 0,1 0 0,0 0 0,0 0 0,0-1 0,0 0 0,0 0 0,11 1 0,3 0 0,-1-2 0,0 0 0,0-1 0,29-4 0,-35 2 0,0 0 0,0-1 0,0-1 0,-1 0 0,1-1 0,-1 0 0,16-9 0,-25 12 0,0 0 0,0 0 0,0 0 0,0 0 0,-1-1 0,1 1 0,-1-1 0,1 1 0,-1-1 0,0 0 0,0 0 0,0 0 0,0 0 0,-1-1 0,1 1 0,-1 0 0,0-1 0,0 1 0,0-5 0,0 4 0,-1 0 0,0-1 0,-1 1 0,1 0 0,-1-1 0,0 1 0,0 0 0,0 0 0,-1 0 0,1 0 0,-1 0 0,0 0 0,0 0 0,-1 0 0,-2-3 0,-7-8 0,0 0 0,-1 1 0,-1 1 0,0 0 0,-1 1 0,0 0 0,-1 1 0,-34-17 0,49 27 0,0 1 0,0-1 0,0 1 0,0 0 0,0-1 0,0 1 0,0 0 0,0-1 0,0 1 0,0 0 0,0 0 0,0 0 0,0 0 0,0 0 0,0 0 0,-1 0 0,1 1 0,0-1 0,0 0 0,0 1 0,0-1 0,0 0 0,0 1 0,-1 0 0,1 0 0,1 0 0,0 0 0,-1-1 0,1 1 0,0 0 0,0 0 0,-1 0 0,1 0 0,0-1 0,0 1 0,0 0 0,0 0 0,0 0 0,0 0 0,0-1 0,1 1 0,-1 0 0,0 0 0,0 0 0,1 0 0,-1-1 0,0 1 0,1 0 0,-1 0 0,1-1 0,-1 1 0,1 0 0,-1-1 0,1 1 0,-1-1 0,2 2 0,5 5 0,0 0 0,0-1 0,1 0 0,0 0 0,0 0 0,1-1 0,-1 0 0,1-1 0,0 0 0,1 0 0,-1-1 0,15 3 0,11 1 0,0-1 0,40 0 0,32-1 0,197-19 0,-293 13 0,-3 1 0,1 0 0,-1-1 0,0 0 0,0-1 0,0 0 0,0 0 0,0-1 0,0 0 0,0 0 0,12-8 0,-20 11 0,1 0 0,-1-1 0,0 1 0,1 0 0,-1-1 0,0 1 0,1 0 0,-1-1 0,0 1 0,1-1 0,-1 1 0,0 0 0,1-1 0,-1 1 0,0-1 0,0 1 0,0-1 0,0 1 0,1-1 0,-1 1 0,0-1 0,0 1 0,0-1 0,0 1 0,0-1 0,0 1 0,0-1 0,0 1 0,0-1 0,-1 1 0,1-1 0,0 1 0,0-1 0,0 1 0,-1 0 0,1-1 0,0 1 0,0-1 0,-1 1 0,1-1 0,0 1 0,-1 0 0,1-1 0,0 1 0,-1 0 0,1-1 0,-1 1 0,1 0 0,0 0 0,-1-1 0,1 1 0,-1 0 0,-27-11 0,6 5 0,-1 1 0,0 1 0,0 1 0,-34 0 0,45 3 0,-1 1 0,1 0 0,0 0 0,-1 1 0,1 1 0,0 0 0,0 1 0,0 0 0,1 1 0,-12 6 0,20-9 0,1-1 0,0 0 0,0 1 0,0 0 0,0-1 0,0 1 0,0 0 0,0 0 0,0 0 0,1 0 0,-1 1 0,1-1 0,0 0 0,0 0 0,0 1 0,0-1 0,0 1 0,0-1 0,0 1 0,1 0 0,-1 2 0,1-1 0,0-1 0,1 0 0,-1 1 0,1-1 0,0 0 0,0 0 0,0 0 0,0 1 0,1-1 0,-1 0 0,1-1 0,-1 1 0,1 0 0,0 0 0,0-1 0,5 5 0,2 1 0,1 0 0,0 0 0,0-1 0,1-1 0,0 0 0,0 0 0,0-1 0,0-1 0,1 0 0,0 0 0,15 2 0,5-1 0,1-1 0,-1-1 0,36-2 0,-47-2 0,1 0 0,33-8 0,-45 7 0,1-1 0,-1 0 0,0 0 0,-1-1 0,1-1 0,-1 0 0,12-7 0,-19 11 0,-1 0 0,1 0 0,-1 0 0,1 0 0,-1 0 0,1-1 0,-1 1 0,0 0 0,1-1 0,-1 1 0,0-1 0,0 1 0,0-1 0,0 0 0,0 1 0,-1-1 0,1 0 0,0 0 0,-1 1 0,1-1 0,-1 0 0,0 0 0,0 0 0,1 0 0,-1 0 0,-1 1 0,1-1 0,0 0 0,0 0 0,-1 0 0,1 0 0,-1 1 0,1-1 0,-1 0 0,0 0 0,1 1 0,-1-1 0,0 0 0,0 1 0,-1-1 0,1 1 0,0-1 0,0 1 0,-1 0 0,-1-2 0,-7-6 0,-1 1 0,0 0 0,0 0 0,-24-10 0,15 9 0,-30-10 0,-2 0 0,47 16 171,7 1 0,8 0-1878,2 2-5119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44.080"/>
    </inkml:context>
    <inkml:brush xml:id="br0">
      <inkml:brushProperty name="width" value="0.05" units="cm"/>
      <inkml:brushProperty name="height" value="0.05" units="cm"/>
    </inkml:brush>
  </inkml:definitions>
  <inkml:trace contextRef="#ctx0" brushRef="#br0">1 224 24575,'26'-3'0,"-22"2"0,-1 1 0,0-1 0,0 1 0,1 0 0,-1 0 0,1 0 0,5 1 0,-8 0 0,1-1 0,0 1 0,-1 0 0,1 0 0,-1 0 0,1 0 0,-1 0 0,0 0 0,1 0 0,-1 1 0,0-1 0,0 0 0,0 1 0,0-1 0,0 1 0,0-1 0,0 1 0,0 0 0,0 1 0,10 26 0,13 59 0,-10-36 0,-7-24 0,13 40 0,-3 0 0,10 91 0,-40-191 0,-8-78 0,-14-206 0,34 305 0,-2-26 0,3-50 0,1 78 0,-1 0 0,1 1 0,1-1 0,0 0 0,0 0 0,1 1 0,0 0 0,0-1 0,1 1 0,0 0 0,8-10 0,-10 15 0,1 0 0,0 0 0,0 0 0,0 1 0,0 0 0,1 0 0,-1 0 0,1 0 0,-1 0 0,1 0 0,0 1 0,-1 0 0,1 0 0,0 0 0,0 0 0,0 1 0,0-1 0,0 1 0,0 0 0,0 0 0,0 0 0,0 1 0,-1 0 0,1-1 0,0 1 0,0 0 0,6 3 0,2 1 0,0 1 0,0-1 0,0 2 0,-1 0 0,0 0 0,0 1 0,9 10 0,-11-10 0,0 0 0,-1 1 0,0 0 0,-1 1 0,0 0 0,-1 0 0,10 22 0,-14-28 0,0-1 0,-1 1 0,0 0 0,0 0 0,0 0 0,0-1 0,-1 1 0,1 0 0,-1 0 0,0 0 0,0 0 0,-1 0 0,1 0 0,-1 0 0,0 0 0,0 0 0,0 0 0,0-1 0,-1 1 0,0 0 0,1-1 0,-1 1 0,-1-1 0,1 0 0,0 0 0,-1 0 0,-4 5 0,-2-1 38,-1 0 0,1 0 0,-1-1 0,-1 0 0,1-1 0,-1 0 0,0-1 0,-17 5 0,7-4-465,0 0 0,-1-2 1,-36 2-1,12-6-6399</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45.048"/>
    </inkml:context>
    <inkml:brush xml:id="br0">
      <inkml:brushProperty name="width" value="0.05" units="cm"/>
      <inkml:brushProperty name="height" value="0.05" units="cm"/>
    </inkml:brush>
  </inkml:definitions>
  <inkml:trace contextRef="#ctx0" brushRef="#br0">659 343 24575,'0'-5'0,"-1"-1"0,1 1 0,-1-1 0,0 1 0,0-1 0,-1 1 0,0 0 0,0 0 0,0 0 0,0 0 0,-1 0 0,0 0 0,0 1 0,0-1 0,-1 1 0,1 0 0,-1 0 0,0 0 0,0 0 0,-8-5 0,8 7 0,0 0 0,0-1 0,-1 1 0,1 1 0,0-1 0,-1 1 0,1-1 0,-1 1 0,0 1 0,1-1 0,-1 1 0,0-1 0,1 1 0,-1 1 0,0-1 0,1 1 0,-1-1 0,1 2 0,-1-1 0,1 0 0,-1 1 0,1 0 0,0 0 0,-7 4 0,1 0 0,1 2 0,0-1 0,1 1 0,0 0 0,0 1 0,1 0 0,0 0 0,0 0 0,-9 19 0,12-20 0,0 0 0,0 0 0,1 0 0,0 1 0,1-1 0,0 1 0,0 0 0,1 0 0,0 0 0,0-1 0,1 1 0,0 0 0,2 11 0,-1-17 0,-1 0 0,1-1 0,0 1 0,0 0 0,0-1 0,0 1 0,0-1 0,1 1 0,-1-1 0,1 0 0,0 0 0,-1 1 0,1-1 0,0 0 0,0 0 0,0-1 0,1 1 0,3 2 0,-2-2 0,0-1 0,0 1 0,0-1 0,0 0 0,0 0 0,0 0 0,0-1 0,1 0 0,-1 1 0,0-1 0,5-1 0,6-1 0,0-1 0,0-1 0,0 0 0,0-1 0,21-10 0,-10 3 0,33-22 0,-51 30 0,-1-2 0,1 1 0,-1-1 0,-1 0 0,1-1 0,-1 1 0,0-1 0,7-11 0,-13 17 0,1 0 0,0-1 0,-1 1 0,1 0 0,-1 0 0,1-1 0,-1 1 0,1-1 0,-1 1 0,0 0 0,0-1 0,0-1 0,0 3 0,0-1 0,0 1 0,0 0 0,0-1 0,0 1 0,0-1 0,-1 1 0,1-1 0,0 1 0,0 0 0,0-1 0,-1 1 0,1 0 0,0-1 0,-1 1 0,1 0 0,0-1 0,-1 1 0,1 0 0,0 0 0,-1-1 0,1 1 0,0 0 0,-1 0 0,0-1 0,0 1 0,-1 0 0,1 0 0,-1 0 0,0 0 0,1 0 0,-1 0 0,1 0 0,-1 1 0,1-1 0,-1 1 0,0-1 0,1 1 0,0-1 0,-1 1 0,1 0 0,-1 0 0,1-1 0,0 1 0,-2 2 0,-2 2 0,-1 0 0,1 1 0,0 0 0,1 0 0,0 0 0,0 0 0,0 1 0,0-1 0,1 1 0,0 0 0,1 0 0,0 1 0,0-1 0,-1 8 0,2-12 0,1 0 0,-1-1 0,1 1 0,0 0 0,0 0 0,0 0 0,1-1 0,-1 1 0,1 0 0,-1 0 0,1-1 0,0 1 0,0 0 0,0-1 0,0 1 0,0-1 0,1 1 0,-1-1 0,1 0 0,0 1 0,0-1 0,-1 0 0,1 0 0,1 0 0,-1-1 0,0 1 0,0 0 0,1-1 0,-1 0 0,1 1 0,-1-1 0,1 0 0,-1 0 0,1 0 0,0-1 0,0 1 0,-1-1 0,1 1 0,5-1 0,-1 0 0,-1 0 0,1-1 0,0 1 0,-1-1 0,1-1 0,-1 1 0,0-1 0,0-1 0,0 1 0,0-1 0,0 0 0,0 0 0,0 0 0,-1-1 0,0 0 0,0 0 0,0-1 0,0 1 0,0-1 0,3-5 0,0-1 0,0 1 0,0-1 0,-2 0 0,1-1 0,-1 1 0,-1-1 0,0-1 0,-1 1 0,4-15 0,-6 13 0,0 1 0,-1 0 0,-1-1 0,0 1 0,-1-1 0,0 1 0,-1 0 0,0-1 0,-1 1 0,-1 0 0,0 0 0,0 1 0,-2-1 0,1 1 0,-2 0 0,-9-14 0,10 17 0,-2-1 0,1 1 0,-1 1 0,0-1 0,-1 1 0,0 1 0,-1-1 0,1 2 0,-1-1 0,0 1 0,-1 1 0,1 0 0,-1 0 0,0 1 0,-1 1 0,1 0 0,-1 0 0,-20-1 0,10 3 0,-1 2 0,1 1 0,0 0 0,0 2 0,1 0 0,-1 2 0,1 0 0,0 2 0,0 0 0,-19 11 0,8-2 0,0 2 0,2 1 0,1 1 0,0 1 0,-36 37 0,46-40 0,2 1 0,0 0 0,1 2 0,1-1 0,0 2 0,2 0 0,-13 33 0,22-47 0,0 1 0,1-1 0,1 1 0,0 0 0,0 0 0,1-1 0,0 1 0,0 0 0,1 0 0,1 0 0,0 0 0,0 0 0,1 0 0,0 0 0,1-1 0,0 1 0,0-1 0,1 0 0,0 1 0,1-2 0,0 1 0,9 12 0,-2-7 0,1-1 0,0 0 0,1-1 0,0-1 0,1 0 0,0-1 0,0-1 0,1 0 0,25 10 0,4-2 0,1-2 0,65 14 0,-35-15-497,2-4-1,-1-3 1,102-3-1,-59-9-5703</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45.688"/>
    </inkml:context>
    <inkml:brush xml:id="br0">
      <inkml:brushProperty name="width" value="0.05" units="cm"/>
      <inkml:brushProperty name="height" value="0.05" units="cm"/>
    </inkml:brush>
  </inkml:definitions>
  <inkml:trace contextRef="#ctx0" brushRef="#br0">1 373 24575,'25'22'0,"-19"-17"0,1 0 0,-2 0 0,1 1 0,0 0 0,-1 0 0,0 0 0,-1 0 0,1 1 0,-1 0 0,-1 0 0,5 9 0,7 37 0,-1 1 0,-3 1 0,-3 0 0,3 79 0,-10-102 0,-1-26 0,0-24 0,-23-367 0,21 363 0,-11-158 0,13 153 0,1 1 0,1-1 0,1 1 0,12-44 0,-14 64 0,1 1 0,0-1 0,0 1 0,1-1 0,0 1 0,0 0 0,0 0 0,0 0 0,1 0 0,0 1 0,5-6 0,-6 8 0,-1 0 0,1 0 0,0 0 0,0 1 0,0-1 0,0 1 0,0 0 0,0 0 0,0 0 0,0 0 0,0 1 0,0-1 0,0 1 0,1 0 0,-1 0 0,0 0 0,0 0 0,1 0 0,-1 1 0,0-1 0,0 1 0,4 2 0,5 1 0,-1 1 0,0 1 0,-1 0 0,1 0 0,-1 1 0,0 0 0,-1 1 0,1 0 0,-2 1 0,1 0 0,-1 0 0,8 12 0,-9-10 0,0 0 0,0 0 0,-1 0 0,0 1 0,-1-1 0,-1 1 0,0 1 0,0-1 0,-1 0 0,-1 1 0,2 19 0,-4-24 0,0 0 0,-1 0 0,0-1 0,0 1 0,-1-1 0,0 1 0,0-1 0,-1 1 0,0-1 0,0 0 0,-1 0 0,0 0 0,0-1 0,0 1 0,-1-1 0,0 0 0,-8 7 0,-6 3 0,0-1 0,-2 0 0,-42 23 0,54-33 0,9-5 0,0 0 0,0 0 0,0 0 0,-1 0 0,1 0 0,0 0 0,0 0 0,0 0 0,0 0 0,-1 0 0,1 0 0,0 0 0,0 1 0,0-1 0,0 0 0,0 0 0,-1 0 0,1 0 0,0 0 0,0 0 0,0 1 0,0-1 0,0 0 0,0 0 0,0 0 0,0 0 0,0 0 0,-1 1 0,1-1 0,0 0 0,0 0 0,0 0 0,0 0 0,0 1 0,0-1 0,0 0 0,0 0 0,0 0 0,0 1 0,0-1 0,0 0 0,1 0 0,8 3 0,22-1 0,-24-2 0,16 1 0,1 0 0,-1 2 0,0 1 0,-1 1 0,1 1 0,-1 0 0,0 2 0,42 21 0,-62-28 0,0 1 0,1-1 0,-1 1 0,0 0 0,0-1 0,0 1 0,0 0 0,0 0 0,0 0 0,-1 0 0,1 1 0,-1-1 0,1 0 0,-1 1 0,0-1 0,1 4 0,-2-5 0,0 1 0,0 0 0,0 0 0,0 0 0,0 0 0,0-1 0,-1 1 0,1 0 0,-1 0 0,1-1 0,-1 1 0,0 0 0,0-1 0,1 1 0,-1-1 0,0 1 0,0-1 0,-1 1 0,1-1 0,0 1 0,0-1 0,-1 0 0,1 0 0,-1 0 0,-1 2 0,-11 5 0,1 0 0,-1 0 0,-1-1 0,1-1 0,-1-1 0,-25 7 0,-96 13 0,17-12-1365,72-10-5461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46.371"/>
    </inkml:context>
    <inkml:brush xml:id="br0">
      <inkml:brushProperty name="width" value="0.05" units="cm"/>
      <inkml:brushProperty name="height" value="0.05" units="cm"/>
    </inkml:brush>
  </inkml:definitions>
  <inkml:trace contextRef="#ctx0" brushRef="#br0">186 41 24575,'25'-9'0,"-14"1"0,-11 8 0,0 0 0,0-1 0,0 1 0,0 0 0,0 0 0,0 0 0,0-1 0,0 1 0,0 0 0,0 0 0,0-1 0,0 1 0,0 0 0,0 0 0,0 0 0,0-1 0,0 1 0,0 0 0,0 0 0,0-1 0,0 1 0,0 0 0,0 0 0,0 0 0,0-1 0,0 1 0,0 0 0,-1 0 0,1 0 0,0 0 0,0-1 0,0 1 0,0 0 0,0 0 0,-1 0 0,1 0 0,0 0 0,0 0 0,0-1 0,-1 1 0,1 0 0,-3-1 0,1 1 0,-1-1 0,1 1 0,-1-1 0,0 1 0,1 0 0,-1 0 0,0 0 0,1 0 0,-1 1 0,1-1 0,-1 1 0,0 0 0,1-1 0,-5 3 0,-39 18 0,36-14 0,-1 0 0,1 0 0,0 1 0,1 0 0,-1 1 0,2 0 0,-1 0 0,1 1 0,1 0 0,-10 17 0,14-22 0,0 1 0,1-1 0,0 1 0,0 0 0,0 0 0,1-1 0,0 1 0,0 0 0,0 0 0,1 10 0,1-12 0,-1 1 0,1-1 0,0 1 0,1-1 0,-1 0 0,1 1 0,-1-1 0,1 0 0,0 0 0,1-1 0,-1 1 0,1 0 0,0-1 0,0 1 0,5 4 0,-3-4 0,0-1 0,-1 0 0,1 0 0,0 0 0,0-1 0,1 1 0,-1-1 0,1 0 0,-1-1 0,1 0 0,-1 1 0,1-2 0,0 1 0,-1-1 0,1 0 0,0 0 0,0 0 0,-1-1 0,1 0 0,0 0 0,-1 0 0,1-1 0,-1 0 0,0 0 0,10-5 0,-9 4 0,1 0 0,-1-1 0,0 0 0,0 0 0,0 0 0,-1-1 0,0 0 0,0 0 0,0 0 0,0 0 0,-1-1 0,1 0 0,-2 0 0,1 0 0,-1 0 0,1-1 0,-2 1 0,1-1 0,-1 0 0,2-9 0,-3 8 0,-1 0 0,0 0 0,0 0 0,-1 0 0,0 0 0,0 0 0,-1 0 0,0 0 0,0 1 0,-1-1 0,0 1 0,0-1 0,0 1 0,-1 0 0,-1 1 0,1-1 0,-1 1 0,-8-9 0,13 15 0,-1-1 0,1 1 0,0 0 0,-1 0 0,1 0 0,0-1 0,0 1 0,-1 0 0,1 0 0,0-1 0,0 1 0,-1 0 0,1-1 0,0 1 0,0 0 0,0 0 0,-1-1 0,1 1 0,0-1 0,0 1 0,0 0 0,0-1 0,0 1 0,0 0 0,0-1 0,0 1 0,0 0 0,0-1 0,0 1 0,0-1 0,0 1 0,0 0 0,0-1 0,0 1 0,0 0 0,1-1 0,-1 1 0,0 0 0,0-1 0,0 1 0,1 0 0,-1 0 0,0-1 0,0 1 0,1 0 0,-1-1 0,0 1 0,0 0 0,1 0 0,-1 0 0,0-1 0,1 1 0,-1 0 0,0 0 0,1 0 0,-1 0 0,0 0 0,1 0 0,-1 0 0,1 0 0,-1-1 0,0 1 0,1 0 0,-1 1 0,0-1 0,1 0 0,-1 0 0,35 0 0,-28 1 0,38 1 0,-1 2 0,0 2 0,85 23 0,-125-28 0,0 0 0,0 0 0,-1 1 0,1 0 0,0-1 0,-1 1 0,0 1 0,1-1 0,-1 0 0,0 1 0,0 0 0,0-1 0,-1 1 0,1 0 0,0 1 0,-1-1 0,4 7 0,-4-3 0,1 0 0,-1 0 0,0 0 0,-1 1 0,0-1 0,0 1 0,0-1 0,-2 13 0,1-16 0,0 0 0,0 0 0,1 0 0,-1-1 0,1 1 0,-1 0 0,1 0 0,1 0 0,-1-1 0,0 1 0,1-1 0,0 1 0,2 3 0,-2-5 0,-1 0 0,1-1 0,0 1 0,0-1 0,0 1 0,0-1 0,0 0 0,0 1 0,0-1 0,0-1 0,0 1 0,1 0 0,-1 0 0,0-1 0,1 1 0,-1-1 0,0 0 0,1 0 0,-1 0 0,0 0 0,1 0 0,-1 0 0,3-1 0,4-1 0,-1 1 0,0-1 0,0-1 0,0 0 0,0 0 0,-1 0 0,1-1 0,-1 0 0,0-1 0,0 0 0,-1 0 0,7-6 0,-10 9 0,-1 0 0,0-1 0,0 1 0,0-1 0,0 1 0,0-1 0,-1 1 0,1-1 0,-1 0 0,0 0 0,0 0 0,0 0 0,0 0 0,0 0 0,-1 0 0,1 0 0,-1 0 0,0 0 0,0 0 0,0-1 0,0 1 0,-1 0 0,1 0 0,-1 0 0,0 0 0,1 0 0,-1 0 0,-1 0 0,1 0 0,0 1 0,-1-1 0,0 0 0,1 1 0,-5-5 0,-2-2 34,0 1 1,-1 0-1,1 0 0,-2 1 0,1 0 0,-1 1 0,0 0 0,0 0 0,-15-4 1,9 3-320,-2 1 1,1 1-1,-1 1 1,1 0-1,-24-1 1,21 4-6542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22.645"/>
    </inkml:context>
    <inkml:brush xml:id="br0">
      <inkml:brushProperty name="width" value="0.05" units="cm"/>
      <inkml:brushProperty name="height" value="0.05" units="cm"/>
    </inkml:brush>
  </inkml:definitions>
  <inkml:trace contextRef="#ctx0" brushRef="#br0">0 129 24575,'0'10'0,"1"-1"0,0 0 0,0 1 0,1-1 0,0 0 0,1 1 0,0-1 0,0 0 0,1-1 0,0 1 0,0-1 0,1 0 0,0 0 0,1 0 0,0 0 0,0-1 0,0 0 0,1-1 0,0 1 0,1-1 0,-1-1 0,1 1 0,0-1 0,1-1 0,-1 1 0,1-1 0,15 4 0,-18-6 0,0-1 0,0 0 0,0-1 0,0 1 0,-1-1 0,1-1 0,0 1 0,0-1 0,0 0 0,0 0 0,-1-1 0,1 1 0,0-1 0,-1-1 0,1 1 0,-1-1 0,0 0 0,0 0 0,0 0 0,0-1 0,-1 1 0,1-1 0,-1-1 0,5-5 0,-3 2 0,0 1 0,-1-1 0,0 0 0,0 0 0,-1 0 0,0-1 0,-1 0 0,1 0 0,-2 0 0,1 0 0,-1 0 0,-1 0 0,0-1 0,0-15 0,-1 11 0,-2 0 0,0-1 0,-5-19 0,6 29 0,-1 0 0,1 1 0,-1-1 0,0 1 0,0-1 0,-1 1 0,1 0 0,-1 0 0,0 0 0,0 0 0,0 0 0,0 1 0,-8-7 0,10 10 0,0-1 0,0 1 0,1-1 0,-1 0 0,0 1 0,0-1 0,0 1 0,0 0 0,0-1 0,0 1 0,0 0 0,0 0 0,-1 0 0,1 0 0,0 0 0,0 0 0,0 0 0,0 0 0,0 0 0,0 0 0,0 0 0,0 1 0,0-1 0,0 0 0,0 1 0,0-1 0,0 1 0,0-1 0,0 1 0,0-1 0,1 1 0,-1 0 0,0-1 0,0 1 0,1 0 0,-1 0 0,0 0 0,1 0 0,-1-1 0,1 1 0,-2 2 0,0 2 0,-1 1 0,1-1 0,0 1 0,0 0 0,1 0 0,-1 7 0,-1 13 0,1 0 0,1 1 0,2-1 0,5 41 0,29 107 0,-13-72 0,-15-67 0,13 78 0,-18-95 0,-1 0 0,0 0 0,-1 0 0,-3 20 0,3-36 0,0-1 0,0 1 0,-1 0 0,1 0 0,0 0 0,-1-1 0,1 1 0,-1 0 0,1 0 0,-1-1 0,0 1 0,0 0 0,0-1 0,0 1 0,0-1 0,0 0 0,0 1 0,-1-1 0,1 0 0,0 1 0,-1-1 0,1 0 0,-1 0 0,1 0 0,-1 0 0,0-1 0,1 1 0,-1 0 0,0-1 0,1 1 0,-1-1 0,0 1 0,0-1 0,0 0 0,1 0 0,-1 0 0,0 0 0,0 0 0,0 0 0,1 0 0,-1-1 0,-3 0 0,-3-2 0,0 0 0,0 0 0,0-1 0,1 0 0,-1 0 0,1 0 0,-12-11 0,11 8 0,1 1 0,0-2 0,0 1 0,1-1 0,0 0 0,0 0 0,1 0 0,0-1 0,1 0 0,0 0 0,0 0 0,1-1 0,0 1 0,-3-18 0,5 20 0,1 1 0,-1-1 0,2 0 0,-1 0 0,1 1 0,0-1 0,0 0 0,0 1 0,1-1 0,0 1 0,1 0 0,-1-1 0,1 1 0,0 0 0,1 1 0,-1-1 0,1 0 0,0 1 0,1 0 0,-1 0 0,1 0 0,9-6 0,-4 3 29,1 2-1,0-1 1,0 2-1,0-1 0,1 1 1,0 1-1,0 0 1,0 1-1,0 0 1,1 1-1,13-1 1,-15 2-161,0 1 1,1 0 0,-1 1-1,0 0 1,0 0 0,0 1 0,0 1-1,0 0 1,-1 0 0,1 1 0,-1 0-1,17 11 1,-9-2-6695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46.854"/>
    </inkml:context>
    <inkml:brush xml:id="br0">
      <inkml:brushProperty name="width" value="0.05" units="cm"/>
      <inkml:brushProperty name="height" value="0.05" units="cm"/>
    </inkml:brush>
  </inkml:definitions>
  <inkml:trace contextRef="#ctx0" brushRef="#br0">12 98 24575,'-6'-46'0,"4"38"0,1 0 0,0 0 0,0 0 0,1-10 0,0 18 0,0 0 0,0 0 0,0 0 0,0 0 0,0 0 0,0 1 0,0-1 0,0 0 0,1 0 0,-1 0 0,0 0 0,0 0 0,0 0 0,0 0 0,1 1 0,-1-1 0,0 0 0,0 0 0,0 0 0,0 0 0,1 0 0,-1 0 0,0 0 0,0 0 0,0 0 0,0 0 0,1 0 0,-1 0 0,0 0 0,0 0 0,0 0 0,0 0 0,1 0 0,-1 0 0,0 0 0,0 0 0,0-1 0,0 1 0,1 0 0,-1 0 0,0 0 0,0 0 0,0 0 0,0 0 0,0 0 0,1-1 0,-1 1 0,0 0 0,0 0 0,0 0 0,0 0 0,0-1 0,0 1 0,0 0 0,0 0 0,0 0 0,0 0 0,0-1 0,10 18 0,12 41 0,28 116 0,5 17 0,-54-190 0,12 27 0,-13-27 0,0-1 0,0 0 0,0 1 0,0-1 0,1 1 0,-1-1 0,0 0 0,0 1 0,1-1 0,-1 0 0,0 1 0,1-1 0,-1 0 0,0 0 0,1 1 0,-1-1 0,0 0 0,1 0 0,-1 1 0,1-1 0,-1 0 0,0 0 0,1 0 0,-1 0 0,1 0 0,-1 0 0,1 0 0,-1 0 0,1 0 0,-1 0 0,0 0 0,1 0 0,-1 0 0,1 0 0,-1 0 0,1 0 0,-1 0 0,0 0 0,1-1 0,-1 1 0,1 0 0,-1 0 0,0 0 0,1-1 0,-1 1 0,0 0 0,1-1 0,-1 1 0,0 0 0,1-1 0,-1 1 0,0 0 0,0-1 0,0 1 0,1-1 0,-1 1 0,0 0 0,0-1 0,12-24 0,-1 0 0,13-46 0,5-11 0,25-46 0,-53 127 0,-1 0 0,1 1 0,-1-1 0,1 0 0,-1 0 0,0 0 0,0 0 0,1 1 0,-1-1 0,0 0 0,0 0 0,0 0 0,0 0 0,0 0 0,0 0 0,0 0 0,0 1 0,0-1 0,0 0 0,-1 0 0,1 0 0,0 0 0,-1 0 0,1 1 0,0-1 0,-2-1 0,1 2 0,0 0 0,0-1 0,0 1 0,0 0 0,0 0 0,0 0 0,0 0 0,0 0 0,0 0 0,0 0 0,0 0 0,0 1 0,0-1 0,0 0 0,0 0 0,0 1 0,0-1 0,-1 1 0,-10 5 0,1 1 0,-15 10 0,24-16 0,-25 18 0,1 1 0,0 1 0,2 1 0,-35 40 0,57-60 0,-1 1 0,1 0 0,0 1 0,0-1 0,1 0 0,-1 1 0,1-1 0,-1 1 0,1-1 0,0 1 0,0 4 0,1-6 0,0 1 0,0-1 0,0 0 0,0 0 0,1 0 0,-1 1 0,1-1 0,0 0 0,0 0 0,-1 0 0,1 0 0,1 0 0,-1 0 0,0-1 0,0 1 0,1 0 0,-1-1 0,1 1 0,-1 0 0,3 1 0,15 10 0,1 0 0,0-1 0,1-1 0,0-1 0,33 11 0,-2 0 0,184 91-1365,-205-98-5461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47.059"/>
    </inkml:context>
    <inkml:brush xml:id="br0">
      <inkml:brushProperty name="width" value="0.05" units="cm"/>
      <inkml:brushProperty name="height" value="0.05" units="cm"/>
    </inkml:brush>
  </inkml:definitions>
  <inkml:trace contextRef="#ctx0" brushRef="#br0">0 121 24575,'0'-3'0,"3"-7"0,1-5 0,0-7 0,-1-2 0,3 0 0,-1 6 0,0 14 0,-1 10 0,1 10 0,4 6 0,-1 5 0,3 1 0,-2-1 0,2-5 0,-2-3 0,-2-5-8191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47.820"/>
    </inkml:context>
    <inkml:brush xml:id="br0">
      <inkml:brushProperty name="width" value="0.05" units="cm"/>
      <inkml:brushProperty name="height" value="0.05" units="cm"/>
    </inkml:brush>
  </inkml:definitions>
  <inkml:trace contextRef="#ctx0" brushRef="#br0">1 146 24575,'0'-141'0,"0"140"0,0 1 0,0 0 0,0 0 0,0 0 0,0 0 0,0 0 0,0 0 0,0 0 0,0 0 0,-1 0 0,1-1 0,0 1 0,0 0 0,0 0 0,0 0 0,0 0 0,0 0 0,0 0 0,0 0 0,0 0 0,0-1 0,0 1 0,0 0 0,0 0 0,0 0 0,0 0 0,0 0 0,0 0 0,0 0 0,1 0 0,-1-1 0,0 1 0,0 0 0,0 0 0,0 0 0,0 0 0,0 0 0,0 0 0,0 0 0,0 0 0,0 0 0,0 0 0,0 0 0,1-1 0,-1 1 0,0 0 0,0 0 0,0 0 0,0 0 0,0 0 0,0 0 0,0 0 0,0 0 0,1 0 0,-1 0 0,0 0 0,0 0 0,0 0 0,0 0 0,0 0 0,0 0 0,0 0 0,1 0 0,-1 0 0,0 0 0,0 0 0,0 1 0,0-1 0,8 11 0,11 29 0,-10-22 0,5 10 0,2-2 0,1 0 0,1-1 0,1 0 0,39 38 0,-49-53 0,-1 0 0,0 0 0,13 23 0,-15-23 0,0 0 0,1 0 0,0 0 0,13 13 0,-18-22 0,0 1 0,0-1 0,0 0 0,0 1 0,1-1 0,-1 0 0,0 0 0,0-1 0,1 1 0,-1 0 0,0-1 0,1 0 0,-1 1 0,1-1 0,-1 0 0,0 0 0,1 0 0,-1 0 0,1-1 0,2 0 0,6-2 0,0 0 0,0-1 0,12-6 0,6-2 0,85-32 0,-97 36 0,-1-1 0,0 0 0,0-1 0,23-21 0,-22 16 0,-8 9 0,-1-1 0,0 0 0,-1-1 0,1 0 0,-2 0 0,9-12 0,-15 20 0,1-1 0,-1 1 0,0-1 0,1 0 0,-1 1 0,1-1 0,-1 0 0,0 1 0,0-1 0,1 0 0,-1 0 0,0 1 0,0-1 0,0 0 0,0 0 0,0 1 0,0-1 0,0 0 0,0 0 0,0 1 0,0-1 0,-1 0 0,1 0 0,0 1 0,0-1 0,-1 0 0,1 1 0,0-1 0,-1 0 0,1 1 0,-1-1 0,1 0 0,-1 1 0,1-1 0,-1 1 0,1-1 0,-2 0 0,1 1 0,-1-1 0,1 1 0,-1-1 0,1 1 0,-1 0 0,1 0 0,0 0 0,-1 0 0,1 0 0,-1 0 0,1 0 0,-1 0 0,1 0 0,-1 1 0,1-1 0,-1 1 0,1-1 0,0 1 0,-2 0 0,-4 3 0,0 0 0,1 1 0,-1-1 0,1 1 0,0 0 0,1 1 0,-1-1 0,1 1 0,0 0 0,1 1 0,-1-1 0,1 1 0,0 0 0,1 0 0,0 0 0,0 0 0,0 0 0,1 1 0,0-1 0,1 1 0,0 0 0,0 0 0,0 12 0,2-3 0,0 1 0,1-1 0,1 0 0,1 0 0,0 0 0,1 0 0,1-1 0,1 0 0,13 26 0,17 18 0,3-2 0,80 90 0,-110-136 0,24 29 0,-32-37 0,0-1 0,0 1 0,0-1 0,0 1 0,0 0 0,-1-1 0,0 1 0,0 0 0,0 0 0,1 5 0,-2-8 0,0 0 0,0 0 0,0 0 0,0-1 0,0 1 0,0 0 0,0 0 0,-1 0 0,1-1 0,0 1 0,0 0 0,-1 0 0,1-1 0,0 1 0,-1 0 0,1 0 0,-1-1 0,1 1 0,-1 0 0,1-1 0,-1 1 0,1-1 0,-1 1 0,0-1 0,1 1 0,-2 0 0,0-1 0,1 1 0,-1 0 0,0-1 0,0 0 0,0 1 0,0-1 0,0 0 0,0 0 0,0 0 0,-3 0 0,-3-2 0,0 1 0,0-1 0,0-1 0,-10-3 0,11 3 0,0-1 0,0 1 0,0-1 0,1-1 0,-1 1 0,1-1 0,0 0 0,1-1 0,-1 1 0,1-1 0,0 0 0,1 0 0,-1-1 0,1 1 0,0-1 0,1 0 0,0 0 0,-3-10 0,3 7 0,1 1 0,0-1 0,1 0 0,0-1 0,1 1 0,0 0 0,0 0 0,1 0 0,0 0 0,1 0 0,0 0 0,1 1 0,6-18 0,0 8 0,0 1 0,1 0 0,1 0 0,0 1 0,2 1 0,0 0 0,28-27 0,-31 33 0,1 1 0,0 0 0,1 1 0,-1 1 0,2-1 0,-1 2 0,1 0 0,0 0 0,0 2 0,0-1 0,1 2 0,20-4 0,-29 6-136,0 1-1,0 0 1,1 0-1,-1 0 1,0 1-1,0 0 1,-1 0-1,1 0 0,5 2 1,8 6-6690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06.314"/>
    </inkml:context>
    <inkml:brush xml:id="br0">
      <inkml:brushProperty name="width" value="0.05" units="cm"/>
      <inkml:brushProperty name="height" value="0.05" units="cm"/>
    </inkml:brush>
  </inkml:definitions>
  <inkml:trace contextRef="#ctx0" brushRef="#br0">12 44 24575,'-4'0'0,"0"-3"0,0-4 0,4-1 0,2-2 0,4 1 0,1 4 0,-5 4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06.953"/>
    </inkml:context>
    <inkml:brush xml:id="br0">
      <inkml:brushProperty name="width" value="0.05" units="cm"/>
      <inkml:brushProperty name="height" value="0.05" units="cm"/>
    </inkml:brush>
  </inkml:definitions>
  <inkml:trace contextRef="#ctx0" brushRef="#br0">348 110 24575,'1'0'0,"-1"0"0,1-1 0,0 1 0,0-1 0,0 1 0,0-1 0,0 1 0,-1-1 0,1 0 0,0 1 0,-1-1 0,1 0 0,0 0 0,-1 0 0,1 1 0,-1-1 0,1 0 0,-1 0 0,1 0 0,-1 0 0,0 0 0,0 0 0,1 0 0,-1 0 0,0 0 0,0 0 0,0-1 0,3-28 0,-4 28 0,1-1 0,0 1 0,0 0 0,-1 0 0,1 0 0,-1 0 0,1 0 0,-1 0 0,0 0 0,0 0 0,0 0 0,0 0 0,0 1 0,-1-1 0,1 0 0,0 1 0,-1-1 0,-2-1 0,1 1 0,0-1 0,0 1 0,-1 1 0,1-1 0,-1 0 0,0 1 0,1 0 0,-1 0 0,-6-1 0,2 0 0,-1 2 0,0-1 0,0 1 0,1 0 0,-1 1 0,0 0 0,1 1 0,-13 3 0,6 0 0,1 1 0,0 1 0,1 0 0,0 1 0,0 1 0,0 0 0,1 0 0,-17 19 0,20-20 0,1 2 0,0-1 0,1 1 0,0 0 0,1 0 0,0 1 0,1 0 0,0 0 0,0 1 0,1-1 0,-3 17 0,6-23 0,0-1 0,1 1 0,-1-1 0,1 1 0,1-1 0,-1 1 0,0-1 0,1 0 0,0 1 0,0-1 0,0 0 0,1 1 0,-1-1 0,1 0 0,0 0 0,0 0 0,1-1 0,-1 1 0,1 0 0,6 5 0,-5-5 0,0 0 0,0-1 0,1 0 0,0 0 0,-1 0 0,1-1 0,0 0 0,1 0 0,-1 0 0,0 0 0,0-1 0,1 0 0,-1 0 0,1 0 0,-1-1 0,10 0 0,-1-2 0,-1 0 0,0 0 0,-1-1 0,1-1 0,0 0 0,-1-1 0,0 0 0,0-1 0,-1 0 0,18-12 0,-12 5 0,1-1 0,-2 0 0,0-2 0,-1 1 0,22-29 0,-32 36 0,0 1 0,0-1 0,0 0 0,-1 0 0,0 0 0,-1-1 0,0 1 0,0-1 0,-1 0 0,0 0 0,-1 0 0,1 0 0,-2 0 0,1 0 0,-2-10 0,-4 6 0,5 13 0,0 0 0,0 0 0,0 0 0,0 0 0,0 0 0,-1 0 0,1 0 0,0 0 0,0 0 0,0 0 0,0 0 0,0 0 0,0 0 0,-1 0 0,1 0 0,0 0 0,0 0 0,0 0 0,0 0 0,0 0 0,-1 0 0,1 0 0,0 0 0,0 0 0,0 0 0,0 0 0,0 0 0,0 0 0,-1 0 0,1 0 0,0 0 0,0 1 0,0-1 0,0 0 0,0 0 0,0 0 0,0 0 0,0 0 0,0 0 0,-1 0 0,1 1 0,0-1 0,-1 2 0,0 0 0,0 1 0,0-1 0,1 1 0,-1-1 0,1 0 0,-1 1 0,1 2 0,0 7 31,1 0 0,0 0 0,0 0 0,1-1 0,1 1 0,0-1 0,1 0 0,0 1 1,1-1-1,9 16 0,-9-18-163,0 0 1,1-1 0,0 1-1,1-1 1,0-1 0,0 1 0,0-1-1,1 0 1,0 0 0,1-1 0,0-1-1,12 7 1,1-3-6695</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07.360"/>
    </inkml:context>
    <inkml:brush xml:id="br0">
      <inkml:brushProperty name="width" value="0.05" units="cm"/>
      <inkml:brushProperty name="height" value="0.05" units="cm"/>
    </inkml:brush>
  </inkml:definitions>
  <inkml:trace contextRef="#ctx0" brushRef="#br0">3 318 24575,'-1'-33'0,"0"19"0,0-1 0,4-25 0,-3 40 0,0 0 0,0 1 0,0-1 0,0 0 0,0 0 0,0 0 0,1 0 0,-1 0 0,0 0 0,0 1 0,0-1 0,0 0 0,0 0 0,0 0 0,0 0 0,1 0 0,-1 0 0,0 0 0,0 1 0,0-1 0,0 0 0,0 0 0,0 0 0,1 0 0,-1 0 0,0 0 0,0 0 0,0 0 0,0 0 0,1 0 0,-1 0 0,0 0 0,0 0 0,0 0 0,0 0 0,1 0 0,-1 0 0,0 0 0,0 0 0,0 0 0,0 0 0,0-1 0,1 1 0,-1 0 0,0 0 0,0 0 0,0 0 0,0 0 0,0 0 0,0 0 0,0-1 0,1 1 0,-1 0 0,0 0 0,0 0 0,0 0 0,0 0 0,0 0 0,0-1 0,0 1 0,0 0 0,0 0 0,0 0 0,0-1 0,7 14 0,3 19 0,-1 1 0,-1 0 0,5 53 0,-5-30 0,-5-33 0,-1-8 0,0 0 0,1 0 0,1 0 0,9 23 0,-13-38 0,0 1 0,0-1 0,0 0 0,0 1 0,0-1 0,0 1 0,0-1 0,0 1 0,0-1 0,1 0 0,-1 1 0,0-1 0,0 1 0,1-1 0,-1 0 0,0 1 0,1-1 0,-1 0 0,0 1 0,1-1 0,-1 0 0,0 0 0,1 1 0,-1-1 0,0 0 0,1 0 0,-1 0 0,1 1 0,-1-1 0,1 0 0,-1 0 0,1 0 0,-1 0 0,0 0 0,2 0 0,4-16 0,-1-28 0,-6 8 0,-2 0 0,-1 0 0,-14-54 0,10 56 0,2 0 0,1-1 0,-1-66 0,6 93 0,1 1 0,0 0 0,0 0 0,0-1 0,1 1 0,0 0 0,1 0 0,-1 0 0,1 1 0,1-1 0,-1 1 0,9-11 0,-9 13 0,0 1 0,0 0 0,1 0 0,-1 0 0,1 1 0,0-1 0,0 1 0,0 0 0,0 0 0,0 0 0,0 1 0,0-1 0,1 1 0,-1 0 0,1 0 0,-1 1 0,1-1 0,-1 1 0,1 0 0,-1 0 0,1 1 0,4 0 0,-1 0 0,0 1 0,1 0 0,-1 0 0,0 1 0,-1 0 0,1 0 0,0 1 0,-1 0 0,0 0 0,0 1 0,13 10 0,-18-12 0,1-1 0,-1 1 0,1 0 0,-1-1 0,0 1 0,0 0 0,0 0 0,-1 1 0,1-1 0,-1 0 0,0 1 0,1-1 0,-1 0 0,-1 1 0,1 0 0,-1-1 0,1 1 0,-1-1 0,0 1 0,0-1 0,-1 1 0,1 0 0,-1-1 0,1 1 0,-1-1 0,0 1 0,-1-1 0,1 0 0,-4 7 0,-1-1-94,-1 0 0,0-1 0,-1 1 0,0-2-1,0 1 1,0-1 0,-1 0 0,0-1 0,-18 10-1,21-12-328,-22 13-6403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07.828"/>
    </inkml:context>
    <inkml:brush xml:id="br0">
      <inkml:brushProperty name="width" value="0.05" units="cm"/>
      <inkml:brushProperty name="height" value="0.05" units="cm"/>
    </inkml:brush>
  </inkml:definitions>
  <inkml:trace contextRef="#ctx0" brushRef="#br0">0 220 24575,'1'-1'0,"-1"1"0,1-1 0,-1 0 0,1 1 0,0-1 0,-1 1 0,1-1 0,0 1 0,-1-1 0,1 1 0,0-1 0,0 1 0,0 0 0,-1-1 0,1 1 0,0 0 0,0 0 0,0 0 0,0 0 0,-1-1 0,2 1 0,-1 1 0,0-1 0,-1 0 0,1 1 0,-1-1 0,1 1 0,-1-1 0,1 0 0,-1 1 0,0-1 0,1 1 0,-1-1 0,0 1 0,1 0 0,-1-1 0,0 1 0,1-1 0,-1 1 0,0-1 0,0 1 0,0 0 0,1 0 0,-1 4 0,1 0 0,-1 0 0,0-1 0,0 1 0,-1 9 0,-5 19 0,2-17 0,1 0 0,1 0 0,0 1 0,1 0 0,0-1 0,2 1 0,0-1 0,4 21 0,0-14 0,-3-12 0,0 0 0,1-1 0,0 0 0,0 0 0,10 18 0,-13-28 0,0 0 0,0 0 0,0 0 0,0 0 0,0-1 0,0 1 0,0 0 0,0 0 0,0 0 0,0 0 0,0-1 0,0 1 0,0 0 0,0 0 0,0 0 0,0 0 0,1-1 0,-1 1 0,0 0 0,0 0 0,0 0 0,0 0 0,0 0 0,0 0 0,1 0 0,-1-1 0,0 1 0,0 0 0,0 0 0,0 0 0,0 0 0,1 0 0,-1 0 0,0 0 0,0 0 0,0 0 0,1 0 0,-1 0 0,0 0 0,0 0 0,0 0 0,0 0 0,1 0 0,-1 0 0,0 0 0,0 0 0,0 0 0,0 0 0,1 0 0,-1 0 0,0 1 0,0-1 0,0 0 0,0 0 0,0 0 0,1 0 0,-1 0 0,0 0 0,0 0 0,0 1 0,0-1 0,0 0 0,0 0 0,0 0 0,0 0 0,0 1 0,1-1 0,-1 0 0,0 0 0,2-14 0,-1-174 0,-4 128 0,9-97 0,-5 149 0,1 0 0,-1 0 0,1 0 0,1 0 0,-1 0 0,1 0 0,1 1 0,-1-1 0,1 1 0,1 0 0,-1 0 0,11-11 0,-12 15 0,1-1 0,0 1 0,0 0 0,0 0 0,1 0 0,-1 1 0,0 0 0,1 0 0,0 0 0,-1 0 0,1 1 0,0-1 0,0 1 0,0 1 0,0-1 0,0 1 0,0-1 0,0 2 0,0-1 0,0 0 0,0 1 0,5 1 0,-4 0 0,0-1 0,0 1 0,0 0 0,0 1 0,0-1 0,-1 1 0,1 0 0,-1 1 0,0-1 0,0 1 0,0 0 0,0 1 0,-1-1 0,0 1 0,1 0 0,3 6 0,-6-8 0,0 1 0,-1-1 0,1 1 0,-1 0 0,1 0 0,-1-1 0,0 1 0,-1 0 0,1 0 0,-1 0 0,1 0 0,-1 0 0,0 0 0,-1 0 0,1 0 0,-1 0 0,0 0 0,0-1 0,0 1 0,0 0 0,-1 0 0,1-1 0,-1 1 0,0-1 0,0 1 0,-5 5 0,-1 1 38,-1-1 0,-1 1 0,0-1 0,0-1 0,-1 0 0,0 0 0,0-1 0,-14 6 0,-3 0-607,0-1 0,-41 11 0,40-15-6257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08.187"/>
    </inkml:context>
    <inkml:brush xml:id="br0">
      <inkml:brushProperty name="width" value="0.05" units="cm"/>
      <inkml:brushProperty name="height" value="0.05" units="cm"/>
    </inkml:brush>
  </inkml:definitions>
  <inkml:trace contextRef="#ctx0" brushRef="#br0">1 180 24575,'5'0'0,"0"1"0,0 0 0,0 0 0,0 0 0,5 3 0,-5-2 0,0 0 0,0-1 0,1 0 0,9 1 0,-8-2 0,1-1 0,-1 0 0,1-1 0,-1 1 0,0-1 0,0-1 0,0 0 0,0 0 0,8-4 0,5-5 0,30-21 0,-47 30 0,-1 1 0,1 0 0,0 0 0,-1-1 0,0 0 0,1 1 0,-1-1 0,0 0 0,0 0 0,-1 0 0,1-1 0,-1 1 0,1 0 0,-1-1 0,0 1 0,0 0 0,0-1 0,-1 1 0,1-1 0,-1-5 0,0 6 0,-1 0 0,1 1 0,-1-1 0,0 1 0,0-1 0,1 0 0,-2 1 0,1 0 0,0-1 0,0 1 0,-1 0 0,1-1 0,-1 1 0,0 0 0,0 0 0,0 0 0,0 1 0,0-1 0,0 0 0,0 1 0,0-1 0,-1 1 0,1 0 0,-1 0 0,1 0 0,-1 0 0,-4-1 0,4 1 0,1 1 0,-1-1 0,0 1 0,0-1 0,0 1 0,0 0 0,1 0 0,-1 0 0,0 1 0,0-1 0,0 1 0,1-1 0,-1 1 0,0 0 0,1 0 0,-1 0 0,-3 3 0,2-1 0,0-1 0,1 1 0,0 0 0,-1 0 0,1 1 0,0-1 0,1 1 0,-1-1 0,1 1 0,-3 6 0,1-3 0,1-1 0,1 1 0,0 0 0,0 0 0,0 0 0,0 1 0,1-1 0,1 0 0,-1 0 0,1 1 0,0-1 0,1 1 0,2 9 0,-1-8 23,2 0 0,-1-1 0,1 0-1,0 0 1,1 0 0,0 0 0,0-1-1,1 0 1,0 0 0,0 0 0,0-1-1,1 0 1,0 0 0,11 7 0,-6-6-213,1 0 0,-1-1 1,1 0-1,0-1 0,1 0 1,-1-1-1,1-1 1,21 3-1,-3-3-6636</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08.981"/>
    </inkml:context>
    <inkml:brush xml:id="br0">
      <inkml:brushProperty name="width" value="0.05" units="cm"/>
      <inkml:brushProperty name="height" value="0.05" units="cm"/>
    </inkml:brush>
  </inkml:definitions>
  <inkml:trace contextRef="#ctx0" brushRef="#br0">0 596 24575,'8'-33'0,"-1"5"0,-3-114 0,-4 159 0,-1-3 0,1 1 0,1-1 0,0 1 0,0-1 0,2 1 0,3 13 0,-6-28 0,1 1 0,-1-1 0,0 1 0,0-1 0,0 1 0,1-1 0,-1 0 0,0 1 0,0-1 0,1 0 0,-1 1 0,0-1 0,1 0 0,-1 1 0,0-1 0,1 0 0,-1 0 0,1 1 0,-1-1 0,0 0 0,1 0 0,-1 0 0,1 0 0,-1 0 0,1 1 0,-1-1 0,1 0 0,-1 0 0,0 0 0,1 0 0,-1 0 0,1 0 0,-1 0 0,1-1 0,-1 1 0,1 0 0,-1 0 0,0 0 0,1 0 0,-1-1 0,1 1 0,-1 0 0,0 0 0,1 0 0,-1-1 0,0 1 0,1 0 0,-1-1 0,0 1 0,1 0 0,-1-1 0,0 1 0,0-1 0,1 1 0,21-27 0,-17 20 0,5-6 0,1 1 0,0 1 0,1 0 0,15-11 0,-22 18 0,-1 1 0,0 0 0,1 1 0,0-1 0,-1 1 0,1-1 0,0 2 0,0-1 0,0 0 0,1 1 0,-1 0 0,0 0 0,0 1 0,1-1 0,-1 1 0,8 1 0,-10-1 0,-1 1 0,0 0 0,0 0 0,1 0 0,-1 0 0,0 0 0,0 0 0,0 1 0,0-1 0,0 1 0,0-1 0,0 1 0,-1 0 0,1 0 0,0 0 0,1 3 0,2 3 0,-1 1 0,0 0 0,4 10 0,-7-14 0,0 0 0,1 0 0,0-1 0,0 1 0,0 0 0,0-1 0,1 0 0,0 0 0,0 1 0,0-2 0,0 1 0,1 0 0,-1-1 0,6 4 0,-4-4 0,0-1 0,1-1 0,-1 1 0,1-1 0,-1 0 0,1 0 0,0 0 0,7-1 0,50-3 0,-50 2 0,8-1 0,0-1 0,0-1 0,-1-1 0,26-10 0,-35 11 0,0-1 0,0 0 0,0 0 0,-1-1 0,0-1 0,0 0 0,-1 0 0,0 0 0,9-11 0,-15 15 0,-1 0 0,0 1 0,0-1 0,-1 0 0,1 0 0,-1 0 0,1 0 0,-1 0 0,0-1 0,0 1 0,0 0 0,-1 0 0,1-1 0,-1 1 0,0 0 0,0-1 0,0 1 0,0-1 0,-1 1 0,1 0 0,-2-4 0,1 5 0,1 0 0,-1 0 0,0 0 0,0 0 0,-1 0 0,1 1 0,0-1 0,-1 0 0,1 1 0,-1-1 0,1 1 0,-1 0 0,0-1 0,1 1 0,-1 0 0,0 0 0,0 0 0,0 0 0,0 0 0,0 1 0,0-1 0,0 0 0,0 1 0,0 0 0,0-1 0,0 1 0,-1 0 0,1 0 0,0 0 0,0 1 0,0-1 0,0 0 0,0 1 0,-3 0 0,-1 1 0,0 1 0,-1 0 0,1 0 0,0 0 0,0 1 0,1-1 0,-1 2 0,1-1 0,0 0 0,0 1 0,-7 9 0,10-12 0,-1 1 0,1 0 0,0 0 0,1 0 0,-1 0 0,1 0 0,-1 1 0,1-1 0,0 0 0,0 1 0,0 3 0,1-6 0,0 1 0,0 0 0,0 0 0,0 0 0,0-1 0,1 1 0,-1 0 0,0 0 0,1 0 0,0-1 0,-1 1 0,1 0 0,0-1 0,0 1 0,0-1 0,0 1 0,0-1 0,0 0 0,1 1 0,-1-1 0,0 0 0,2 2 0,2-1 0,-1 1 0,0-1 0,1 0 0,-1 0 0,1 0 0,0-1 0,-1 0 0,1 1 0,0-2 0,0 1 0,0-1 0,0 1 0,7-2 0,1 1 0,-1-2 0,1 1 0,-1-2 0,13-3 0,-12 2 0,-1 0 0,0-1 0,-1 0 0,1-1 0,-1 0 0,0-1 0,0 0 0,18-18 0,-22 19 0,-1-1 0,0 0 0,-1 0 0,0-1 0,0 1 0,-1-1 0,1 0 0,-2-1 0,1 1 0,-1-1 0,-1 1 0,1-1 0,1-13 0,-3-5 0,0 1 0,-2-1 0,-1 1 0,-1-1 0,-1 1 0,-2 0 0,0 1 0,-11-27 0,9 32 0,8 20 0,0 0 0,0 0 0,0-1 0,0 1 0,0 0 0,0 0 0,0 0 0,-1 0 0,1 0 0,0 0 0,0 0 0,0 0 0,0 0 0,0-1 0,0 1 0,0 0 0,0 0 0,0 0 0,0 0 0,-1 0 0,1 0 0,0 0 0,0 0 0,0 0 0,0 0 0,0 0 0,0 0 0,0 0 0,0 0 0,-1 0 0,1 0 0,0 0 0,0 0 0,0 0 0,0 0 0,0 0 0,0 0 0,0 0 0,-1 0 0,1 0 0,0 0 0,0 0 0,0 0 0,0 0 0,0 0 0,0 0 0,0 1 0,0-1 0,0 0 0,-1 0 0,1 0 0,0 0 0,0 0 0,0 0 0,0 0 0,0 0 0,0 0 0,0 0 0,0 1 0,0-1 0,0 0 0,0 0 0,0 0 0,0 0 0,-4 14 0,1 16 0,3 20-170,2-1-1,2 1 0,2-1 1,2-1-1,2 1 0,3-1 1,27 66-1,-16-60-6655</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12.125"/>
    </inkml:context>
    <inkml:brush xml:id="br0">
      <inkml:brushProperty name="width" value="0.05" units="cm"/>
      <inkml:brushProperty name="height" value="0.05" units="cm"/>
    </inkml:brush>
  </inkml:definitions>
  <inkml:trace contextRef="#ctx0" brushRef="#br0">147 588 24575,'0'-7'0,"0"13"0,-4 60 0,-19 33 0,19-85 0,-1-1 0,0 0 0,-1 0 0,0-1 0,-10 15 0,16-26 0,0-1 0,-1 1 0,1-1 0,0 1 0,0-1 0,-1 1 0,1-1 0,0 1 0,-1-1 0,1 0 0,-1 1 0,1-1 0,0 0 0,-1 1 0,1-1 0,-1 0 0,1 1 0,-1-1 0,1 0 0,-1 0 0,1 1 0,-1-1 0,0 0 0,1 0 0,-1 0 0,1 0 0,-1 0 0,1 0 0,-1 0 0,0 0 0,1 0 0,-1 0 0,1 0 0,-1 0 0,1-1 0,-1 1 0,1 0 0,-1 0 0,1 0 0,-1-1 0,1 1 0,-1 0 0,1-1 0,-1 1 0,1 0 0,-1-1 0,1 1 0,0-1 0,-1 1 0,1-1 0,0 1 0,-1 0 0,1-1 0,0 1 0,0-1 0,-1 0 0,1 1 0,0-2 0,-13-36 0,12 35 0,-13-70 0,3 0 0,3 0 0,3-103 0,5 166 0,0-47 0,8-67 0,-6 109 0,1 0 0,0-1 0,1 1 0,0 0 0,1 1 0,1-1 0,0 1 0,2 0 0,11-18 0,-16 28 0,0 0 0,0 0 0,0 1 0,0-1 0,1 1 0,0 0 0,-1 0 0,1 0 0,0 0 0,1 1 0,-1 0 0,0 0 0,1 0 0,-1 0 0,1 1 0,0-1 0,-1 1 0,1 0 0,9 0 0,-9 1 0,-1 1 0,1 0 0,-1 0 0,1 0 0,-1 0 0,0 0 0,0 1 0,1 0 0,-1 0 0,0 0 0,0 1 0,-1-1 0,1 1 0,0 0 0,-1 0 0,0 0 0,1 0 0,-2 1 0,1-1 0,0 1 0,2 4 0,1 2 0,0 1 0,0 0 0,-1 0 0,-1 0 0,0 0 0,-1 1 0,0 0 0,0 0 0,0 13 0,-2-8 0,-1 0 0,0 0 0,-1 0 0,-1 0 0,-8 30 0,-1-11 0,-1-1 0,-2 0 0,-2-1 0,-1-1 0,-25 37 0,37-62 0,-5 7 0,1 0 0,-14 33 0,21-45 0,1 1 0,0-1 0,0 1 0,0 0 0,0-1 0,0 1 0,1 0 0,0 0 0,0-1 0,0 1 0,0 0 0,0 0 0,1-1 0,-1 1 0,1 0 0,0-1 0,1 1 0,-1-1 0,0 1 0,4 4 0,2 1 0,0 0 0,1-1 0,1 0 0,-1 0 0,1-1 0,0 0 0,13 6 0,72 36 0,-56-33-341,1-1 0,1-2-1,74 15 1,-62-20-6485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23.202"/>
    </inkml:context>
    <inkml:brush xml:id="br0">
      <inkml:brushProperty name="width" value="0.05" units="cm"/>
      <inkml:brushProperty name="height" value="0.05" units="cm"/>
    </inkml:brush>
  </inkml:definitions>
  <inkml:trace contextRef="#ctx0" brushRef="#br0">19 17 24575,'-1'1'0,"1"-1"0,-1 0 0,0 0 0,0 0 0,0 0 0,0 0 0,0 0 0,0-1 0,0 1 0,0 0 0,0 0 0,1-1 0,-1 1 0,0 0 0,0-1 0,0 1 0,1-1 0,-1 1 0,0-1 0,-1 0 0,3 0 0,-1 1 0,1-1 0,-1 0 0,0 1 0,1-1 0,-1 1 0,1-1 0,-1 1 0,1-1 0,-1 1 0,1 0 0,0-1 0,-1 1 0,1 0 0,0-1 0,-1 1 0,1 0 0,0 0 0,-1 0 0,1-1 0,0 1 0,-1 0 0,1 0 0,0 0 0,-1 0 0,1 0 0,0 0 0,1 1 0,50-4 0,0 3 0,0 1 0,84 15 0,-112-13 0,603 120-434,-17 63-582,-12 43-151,-8 20 278,-291-121 682,-223-95 168,104 42-148,-144-63 416,0-1-1,1-1 1,38 4 0,-70-14-110,0 1 0,-1-1 0,1 0 0,0 0 1,-1 0-1,10-2 0,-13 1-77,0 1 1,0 0-1,0-1 1,0 1-1,0-1 1,0 1-1,0-1 1,0 1-1,0-1 0,0 0 1,0 1-1,-1-1 1,1 0-1,0 0 1,0 0-1,-1 0 1,1 0-1,0 1 1,-1-1-1,1 0 0,-1-1 1,1 1-1,-1 0 1,0 0-1,1 0 1,-1 0-1,0 0 1,0 0-1,0 0 1,0 0-1,0-3 1,-1-2 55,0 0 0,0 0 1,-1 0-1,0 0 1,0 0-1,0 0 0,-1 1 1,0-1-1,-6-8 1,-37-47-1174,40 54 632,-23-26-6383</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12.733"/>
    </inkml:context>
    <inkml:brush xml:id="br0">
      <inkml:brushProperty name="width" value="0.05" units="cm"/>
      <inkml:brushProperty name="height" value="0.05" units="cm"/>
    </inkml:brush>
  </inkml:definitions>
  <inkml:trace contextRef="#ctx0" brushRef="#br0">87 596 24575,'-1'-22'0,"0"16"0,1 0 0,0 0 0,0 0 0,0-1 0,1 1 0,0 0 0,0 0 0,2-7 0,-3 13 0,0 0 0,0-1 0,0 1 0,0 0 0,1-1 0,-1 1 0,0 0 0,0-1 0,0 1 0,1 0 0,-1-1 0,0 1 0,0 0 0,1 0 0,-1-1 0,0 1 0,1 0 0,-1 0 0,0-1 0,1 1 0,-1 0 0,0 0 0,1 0 0,-1 0 0,0 0 0,1 0 0,-1-1 0,0 1 0,1 0 0,-1 0 0,1 0 0,-1 0 0,0 0 0,1 0 0,-1 1 0,0-1 0,1 0 0,-1 0 0,1 0 0,-1 0 0,0 0 0,1 0 0,-1 1 0,0-1 0,1 0 0,-1 0 0,0 0 0,0 1 0,1-1 0,-1 0 0,0 1 0,0-1 0,1 0 0,-1 0 0,0 1 0,0-1 0,0 0 0,1 1 0,-1-1 0,0 1 0,0-1 0,0 1 0,11 24 0,0 42 0,2 76 0,-17-194 0,-2 1 0,-3 1 0,-20-67 0,20 79 0,-14-48 0,0 2 0,-14-107 0,36 183 0,0 0 0,0 1 0,1-1 0,0 1 0,1-1 0,1-8 0,-1 13 0,-1 0 0,1 1 0,-1-1 0,1 1 0,0-1 0,0 0 0,-1 1 0,1 0 0,0-1 0,1 1 0,-1-1 0,0 1 0,0 0 0,0 0 0,1 0 0,-1 0 0,1 0 0,-1 0 0,1 0 0,-1 0 0,1 0 0,-1 1 0,1-1 0,0 1 0,-1-1 0,1 1 0,3-1 0,2 1 0,0 0 0,0 1 0,1 0 0,-1 0 0,0 0 0,-1 1 0,1 0 0,0 0 0,0 0 0,-1 1 0,12 7 0,3 2 0,-2 1 0,24 20 0,-32-24 0,0 1 0,-1 1 0,0-1 0,0 2 0,-1-1 0,-1 1 0,0 1 0,-1 0 0,0 0 0,6 18 0,-10-25 0,-1 0 0,-1 1 0,1-1 0,-1 0 0,0 1 0,-1-1 0,1 1 0,-1 0 0,-1-1 0,1 1 0,-1-1 0,0 1 0,0-1 0,-1 0 0,0 1 0,0-1 0,-1 0 0,1 0 0,-1 0 0,-1-1 0,1 1 0,-1-1 0,0 1 0,0-1 0,-7 6 0,-4 1 0,0 0 0,-1 0 0,-1-1 0,-33 15 0,8-3 0,41-23 0,1 0 0,-1 0 0,1 0 0,-1 0 0,1 1 0,-1-1 0,1 0 0,-1 0 0,1 1 0,-1-1 0,1 0 0,-1 1 0,1-1 0,0 0 0,-1 1 0,1-1 0,0 1 0,-1-1 0,1 0 0,0 1 0,-1-1 0,1 1 0,0-1 0,0 1 0,0-1 0,-1 1 0,1 0 0,0-1 0,0 1 0,0-1 0,0 1 0,0-1 0,0 1 0,0-1 0,0 1 0,0-1 0,0 1 0,0-1 0,1 1 0,-1 0 0,0-1 0,0 1 0,0-1 0,1 0 0,-1 1 0,0-1 0,1 1 0,-1-1 0,0 1 0,1-1 0,-1 0 0,0 1 0,1-1 0,-1 0 0,1 1 0,-1-1 0,1 0 0,0 1 0,35 15 0,-30-13 0,61 21 0,37 16 0,-90-34 0,0 1 0,-1 0 0,0 2 0,24 18 0,-35-26 0,0 1 0,0 0 0,-1-1 0,1 1 0,-1 0 0,1 0 0,-1 0 0,0 0 0,0 0 0,0 0 0,0 0 0,0 1 0,0-1 0,0 0 0,0 4 0,-1-5 0,0 1 0,0-1 0,-1 1 0,1-1 0,0 1 0,-1-1 0,1 1 0,-1-1 0,1 1 0,-1-1 0,0 0 0,0 1 0,1-1 0,-1 0 0,0 0 0,0 0 0,0 0 0,0 1 0,-1-1 0,1-1 0,0 1 0,0 0 0,-1 0 0,-1 1 0,-15 6-170,1-1-1,-1-1 0,0-1 1,0 0-1,-1-1 0,1-1 1,-28 1-1,12-2-6655</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13.045"/>
    </inkml:context>
    <inkml:brush xml:id="br0">
      <inkml:brushProperty name="width" value="0.05" units="cm"/>
      <inkml:brushProperty name="height" value="0.05" units="cm"/>
    </inkml:brush>
  </inkml:definitions>
  <inkml:trace contextRef="#ctx0" brushRef="#br0">100 40 24575,'15'-9'0,"-13"8"0,-1 1 0,1-1 0,-1 1 0,0-1 0,0 0 0,1 0 0,-1 1 0,0-1 0,0 0 0,0 0 0,0 0 0,1-2 0,-2 3 0,0 0 0,-1 0 0,1 0 0,0-1 0,0 1 0,-1 0 0,1 0 0,0 0 0,-1 0 0,1 0 0,0 0 0,0 0 0,-1 0 0,1 0 0,0 0 0,-1 0 0,1 0 0,0 0 0,-1 0 0,1 0 0,0 0 0,0 0 0,-1 0 0,1 0 0,0 0 0,-1 0 0,1 1 0,0-1 0,0 0 0,-1 0 0,1 0 0,0 0 0,0 1 0,0-1 0,-1 0 0,-15 7 0,4 0 0,0 0 0,1 1 0,0 1 0,0-1 0,-18 20 0,27-26 0,0 0 0,1 0 0,-1 1 0,0-1 0,1 0 0,0 0 0,-1 1 0,1-1 0,0 1 0,0-1 0,0 1 0,1-1 0,-1 1 0,1 0 0,-1-1 0,1 1 0,0 0 0,0 0 0,0-1 0,0 1 0,1 0 0,-1-1 0,1 1 0,-1 0 0,1-1 0,0 1 0,0-1 0,0 1 0,0-1 0,1 0 0,-1 1 0,1-1 0,-1 0 0,1 0 0,0 0 0,0 0 0,3 3 0,3 1 0,0 0 0,1-1 0,-1 0 0,1 0 0,0 0 0,0-1 0,0-1 0,1 0 0,0 0 0,-1 0 0,1-1 0,0-1 0,13 1 0,-6-1 0,-1-2 0,1 1 0,-1-2 0,1 0 0,-1-1 0,0 0 0,22-9 0,-31 10 0,-1-1 0,1 0 0,-1-1 0,0 1 0,1-1 0,-1 0 0,-1-1 0,1 1 0,-1-1 0,8-9 0,-12 12 0,1 0 0,-1 0 0,0 0 0,1 0 0,-1-1 0,0 1 0,0-1 0,-1 1 0,1 0 0,0-1 0,-1 1 0,0-1 0,1 0 0,-1 1 0,0-1 0,0 1 0,-1-1 0,1 1 0,0-1 0,-1 1 0,0-1 0,1 1 0,-1-1 0,0 1 0,0 0 0,-1-1 0,1 1 0,0 0 0,-1 0 0,1 0 0,-1 0 0,-2-3 0,-4-2 29,0 0-1,0 0 1,-1 1-1,1 0 0,-1 1 1,-1 0-1,1 0 1,-1 1-1,1 0 1,-1 0-1,-20-3 1,-8-1-883,-70-3 1,56 8-5973</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13.855"/>
    </inkml:context>
    <inkml:brush xml:id="br0">
      <inkml:brushProperty name="width" value="0.05" units="cm"/>
      <inkml:brushProperty name="height" value="0.05" units="cm"/>
    </inkml:brush>
  </inkml:definitions>
  <inkml:trace contextRef="#ctx0" brushRef="#br0">85 337 24575,'-82'-33'0,"82"33"0,0 0 0,0 0 0,0 0 0,0 0 0,0 0 0,0 0 0,0 0 0,0 0 0,0 0 0,0 0 0,0 0 0,-1 0 0,1 0 0,0 0 0,0 0 0,0 0 0,0 0 0,0 0 0,0 0 0,0 0 0,0 0 0,0 0 0,0 0 0,0 0 0,0 0 0,0 0 0,-1-1 0,1 1 0,0 0 0,0 0 0,0 0 0,0 0 0,0 0 0,0 0 0,0 0 0,0 0 0,0 0 0,0 0 0,0 0 0,0 0 0,0 0 0,0 0 0,0-1 0,0 1 0,0 0 0,0 0 0,0 0 0,0 0 0,0 0 0,0 0 0,0 0 0,0 0 0,0 0 0,0 0 0,0 0 0,0 0 0,0 0 0,0-1 0,0 1 0,0 0 0,0 0 0,0 0 0,0 0 0,0 0 0,0 0 0,1 0 0,-1 0 0,0 0 0,0 0 0,8-2 0,15 1 0,295 10 0,-100 0 0,-158-8 0,45 2 0,122-12 0,-219 8 0,1 0 0,-1-1 0,0 0 0,1 0 0,-1-1 0,8-4 0,-15 7 0,0 0 0,0-1 0,-1 0 0,1 1 0,0-1 0,0 1 0,0-1 0,0 0 0,-1 0 0,1 1 0,0-1 0,-1 0 0,1 0 0,-1 0 0,1 0 0,-1 0 0,1 0 0,-1 0 0,1 0 0,-1 0 0,1-2 0,-2 2 0,1-1 0,-1 0 0,1 1 0,-1-1 0,1 0 0,-1 1 0,0-1 0,0 1 0,0-1 0,0 1 0,0-1 0,0 1 0,0 0 0,0 0 0,-1-1 0,1 1 0,0 0 0,-3-1 0,-19-15 0,-1 2 0,-37-19 0,29 18 0,-30-22 0,40 23 0,-42-32 0,59 43 0,0-1 0,0 0 0,0 0 0,1 0 0,-1-1 0,1 0 0,1 1 0,-6-11 0,9 16 0,1 0 0,-1 1 0,0-1 0,0 0 0,0 0 0,1 0 0,-1 0 0,0 0 0,0 0 0,0 0 0,1 0 0,-1 0 0,0 0 0,0 0 0,0 0 0,1 0 0,-1 0 0,0 0 0,0 0 0,0 0 0,0-1 0,1 1 0,-1 0 0,0 0 0,0 0 0,0 0 0,0 0 0,1 0 0,-1-1 0,0 1 0,0 0 0,0 0 0,0 0 0,0 0 0,0 0 0,1-1 0,-1 1 0,0 0 0,0 0 0,0 0 0,0-1 0,0 1 0,0 0 0,0 0 0,0 0 0,0-1 0,0 1 0,0 0 0,0 0 0,0 0 0,0-1 0,0 1 0,0 0 0,0 0 0,0 0 0,0-1 0,0 1 0,0 0 0,-1 0 0,1 0 0,0-1 0,16 11 0,-16-10 0,220 154 0,-210-147 0,-1 0 0,0 1 0,0 0 0,0 1 0,-1 0 0,-1 0 0,8 11 0,-13-17 0,-1 0 0,1 0 0,-1 0 0,0 0 0,0 0 0,0 0 0,0 1 0,0-1 0,-1 0 0,0 1 0,1-1 0,-1 0 0,0 1 0,-1-1 0,1 0 0,0 1 0,-1-1 0,0 0 0,0 0 0,0 1 0,0-1 0,0 0 0,-1 0 0,0 0 0,1-1 0,-1 1 0,0 0 0,0 0 0,-5 3 0,-8 8-162,0-1-1,-1-1 1,-1 0-1,0-1 1,-22 10-1,33-17-227,-41 21-6436</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14.539"/>
    </inkml:context>
    <inkml:brush xml:id="br0">
      <inkml:brushProperty name="width" value="0.05" units="cm"/>
      <inkml:brushProperty name="height" value="0.05" units="cm"/>
    </inkml:brush>
  </inkml:definitions>
  <inkml:trace contextRef="#ctx0" brushRef="#br0">46 12 24575,'-1'-10'0,"-1"8"0,-6 17 0,-5 26 0,11-32 0,-4 16 0,1 0 0,1 0 0,2 0 0,0 50 0,2-69 0,1 0 0,0 0 0,0 0 0,0 0 0,1 0 0,0 0 0,0 0 0,1-1 0,-1 1 0,1-1 0,0 1 0,1-1 0,-1 0 0,1-1 0,0 1 0,0 0 0,1-1 0,-1 0 0,1 0 0,0-1 0,0 1 0,0-1 0,1 0 0,-1 0 0,1-1 0,8 3 0,-3-2-151,1 0-1,0-1 0,0 0 0,0-1 1,0 0-1,1-1 0,-1-1 1,24-3-1,7-4-6674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14.677"/>
    </inkml:context>
    <inkml:brush xml:id="br0">
      <inkml:brushProperty name="width" value="0.05" units="cm"/>
      <inkml:brushProperty name="height" value="0.05" units="cm"/>
    </inkml:brush>
  </inkml:definitions>
  <inkml:trace contextRef="#ctx0" brushRef="#br0">286 212 24575,'-9'-10'0,"-13"-8"0,-9-9 0,-5-5 0,-3-1 0,-1 3 0,3 3 0,5 5 0,8 11 0,11 10 0,11 5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14.894"/>
    </inkml:context>
    <inkml:brush xml:id="br0">
      <inkml:brushProperty name="width" value="0.05" units="cm"/>
      <inkml:brushProperty name="height" value="0.05" units="cm"/>
    </inkml:brush>
  </inkml:definitions>
  <inkml:trace contextRef="#ctx0" brushRef="#br0">1 0 24575,'3'3'0,"1"5"0,4 6 0,-1 8 0,2 6 0,0 5 0,-2 3 0,1 1 0,-1 4 0,2 1 0,-1-3 0,-2-2 0,2-4 0,-1-5 0,-2-4 0,-2-6-8191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15.408"/>
    </inkml:context>
    <inkml:brush xml:id="br0">
      <inkml:brushProperty name="width" value="0.05" units="cm"/>
      <inkml:brushProperty name="height" value="0.05" units="cm"/>
    </inkml:brush>
  </inkml:definitions>
  <inkml:trace contextRef="#ctx0" brushRef="#br0">102 268 24575,'-99'-81'0,"99"81"0,-1 0 0,1 0 0,0 0 0,0 0 0,0 0 0,0 0 0,0 0 0,-1 0 0,1-1 0,0 1 0,0 0 0,0 0 0,0 0 0,0 0 0,0-1 0,0 1 0,0 0 0,-1 0 0,1 0 0,0 0 0,0-1 0,0 1 0,0 0 0,0 0 0,0 0 0,0-1 0,0 1 0,0 0 0,0 0 0,0 0 0,0 0 0,0-1 0,0 1 0,0 0 0,1 0 0,-1 0 0,0-1 0,0 1 0,0 0 0,9-2 0,14 4 0,-22-2 0,15 3 0,219 23 0,-203-25 0,-1-1 0,0-2 0,0-1 0,1-1 0,46-13 0,-72 15 0,1 0 0,0-1 0,-1 0 0,1 0 0,-1 0 0,0-1 0,10-8 0,-14 11 0,-1 0 0,1-1 0,-1 1 0,1-1 0,-1 0 0,0 1 0,0-1 0,0 0 0,0 0 0,0 1 0,0-1 0,-1 0 0,1 0 0,0 0 0,-1 0 0,0 0 0,1 0 0,-1 0 0,0 0 0,0 0 0,0 0 0,0 0 0,-1 0 0,1 0 0,0 0 0,-1 0 0,1 0 0,-1 0 0,0 0 0,-2-4 0,-1 0 0,0-1 0,-1 1 0,0 0 0,0 0 0,0 0 0,-1 0 0,0 1 0,0 0 0,0 1 0,-1-1 0,1 1 0,-1 0 0,0 1 0,-11-4 0,13 4 0,-1 1 0,0 1 0,1-1 0,-1 1 0,0 0 0,0 0 0,0 1 0,0-1 0,0 1 0,0 1 0,0-1 0,0 1 0,0 0 0,0 1 0,0-1 0,1 1 0,-1 0 0,0 1 0,-5 2 0,4 1 0,0 0 0,0 0 0,1 0 0,-1 1 0,2 0 0,-1 0 0,1 0 0,0 1 0,0 0 0,1 0 0,0 0 0,1 0 0,-1 1 0,2 0 0,-4 13 0,3-8 0,1 1 0,0-1 0,1 1 0,1 0 0,0 0 0,1-1 0,0 1 0,7 27 0,-7-36 0,1-1 0,1 1 0,-1 0 0,1-1 0,0 1 0,0-1 0,0 0 0,1 0 0,-1 0 0,1 0 0,1-1 0,-1 0 0,1 0 0,-1 0 0,1 0 0,0-1 0,1 1 0,-1-1 0,0-1 0,1 1 0,0-1 0,-1 0 0,1 0 0,0-1 0,0 1 0,0-1 0,0-1 0,1 1 0,-1-1 0,0 0 0,0 0 0,0-1 0,0 0 0,0 0 0,0-1 0,0 1 0,0-1 0,0 0 0,-1-1 0,8-3 0,-5 0 0,1 1 0,-1-1 0,0-1 0,0 0 0,0 0 0,-1 0 0,0-1 0,-1 0 0,0-1 0,10-16 0,-7 6 0,0 0 0,-2 0 0,0-1 0,6-29 0,-5 30 0,-4 16 0,1 14 0,6 68 0,-10-63 0,1 0 0,0-1 0,1 1 0,0-1 0,2 0 0,0 0 0,9 21 0,-12-33-124,-1-1 0,1 1 0,0-1 0,0 0 0,0 1 0,1-1-1,-1 0 1,0 0 0,1 0 0,5 3 0,6 1-6702</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15.856"/>
    </inkml:context>
    <inkml:brush xml:id="br0">
      <inkml:brushProperty name="width" value="0.05" units="cm"/>
      <inkml:brushProperty name="height" value="0.05" units="cm"/>
    </inkml:brush>
  </inkml:definitions>
  <inkml:trace contextRef="#ctx0" brushRef="#br0">54 152 24575,'-1'-15'0,"-1"0"0,0 0 0,-1 0 0,-7-20 0,-4-21 0,36 166 0,1 10 0,-17-79 0,7 84 0,-12-111 0,-1 0 0,-1 1 0,0-1 0,-1 0 0,-1 0 0,-7 22 0,8-30 0,-1-1 0,1 0 0,-1 0 0,0 0 0,-7 7 0,9-11 0,1 0 0,-1 0 0,1 0 0,-1 0 0,0 0 0,1 0 0,-1-1 0,0 1 0,0 0 0,0 0 0,0-1 0,0 1 0,1-1 0,-1 1 0,0-1 0,0 1 0,0-1 0,-1 0 0,1 1 0,0-1 0,0 0 0,0 0 0,0 0 0,0 0 0,0 0 0,0 0 0,0 0 0,0 0 0,0 0 0,0-1 0,0 1 0,0 0 0,0 0 0,0-1 0,0 1 0,-2-2 0,2 1 0,0-1 0,0 1 0,0-1 0,0 1 0,0-1 0,0 0 0,0 1 0,1-1 0,-1 0 0,1 0 0,0 1 0,-1-1 0,1 0 0,0 0 0,0 1 0,0-1 0,0 0 0,0 0 0,0 0 0,1 1 0,-1-1 0,1 0 0,-1 0 0,1 1 0,-1-1 0,1 0 0,0 1 0,1-3 0,3-5 0,0 1 0,0 0 0,13-14 0,-10 13 0,1 0 0,1 1 0,-1 0 0,1 1 0,1 0 0,-1 1 0,1 0 0,0 1 0,1 0 0,-1 0 0,1 1 0,0 1 0,0 0 0,23-2 0,-27 4 0,0 0 0,1 0 0,-1 1 0,0 1 0,0-1 0,0 1 0,0 1 0,1 0 0,-2 0 0,1 0 0,0 1 0,0 0 0,-1 0 0,0 1 0,0 0 0,0 1 0,0-1 0,0 1 0,-1 0 0,0 1 0,0 0 0,-1 0 0,8 9 0,-11-12 0,0 0 0,0 0 0,-1 0 0,1 0 0,-1 0 0,1 1 0,-1-1 0,0 0 0,0 1 0,-1-1 0,1 1 0,-1-1 0,1 1 0,-1-1 0,0 1 0,-1-1 0,1 1 0,0-1 0,-1 1 0,0-1 0,-1 4 0,0-3 0,0-1 0,0 1 0,-1-1 0,1 0 0,-1 1 0,1-1 0,-1-1 0,0 1 0,-1 0 0,1-1 0,0 1 0,-1-1 0,1 0 0,-1 0 0,0 0 0,1-1 0,-1 1 0,-4 0 0,-8 2 57,1 0 0,-1-1 0,0-1 0,0 0 0,-25-2 0,29 0-247,0-1 0,1 0 1,-1-1-1,0-1 0,0 0 1,1 0-1,0-1 1,-12-6-1,-3-6-6636</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16.447"/>
    </inkml:context>
    <inkml:brush xml:id="br0">
      <inkml:brushProperty name="width" value="0.05" units="cm"/>
      <inkml:brushProperty name="height" value="0.05" units="cm"/>
    </inkml:brush>
  </inkml:definitions>
  <inkml:trace contextRef="#ctx0" brushRef="#br0">1 480 24575,'3'0'0,"0"1"0,0-1 0,0 1 0,0 0 0,0 0 0,0 1 0,0-1 0,0 1 0,0-1 0,-1 1 0,1 0 0,0 0 0,-1 0 0,0 0 0,1 0 0,-1 1 0,0-1 0,0 1 0,-1 0 0,1-1 0,0 1 0,-1 0 0,2 5 0,3 5 0,-1 0 0,0 1 0,-1-1 0,2 16 0,-3-17 0,-1 1 0,0 0 0,-1 0 0,-1 0 0,0 0 0,0 0 0,-5 22 0,5-34 0,0 0 0,0 0 0,-1 0 0,1 0 0,0 0 0,-1 0 0,1 0 0,-1 0 0,1 0 0,-1 0 0,1 0 0,-1-1 0,0 1 0,1 0 0,-1-1 0,0 1 0,0 0 0,0-1 0,-1 2 0,2-2 0,-1 0 0,1 0 0,-1 0 0,0 0 0,1 0 0,-1 0 0,0 0 0,1-1 0,-1 1 0,1 0 0,-1 0 0,0 0 0,1-1 0,-1 1 0,1 0 0,-1-1 0,1 1 0,-1 0 0,1-1 0,-1 1 0,1-1 0,-1 0 0,-2-2 0,0-1 0,0 0 0,0 0 0,1 0 0,-1 0 0,-1-7 0,-3-7 0,2 1 0,1-2 0,0 1 0,1 0 0,0-21 0,2-94 0,1 130 0,2-42 0,15-87 0,-11 105 0,1 1 0,1 0 0,1 0 0,18-36 0,-22 54 0,-1 0 0,1 0 0,1 0 0,0 1 0,0 0 0,0 0 0,1 1 0,-1-1 0,2 2 0,-1-1 0,1 1 0,14-8 0,-18 11 0,0 1 0,0-1 0,1 1 0,-1 0 0,1 0 0,-1 0 0,1 1 0,-1-1 0,1 1 0,0 0 0,-1 1 0,1-1 0,-1 1 0,1 0 0,-1 0 0,1 0 0,-1 0 0,0 1 0,0 0 0,1 0 0,-1 0 0,-1 0 0,1 1 0,0 0 0,0-1 0,-1 1 0,4 5 0,-2-3 0,0 0 0,0 0 0,-1 1 0,0-1 0,0 1 0,-1 0 0,1 0 0,-1 0 0,0 1 0,-1-1 0,0 1 0,0-1 0,0 1 0,-1 0 0,0 0 0,0 11 0,-1-9 0,-1 0 0,0 0 0,-1-1 0,0 1 0,0 0 0,-1-1 0,0 1 0,-1-1 0,1 0 0,-1 0 0,-1 0 0,-8 10 0,-23 22 0,28-33 0,1 1 0,0-1 0,1 1 0,0 0 0,-10 16 0,15-22 0,1 1 0,-1-1 0,0 0 0,1 0 0,-1 0 0,1 1 0,0-1 0,0 0 0,0 0 0,0 1 0,0-1 0,0 0 0,1 0 0,-1 1 0,1-1 0,-1 0 0,1 0 0,0 0 0,0 0 0,0 0 0,0 0 0,0 0 0,1 0 0,-1 0 0,2 2 0,5 4 0,0 0 0,0-1 0,19 13 0,-12-9 0,-7-5 0,92 76 0,-88-70 0,1 1 0,-2 0 0,0 1 0,0 0 0,11 21 0,-21-33 0,1 1 0,-1 0 0,0 0 0,0-1 0,0 1 0,0 0 0,0 0 0,-1 0 0,1 0 0,-1 0 0,0 0 0,0 1 0,0-1 0,0 0 0,-1 3 0,1-4 0,-1 0 0,0 0 0,0 0 0,0 0 0,-1 0 0,1 0 0,0 0 0,-1 0 0,1 0 0,-1-1 0,0 1 0,1-1 0,-1 1 0,0-1 0,0 0 0,0 1 0,0-1 0,0 0 0,0 0 0,0-1 0,-3 2 0,-9 2 47,0-1 1,0 0-1,0-1 0,0 0 0,-1-1 1,-19-2-1,-88-11-1006,95 8 222,-57-7-6089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19.966"/>
    </inkml:context>
    <inkml:brush xml:id="br0">
      <inkml:brushProperty name="width" value="0.05" units="cm"/>
      <inkml:brushProperty name="height" value="0.05" units="cm"/>
    </inkml:brush>
  </inkml:definitions>
  <inkml:trace contextRef="#ctx0" brushRef="#br0">126 18 24575,'0'-1'0,"0"1"0,0-1 0,0 0 0,0 1 0,1-1 0,-1 1 0,0-1 0,0 1 0,0-1 0,0 1 0,1-1 0,-1 1 0,0 0 0,1-1 0,-1 1 0,0-1 0,1 1 0,-1 0 0,0-1 0,1 1 0,-1 0 0,1-1 0,-1 1 0,1 0 0,-1-1 0,1 1 0,-1 0 0,1 0 0,-1 0 0,1 0 0,-1-1 0,1 1 0,-1 0 0,1 0 0,-1 0 0,1 0 0,-1 0 0,1 0 0,-1 0 0,1 1 0,-1-1 0,1 0 0,-1 0 0,1 0 0,-1 0 0,1 1 0,-1-1 0,1 0 0,-1 0 0,1 1 0,25 13 0,-21-9 0,0 0 0,0 1 0,-1-1 0,1 1 0,-1 0 0,0 0 0,-1 1 0,0-1 0,0 1 0,0-1 0,-1 1 0,1 0 0,-2 0 0,1 0 0,-1 0 0,0 1 0,-1-1 0,1 0 0,-2 0 0,1 0 0,-1 1 0,-3 12 0,3-14 0,-1 0 0,0-1 0,0 1 0,0 0 0,-1-1 0,0 0 0,0 1 0,-1-1 0,1 0 0,-1-1 0,0 1 0,0-1 0,-1 0 0,1 0 0,-1 0 0,0 0 0,0-1 0,0 0 0,-1 0 0,1 0 0,-1-1 0,1 0 0,-1 0 0,0 0 0,0-1 0,0 1 0,-10-1 0,13 0 0,0-1 0,-1 0 0,1 1 0,0-2 0,-1 1 0,1 0 0,-1-1 0,1 1 0,0-1 0,0 0 0,0 0 0,-1-1 0,1 1 0,0 0 0,0-1 0,1 0 0,-1 0 0,0 0 0,0 0 0,1 0 0,-1 0 0,1-1 0,0 1 0,0-1 0,0 0 0,0 0 0,0 0 0,1 0 0,-1 0 0,-1-5 0,1 2 0,1 0 0,0 0 0,0-1 0,0 1 0,1-1 0,0 1 0,0-1 0,0 1 0,1 0 0,0-1 0,0 1 0,1 0 0,0-1 0,0 1 0,3-7 0,3-1 0,-1 0 0,2 0 0,19-24 0,-24 33 0,1 0 0,-1 0 0,1 0 0,0 1 0,0 0 0,0 0 0,1 0 0,-1 1 0,1 0 0,0 0 0,0 0 0,9-2 0,1 4-1365,-4 3-5461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23.605"/>
    </inkml:context>
    <inkml:brush xml:id="br0">
      <inkml:brushProperty name="width" value="0.05" units="cm"/>
      <inkml:brushProperty name="height" value="0.05" units="cm"/>
    </inkml:brush>
  </inkml:definitions>
  <inkml:trace contextRef="#ctx0" brushRef="#br0">4096 75 24575,'1'-3'0,"-1"0"0,0 0 0,0-1 0,-1 1 0,1 0 0,-1 0 0,0-1 0,0 1 0,0 0 0,0 0 0,0 0 0,-1 0 0,1 0 0,-1 1 0,-3-5 0,3 4 0,-1 1 0,0 0 0,0 0 0,0 1 0,0-1 0,0 0 0,0 1 0,-1 0 0,1 0 0,0 0 0,-1 0 0,1 0 0,-1 1 0,-5-1 0,-4 1 0,1 0 0,-1 0 0,1 1 0,-1 1 0,-16 3 0,-63 24 0,71-22 0,-132 44-70,-1606 516-3657,1413-466 3560,-833 267-958,1158-361 1122,-44 15 18,0 3 0,-96 53 0,161-78-13,-7 4 125,0 0 0,0 0 1,0 0-1,0 1 0,1 0 0,0 0 0,0 1 0,1 0 1,-7 8-1,11-13-78,1-1 1,0 1 0,0 0-1,-1-1 1,1 1 0,0 0-1,0 0 1,0-1-1,0 1 1,0 0 0,-1-1-1,2 1 1,-1 0 0,0 0-1,0-1 1,0 1 0,0 0-1,0-1 1,0 1-1,1 0 1,-1 0 0,0-1-1,1 1 1,-1-1 0,0 1-1,1 0 1,-1-1 0,1 1-1,-1-1 1,1 1 0,-1-1-1,1 1 1,0-1-1,-1 1 1,1-1 0,-1 0-1,1 1 1,0-1 0,-1 0-1,1 0 1,0 1 0,-1-1-1,1 0 1,0 0-1,0 0 1,0 0 0,38 5 953,-14-6-1119,0-1 0,0-2 0,0 0 0,0-2 0,0 0 0,-1-2 0,39-17 0,-28 8-6710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20.204"/>
    </inkml:context>
    <inkml:brush xml:id="br0">
      <inkml:brushProperty name="width" value="0.05" units="cm"/>
      <inkml:brushProperty name="height" value="0.05" units="cm"/>
    </inkml:brush>
  </inkml:definitions>
  <inkml:trace contextRef="#ctx0" brushRef="#br0">114 1 24575,'3'0'0,"1"3"0,0 4 0,-1 4 0,-3 7 0,-6 9 0,-5 6 0,-3 8 0,-3 8 0,-1 7 0,2 2 0,1 0 0,3 1 0,3-1 0,4-4 0,2-5 0,2-8 0,1-10-8191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20.502"/>
    </inkml:context>
    <inkml:brush xml:id="br0">
      <inkml:brushProperty name="width" value="0.05" units="cm"/>
      <inkml:brushProperty name="height" value="0.05" units="cm"/>
    </inkml:brush>
  </inkml:definitions>
  <inkml:trace contextRef="#ctx0" brushRef="#br0">8 1 24575,'2'0'0,"1"1"0,-1-1 0,1 1 0,-1 0 0,0 0 0,1 0 0,-1 0 0,0 1 0,0-1 0,0 1 0,0-1 0,0 1 0,0 0 0,3 2 0,22 29 0,-23-27 0,0 0 0,-1 1 0,1-1 0,-2 1 0,1 0 0,-1 0 0,0 0 0,0 0 0,0 0 0,-1 0 0,0 8 0,-1-13 0,0 1 0,0-1 0,0 0 0,0 1 0,0-1 0,0 0 0,-1 1 0,1-1 0,-1 0 0,0 1 0,0-1 0,0 0 0,0 0 0,0 0 0,0 0 0,0 0 0,-1 0 0,1 0 0,-1 0 0,1-1 0,-1 1 0,0-1 0,0 1 0,0-1 0,0 1 0,0-1 0,0 0 0,0 0 0,0 0 0,0 0 0,0 0 0,-1-1 0,1 1 0,0-1 0,-1 1 0,1-1 0,-3 0 0,3 0 0,0 1 0,0-1 0,-1 0 0,1-1 0,0 1 0,0 0 0,0-1 0,0 1 0,-1-1 0,1 1 0,0-1 0,0 0 0,0 0 0,-2-1 0,3 1 0,0 0 0,0 0 0,0 0 0,0 0 0,0 0 0,0 0 0,1-1 0,-1 1 0,0 0 0,0 0 0,1 0 0,-1-1 0,1 1 0,0 0 0,-1-1 0,1 1 0,-1-2 0,1-1 0,0 0 0,1 1 0,-1-1 0,1 1 0,-1-1 0,1 1 0,0-1 0,1 1 0,-1-1 0,0 1 0,1 0 0,0 0 0,0 0 0,0 0 0,0 0 0,3-3 0,1-1-114,1-1 1,1 1-1,-1 1 0,1 0 0,1 0 1,-1 0-1,1 1 0,0 0 0,0 1 1,0 0-1,19-5 0,-5 4-6712</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20.801"/>
    </inkml:context>
    <inkml:brush xml:id="br0">
      <inkml:brushProperty name="width" value="0.05" units="cm"/>
      <inkml:brushProperty name="height" value="0.05" units="cm"/>
    </inkml:brush>
  </inkml:definitions>
  <inkml:trace contextRef="#ctx0" brushRef="#br0">205 112 24575,'8'-34'0,"-6"29"0,-1-1 0,1 1 0,-1-1 0,1-11 0,-2 15 0,0 1 0,-1-1 0,1 1 0,0-1 0,0 1 0,-1-1 0,1 1 0,-1-1 0,1 1 0,-1-1 0,0 1 0,0 0 0,1-1 0,-1 1 0,0 0 0,0 0 0,0 0 0,0 0 0,-1 0 0,1 0 0,0 0 0,0 0 0,-2-1 0,1 1 0,-1 0 0,0 0 0,1 0 0,-1 1 0,0-1 0,1 1 0,-1-1 0,0 1 0,0 0 0,0 0 0,1 0 0,-1 0 0,0 1 0,0-1 0,1 1 0,-1 0 0,0 0 0,1 0 0,-1 0 0,1 0 0,-1 0 0,1 1 0,-4 2 0,-3 2 0,1 0 0,0 1 0,0 0 0,-13 15 0,12-10 0,0 0 0,0 0 0,2 1 0,-1 0 0,2 0 0,0 0 0,0 1 0,1 0 0,1 1 0,0-1 0,-1 18 0,4-25 0,0 0 0,1 0 0,0 0 0,0 0 0,1 0 0,0 0 0,0 0 0,0 0 0,1 0 0,0 0 0,1 0 0,-1-1 0,1 1 0,1-1 0,-1 0 0,1 0 0,0 0 0,0 0 0,1-1 0,0 0 0,0 0 0,0 0 0,1 0 0,-1-1 0,8 5 0,-2-3 34,0-1 1,0 0-1,1 0 0,-1-1 0,1-1 0,0 0 0,0 0 0,1-1 0,22 1 1,-12-3-377,0-1 1,0-1 0,0-1-1,30-8 1,-9-1-6485</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21.129"/>
    </inkml:context>
    <inkml:brush xml:id="br0">
      <inkml:brushProperty name="width" value="0.05" units="cm"/>
      <inkml:brushProperty name="height" value="0.05" units="cm"/>
    </inkml:brush>
  </inkml:definitions>
  <inkml:trace contextRef="#ctx0" brushRef="#br0">0 16 24575,'0'-3'0,"0"-5"0,0 3 0,3 6 0,1 4 0,3 9 0,1 5 0,-2 9 0,-1 5 0,1 7 0,0 3 0,-1 0 0,-2-1 0,2-4 0,0-3 0,0-7-8191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21.285"/>
    </inkml:context>
    <inkml:brush xml:id="br0">
      <inkml:brushProperty name="width" value="0.05" units="cm"/>
      <inkml:brushProperty name="height" value="0.05" units="cm"/>
    </inkml:brush>
  </inkml:definitions>
  <inkml:trace contextRef="#ctx0" brushRef="#br0">0 88 24575,'0'-6'0,"0"-8"0,0-6 0,0-1 0,3 5 0,2 5-8191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21.768"/>
    </inkml:context>
    <inkml:brush xml:id="br0">
      <inkml:brushProperty name="width" value="0.05" units="cm"/>
      <inkml:brushProperty name="height" value="0.05" units="cm"/>
    </inkml:brush>
  </inkml:definitions>
  <inkml:trace contextRef="#ctx0" brushRef="#br0">151 430 24575,'17'1'0,"-14"-1"0,1 1 0,0-1 0,0 0 0,0 0 0,0 0 0,0 0 0,0-1 0,0 0 0,0 0 0,-1 0 0,1 0 0,0 0 0,-1-1 0,6-2 0,-8 4 0,-1-1 0,0 1 0,1 0 0,-1 0 0,0-1 0,0 1 0,1 0 0,-1 0 0,0-1 0,0 1 0,1 0 0,-1-1 0,0 1 0,0 0 0,0-1 0,1 1 0,-1 0 0,0-1 0,0 1 0,0 0 0,0-1 0,0 1 0,0 0 0,0-1 0,0 1 0,0-1 0,0 1 0,0 0 0,0-1 0,0 1 0,0 0 0,0-1 0,0 1 0,-1-1 0,1 1 0,0 0 0,0-1 0,-1 1 0,-15-8 0,-22 3 0,29 4 0,-1 1 0,1 1 0,-1 0 0,1 0 0,0 1 0,0 0 0,0 0 0,0 1 0,0 1 0,0-1 0,1 1 0,-9 6 0,13-8 0,0 1 0,1-1 0,-1 1 0,1 0 0,-1 0 0,1 1 0,0-1 0,0 0 0,1 1 0,-1 0 0,1 0 0,0 0 0,-1 0 0,2 0 0,-1 0 0,1 0 0,-1 1 0,1-1 0,0 1 0,1-1 0,-1 1 0,1-1 0,0 1 0,0-1 0,0 1 0,0-1 0,2 6 0,-1-6 0,0 1 0,0 0 0,1-1 0,-1 0 0,1 1 0,0-1 0,1 0 0,-1 0 0,1 0 0,-1 0 0,1-1 0,0 1 0,0-1 0,1 1 0,-1-1 0,1 0 0,0 0 0,-1-1 0,1 1 0,1-1 0,-1 0 0,0 0 0,0 0 0,1-1 0,-1 1 0,1-1 0,7 1 0,-5-1 0,1-1 0,0 0 0,0 0 0,-1-1 0,1 1 0,0-2 0,-1 1 0,1-1 0,-1 0 0,0-1 0,1 0 0,-1 0 0,0 0 0,-1-1 0,1 0 0,6-5 0,-3-1 0,0 1 0,-1-1 0,0 0 0,0-1 0,-1 0 0,-1-1 0,0 0 0,0 0 0,-1 0 0,-1-1 0,0 1 0,5-23 0,1-13 0,-2-2 0,2-53 0,-8 73 0,0-1 0,0 10 0,-1 0 0,-1-1 0,0 1 0,-5-36 0,4 56 0,0 0 0,0 0 0,-1 0 0,1 0 0,0 0 0,0 0 0,-1 0 0,1 0 0,0 0 0,-1 0 0,1 1 0,-1-1 0,0 0 0,1 0 0,-1 0 0,1 1 0,-1-1 0,-1-1 0,1 2 0,1 0 0,-1 0 0,0 0 0,1 0 0,-1 0 0,1 0 0,-1 0 0,1 0 0,-1 0 0,1 0 0,-1 0 0,1 1 0,-1-1 0,1 0 0,-1 0 0,1 1 0,-1-1 0,1 0 0,0 1 0,-1-1 0,1 0 0,-1 1 0,1-1 0,-1 1 0,-2 3 0,0 0 0,0 0 0,1 0 0,-1 1 0,1-1 0,-2 7 0,-5 18 0,2 1 0,1 0 0,2 0 0,1 0 0,1 1 0,1-1 0,2 1 0,1-1 0,7 32 0,-4-33 86,1-1-1,2 0 0,15 37 1,-17-52-276,0 1 0,1-1 1,1 0-1,0 0 0,1-1 1,0 0-1,1-1 1,14 14-1,-3-9-6636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25.005"/>
    </inkml:context>
    <inkml:brush xml:id="br0">
      <inkml:brushProperty name="width" value="0.05" units="cm"/>
      <inkml:brushProperty name="height" value="0.05" units="cm"/>
    </inkml:brush>
  </inkml:definitions>
  <inkml:trace contextRef="#ctx0" brushRef="#br0">36 133 24575,'9'-6'0,"0"0"0,0 1 0,0 0 0,0 0 0,1 1 0,0 0 0,0 1 0,0 0 0,17-3 0,35-4 0,-55 9 0,0 1 0,0-1 0,0 1 0,-1 1 0,1 0 0,0 0 0,7 2 0,-13-3 0,1 0 0,-1 1 0,0-1 0,0 1 0,0-1 0,0 1 0,0-1 0,0 1 0,0 0 0,0 0 0,0-1 0,0 1 0,0 0 0,0 0 0,0 0 0,-1 0 0,1 0 0,0 0 0,-1 0 0,1 0 0,-1 0 0,1 0 0,-1 1 0,1 0 0,-1 1 0,0-1 0,0 0 0,0 0 0,0 1 0,-1-1 0,1 0 0,-1 0 0,1 1 0,-1-1 0,0 0 0,0 0 0,-1 3 0,-3 2 0,0 1 0,-1 0 0,1-1 0,-1 0 0,-11 9 0,10-11 0,0 0 0,0 0 0,-1-1 0,0 0 0,0 0 0,0-1 0,-1 0 0,1 0 0,-1-1 0,1 0 0,-1-1 0,0 0 0,0 0 0,-15-1 0,19 0 0,-1-1 0,0 0 0,1 0 0,-1 0 0,1-1 0,0 1 0,-1-1 0,1-1 0,0 1 0,-8-6 0,10 6 0,0-1 0,0 1 0,0-1 0,1 0 0,-1 0 0,1 0 0,-1 0 0,1 0 0,0-1 0,0 1 0,1-1 0,-1 1 0,1-1 0,0 0 0,0 1 0,-1-8 0,1 8 11,1-1 0,0 0-1,0 1 1,0-1 0,0 0-1,0 1 1,1-1 0,0 0-1,0 1 1,0-1 0,0 1-1,0-1 1,1 1 0,-1 0-1,5-6 1,-2 4 8,0 0 0,0 0 0,1 1 0,-1-1 0,1 1 0,1 0 0,-1 0 0,8-4 0,0 2-233,0 0 1,0 0 0,0 1-1,1 1 1,0 0 0,-1 1-1,23-2 1,-15 4-6613</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25.226"/>
    </inkml:context>
    <inkml:brush xml:id="br0">
      <inkml:brushProperty name="width" value="0.05" units="cm"/>
      <inkml:brushProperty name="height" value="0.05" units="cm"/>
    </inkml:brush>
  </inkml:definitions>
  <inkml:trace contextRef="#ctx0" brushRef="#br0">321 1 24575,'4'0'0,"-3"3"0,-2 4 0,-6 8 0,-5 6 0,-4 7 0,-5 8 0,-6 7 0,-4 6 0,-3 3 0,0 3 0,1 2 0,3-4 0,2-4 0,7-7 0,3-4 0,6-9-8191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25.551"/>
    </inkml:context>
    <inkml:brush xml:id="br0">
      <inkml:brushProperty name="width" value="0.05" units="cm"/>
      <inkml:brushProperty name="height" value="0.05" units="cm"/>
    </inkml:brush>
  </inkml:definitions>
  <inkml:trace contextRef="#ctx0" brushRef="#br0">58 35 24575,'0'-1'0,"0"1"0,0 0 0,0 0 0,0-1 0,1 1 0,-1 0 0,0 0 0,0 0 0,0-1 0,1 1 0,-1 0 0,0 0 0,0 0 0,1 0 0,-1-1 0,0 1 0,0 0 0,1 0 0,-1 0 0,0 0 0,0 0 0,1 0 0,-1 0 0,0 0 0,1 0 0,-1 0 0,0 0 0,0 0 0,1 0 0,-1 0 0,0 0 0,0 0 0,1 0 0,-1 0 0,0 0 0,1 1 0,-1-1 0,0 0 0,0 0 0,0 0 0,1 0 0,-1 0 0,0 1 0,0-1 0,0 0 0,1 0 0,-1 1 0,0-1 0,0 0 0,0 0 0,0 1 0,0-1 0,1 0 0,-1 0 0,0 1 0,0-1 0,0 0 0,0 0 0,0 1 0,0-1 0,0 0 0,0 1 0,0-1 0,0 0 0,0 0 0,0 1 0,0-1 0,0 0 0,-1 1 0,0 21 0,-17 17 0,17-37 0,0 1 0,-1-1 0,0 0 0,1 1 0,-1-1 0,0 0 0,0 0 0,0 0 0,0 0 0,-1-1 0,1 1 0,-3 1 0,4-2 0,1-1 0,-1 0 0,1 0 0,-1 0 0,1 0 0,-1 0 0,1 0 0,0 1 0,-1-1 0,1 0 0,-1 0 0,1 0 0,-1-1 0,1 1 0,-1 0 0,1 0 0,-1 0 0,1 0 0,0 0 0,-1 0 0,1-1 0,-1 1 0,1 0 0,0 0 0,-1-1 0,1 1 0,-1 0 0,1 0 0,-1-1 0,-5-15 0,4-18 0,2 30 29,1 0-1,-1-1 1,1 1-1,0 0 0,1 0 1,-1 0-1,1 1 1,0-1-1,0 0 1,0 0-1,4-5 1,-4 7-115,-1 0 1,1 1 0,0-1-1,0 0 1,0 0 0,0 1-1,0-1 1,0 1 0,0 0-1,0-1 1,1 1 0,-1 0-1,0 0 1,1 1 0,-1-1-1,1 0 1,-1 1 0,1 0-1,4-1 1,6 3-6741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26.268"/>
    </inkml:context>
    <inkml:brush xml:id="br0">
      <inkml:brushProperty name="width" value="0.05" units="cm"/>
      <inkml:brushProperty name="height" value="0.05" units="cm"/>
    </inkml:brush>
  </inkml:definitions>
  <inkml:trace contextRef="#ctx0" brushRef="#br0">275 287 24575,'1'-1'0,"0"0"0,0 0 0,0 0 0,-1 0 0,1 0 0,0 0 0,-1 0 0,1-1 0,-1 1 0,1 0 0,-1 0 0,0 0 0,0-1 0,1 1 0,-1 0 0,0 0 0,0-1 0,0 1 0,0 0 0,0 0 0,0-1 0,-1 1 0,1 0 0,0 0 0,-1-1 0,1 1 0,-1 0 0,1 0 0,-1 0 0,1 0 0,-1 0 0,0 0 0,0 0 0,1 0 0,-1 0 0,0 0 0,0 0 0,0 0 0,0 0 0,-2 0 0,0-2 0,-1 0 0,0 1 0,1-1 0,-1 1 0,-1 0 0,1 0 0,0 0 0,0 0 0,-1 1 0,-4-1 0,1 1 0,-1 1 0,1 1 0,0-1 0,0 2 0,0-1 0,0 1 0,0 0 0,1 1 0,-1-1 0,0 2 0,1-1 0,0 1 0,0 0 0,0 0 0,0 1 0,1 0 0,0 0 0,0 1 0,0 0 0,-5 6 0,5-4 0,-1-1 0,1 1 0,1 1 0,-1-1 0,1 1 0,1 0 0,0 0 0,0 0 0,1 0 0,0 1 0,0 0 0,1-1 0,1 1 0,-1 0 0,2 0 0,-1 10 0,2-16 0,-1 1 0,1-1 0,-1 0 0,1 0 0,0 0 0,1 0 0,-1-1 0,1 1 0,0 0 0,-1 0 0,2-1 0,-1 1 0,0-1 0,1 0 0,-1 0 0,1 0 0,0 0 0,0 0 0,0 0 0,1-1 0,-1 0 0,1 1 0,-1-1 0,1 0 0,0-1 0,0 1 0,7 1 0,-5-2 0,0 0 0,1 0 0,-1 0 0,0-1 0,1 0 0,-1-1 0,1 0 0,-1 0 0,0 0 0,0 0 0,0-1 0,0 0 0,0 0 0,0-1 0,0 0 0,-1 0 0,9-6 0,-2-1 0,-1 0 0,0-1 0,0 0 0,-1-1 0,0 0 0,-2-1 0,1 0 0,-1 0 0,-1-1 0,0 0 0,-1 0 0,7-26 0,1-14 0,-2-1 0,5-60 0,-16 103 0,8-80 0,-13 145 66,-10 138 187,13-147-814,2-1-1,9 67 1,-2-69-6265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25.630"/>
    </inkml:context>
    <inkml:brush xml:id="br0">
      <inkml:brushProperty name="width" value="0.05" units="cm"/>
      <inkml:brushProperty name="height" value="0.05" units="cm"/>
    </inkml:brush>
  </inkml:definitions>
  <inkml:trace contextRef="#ctx0" brushRef="#br0">493 126 24575,'28'-23'0,"-22"18"0,0 1 0,-1-1 0,1 0 0,8-11 0,-12 14 0,-1 0 0,1 0 0,-1 0 0,0 0 0,0 0 0,0 0 0,0 0 0,0-1 0,-1 1 0,1 0 0,-1 0 0,1-1 0,-1 1 0,0 0 0,0-4 0,0 5 0,-1-1 0,1 1 0,-1 0 0,1-1 0,-1 1 0,1 0 0,-1 0 0,0-1 0,0 1 0,0 0 0,1 0 0,-1 0 0,0 0 0,-1 0 0,1 0 0,0 0 0,0 0 0,0 0 0,0 1 0,-1-1 0,1 0 0,0 1 0,-1-1 0,1 1 0,0 0 0,-3-1 0,-5-1 0,0 1 0,1 1 0,-1-1 0,0 1 0,0 1 0,0 0 0,0 0 0,1 0 0,-15 6 0,-8 2 0,-37 18 0,45-17 0,1 1 0,0 1 0,-20 15 0,36-23 0,0 1 0,0 0 0,0 0 0,0 1 0,1-1 0,0 1 0,0 0 0,1 1 0,0-1 0,0 1 0,0-1 0,1 1 0,-5 14 0,7-18 0,1 0 0,-1 0 0,1 0 0,0 0 0,-1 0 0,2 0 0,-1 0 0,0 0 0,0 0 0,1 0 0,0 0 0,0 0 0,0 0 0,0 0 0,0-1 0,2 5 0,0-3 0,0 0 0,1 1 0,-1-1 0,1 0 0,0-1 0,0 1 0,0-1 0,8 5 0,2 0 0,0-1 0,1 0 0,0-1 0,0 0 0,19 3 0,-9-2 0,1-1 0,0-2 0,0 0 0,1-2 0,37 0 0,-48-6 0,-15 4 0,-1 0 0,0 0 0,0-1 0,0 1 0,0 0 0,0 0 0,0 0 0,0 0 0,0 0 0,0 0 0,0 0 0,0-1 0,0 1 0,0 0 0,0 0 0,0 0 0,0 0 0,0 0 0,0 0 0,0-1 0,0 1 0,0 0 0,0 0 0,0 0 0,0 0 0,0 0 0,0 0 0,0 0 0,-1 0 0,1-1 0,0 1 0,0 0 0,0 0 0,0 0 0,0 0 0,0 0 0,0 0 0,0 0 0,0 0 0,-1 0 0,1 0 0,0 0 0,0 0 0,0 0 0,0 0 0,0 0 0,0 0 0,0 0 0,-1 0 0,1 0 0,0 0 0,0 0 0,0 0 0,0 0 0,-31-6 0,0 8 0,0 0 0,1 2 0,-1 1 0,1 2 0,0 1 0,1 1 0,0 2 0,-35 17 0,46-19 0,-1 1 0,2 1 0,0 0 0,0 2 0,-22 20 0,34-28 0,-1 1 0,1 0 0,0-1 0,0 2 0,1-1 0,0 0 0,0 1 0,0 0 0,1 0 0,0 0 0,0 0 0,1 1 0,0-1 0,0 1 0,1-1 0,0 1 0,0 12 0,1-15 0,1-1 0,0 1 0,0 0 0,0 0 0,0-1 0,1 1 0,0 0 0,0-1 0,0 0 0,0 1 0,1-1 0,0 0 0,6 7 0,-4-6 0,1 1 0,0-1 0,0-1 0,1 1 0,-1-1 0,1 0 0,0-1 0,7 4 0,7 0 0,0-1 0,0-1 0,1-1 0,-1 0 0,30 0 0,-17-4-227,0-1-1,1-1 1,-1-2-1,0-2 1,33-9-1,5-6-6598</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26.904"/>
    </inkml:context>
    <inkml:brush xml:id="br0">
      <inkml:brushProperty name="width" value="0.05" units="cm"/>
      <inkml:brushProperty name="height" value="0.05" units="cm"/>
    </inkml:brush>
  </inkml:definitions>
  <inkml:trace contextRef="#ctx0" brushRef="#br0">184 285 24575,'1'-2'0,"0"0"0,1 0 0,-1 0 0,0 0 0,0 0 0,0 0 0,0 0 0,-1 0 0,1-1 0,-1 1 0,1 0 0,-1-1 0,0 1 0,0 0 0,0-1 0,0 1 0,0 0 0,0-1 0,-1 1 0,1 0 0,-1-1 0,1 1 0,-1 0 0,0 0 0,0 0 0,0 0 0,0 0 0,-1 0 0,1 0 0,0 0 0,-1 0 0,0 0 0,-2-2 0,3 2 0,-1 1 0,1-1 0,-1 0 0,0 1 0,1-1 0,-1 1 0,0 0 0,0-1 0,0 1 0,0 0 0,0 0 0,0 0 0,0 1 0,0-1 0,-1 0 0,1 1 0,0-1 0,0 1 0,-1 0 0,1 0 0,0 0 0,0 0 0,-1 0 0,1 0 0,0 1 0,0-1 0,-1 1 0,1-1 0,0 1 0,0 0 0,0 0 0,0 0 0,0 0 0,0 0 0,-3 3 0,-5 7 0,-1 0 0,2 0 0,-1 1 0,2 0 0,0 1 0,0 0 0,1 0 0,1 1 0,0 0 0,1 0 0,-6 25 0,11-38 0,-1 1 0,1-1 0,0 0 0,0 1 0,0-1 0,0 0 0,0 1 0,0-1 0,1 0 0,-1 1 0,0-1 0,1 0 0,-1 1 0,0-1 0,1 0 0,0 0 0,-1 0 0,1 1 0,0-1 0,0 0 0,-1 0 0,1 0 0,0 0 0,0 0 0,2 1 0,-1-1 0,0 0 0,1 0 0,-1 0 0,1-1 0,-1 1 0,0-1 0,1 1 0,-1-1 0,1 0 0,-1 0 0,1 0 0,4-1 0,2 0 0,0-1 0,0 0 0,0-1 0,0 0 0,0 0 0,13-8 0,-13 5 0,-1 0 0,1-1 0,-1 0 0,0 0 0,-1-1 0,1 0 0,-2 0 0,1-1 0,5-10 0,-12 18 0,1 0 0,-1 0 0,1 0 0,0 0 0,-1 0 0,1 0 0,0 0 0,-1 0 0,1 1 0,0-1 0,0 0 0,0 0 0,0 1 0,0-1 0,0 0 0,0 1 0,0-1 0,1 0 0,-1 2 0,-1-1 0,1 0 0,-1 0 0,1 0 0,-1 1 0,1-1 0,-1 0 0,1 1 0,-1-1 0,1 0 0,-1 1 0,0-1 0,1 0 0,-1 1 0,0-1 0,1 1 0,-1-1 0,0 1 0,0-1 0,1 1 0,-1-1 0,0 1 0,0-1 0,0 1 0,1 0 0,1 9 0,0-1 0,-1 0 0,0 12 0,0-14 0,-1-1 0,1-1 0,0 0 0,0 1 0,0-1 0,1 0 0,-1 0 0,1 0 0,1 0 0,-1 0 0,1 0 0,5 7 0,-6-10 0,-1 0 0,1-1 0,-1 0 0,1 1 0,0-1 0,-1 0 0,1 0 0,0 0 0,0 0 0,0 0 0,0-1 0,0 1 0,0 0 0,0-1 0,0 1 0,0-1 0,0 0 0,0 0 0,1 0 0,-1 0 0,0 0 0,0 0 0,0-1 0,0 1 0,0-1 0,0 1 0,0-1 0,0 0 0,0 0 0,0 0 0,0 0 0,-1 0 0,3-1 0,6-5 0,0-1 0,0 0 0,-1 0 0,0 0 0,0-1 0,-1-1 0,0 1 0,-1-1 0,0-1 0,0 1 0,-1-1 0,-1-1 0,0 1 0,4-14 0,5-20 0,-2 0 0,8-66 0,-11 57 0,-7 33 0,-6 49 0,-1 13-195,3-1 0,1 0 0,2 1 0,1-1 0,2 0 0,10 40 0,-7-55-6631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27.340"/>
    </inkml:context>
    <inkml:brush xml:id="br0">
      <inkml:brushProperty name="width" value="0.05" units="cm"/>
      <inkml:brushProperty name="height" value="0.05" units="cm"/>
    </inkml:brush>
  </inkml:definitions>
  <inkml:trace contextRef="#ctx0" brushRef="#br0">1 92 24575,'0'-1'0,"0"-1"0,0 1 0,1 0 0,-1-1 0,1 1 0,-1 0 0,1 0 0,0-1 0,-1 1 0,1 0 0,0 0 0,0 0 0,0 0 0,0 0 0,0 0 0,0 0 0,0 0 0,0 0 0,0 1 0,0-1 0,1 0 0,-1 1 0,0-1 0,0 0 0,1 1 0,2-1 0,37-7 0,-41 8 0,63-4 0,88 5 0,31-1 0,-181 0 0,0 0 0,1 0 0,-1 0 0,0 0 0,0 0 0,1-1 0,-1 1 0,0 0 0,0-1 0,1 1 0,-1-1 0,0 1 0,0-1 0,0 0 0,0 0 0,2-1 0,-3 2 0,0-1 0,1 1 0,-1-1 0,0 1 0,0-1 0,0 1 0,0-1 0,0 1 0,1-1 0,-1 1 0,0-1 0,0 0 0,0 1 0,-1-1 0,1 1 0,0-1 0,0 1 0,0-1 0,0 1 0,0-1 0,-1 1 0,1-1 0,0 1 0,0-1 0,-1 1 0,1-1 0,-2-2 0,0 1 0,0 0 0,-1 0 0,1 0 0,0 0 0,-1 0 0,1 0 0,-1 0 0,0 1 0,1-1 0,-1 1 0,-4-1 0,1 0 0,0 1 0,1 0 0,-1 0 0,0 0 0,1 1 0,-1 0 0,0 0 0,0 1 0,1-1 0,-1 1 0,0 0 0,1 1 0,-1-1 0,1 1 0,0 1 0,-1-1 0,1 1 0,-8 4 0,7-2 0,0 0 0,0 1 0,0-1 0,1 1 0,0 0 0,0 0 0,0 1 0,1 0 0,0-1 0,0 1 0,1 1 0,0-1 0,-3 9 0,3-7 0,1 0 0,-1 0 0,2 0 0,-1 1 0,1 17 0,0-25 0,1 0 0,1 0 0,-1 0 0,0 0 0,0 0 0,1 0 0,-1 0 0,1 0 0,0 0 0,-1 0 0,1-1 0,0 1 0,0 0 0,0 0 0,0-1 0,1 1 0,-1-1 0,0 1 0,1-1 0,-1 0 0,1 1 0,-1-1 0,1 0 0,0 0 0,-1 0 0,1 0 0,0 0 0,0 0 0,0-1 0,0 1 0,0-1 0,0 1 0,2 0 0,4-1 0,-1 0 0,0 0 0,0 0 0,0-1 0,1 0 0,-1 0 0,0-1 0,0 0 0,-1 0 0,1-1 0,0 0 0,-1 0 0,1 0 0,8-7 0,0-1 0,-1 0 0,0-1 0,-1-1 0,19-22 0,-30 33 0,0 0 0,0-1 0,0 1 0,0 0 0,0 0 0,1 0 0,-1 1 0,6-4 0,-8 5 0,1 0 0,0 0 0,0 0 0,0-1 0,-1 1 0,1 0 0,0 0 0,0 0 0,0 1 0,-1-1 0,1 0 0,0 0 0,0 0 0,0 0 0,-1 1 0,1-1 0,0 0 0,0 1 0,-1-1 0,1 1 0,0-1 0,-1 1 0,1-1 0,-1 1 0,1-1 0,-1 1 0,1 0 0,-1-1 0,1 1 0,-1 0 0,1-1 0,-1 1 0,0 0 0,1 0 0,-1-1 0,0 1 0,0 1 0,8 21 4,-1 0-1,-1 0 1,-1 1-1,3 44 1,-1-14-1387,1 1-5443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2:58.412"/>
    </inkml:context>
    <inkml:brush xml:id="br0">
      <inkml:brushProperty name="width" value="0.05" units="cm"/>
      <inkml:brushProperty name="height" value="0.05" units="cm"/>
    </inkml:brush>
  </inkml:definitions>
  <inkml:trace contextRef="#ctx0" brushRef="#br0">2266 773 24575,'1'-1'0,"1"1"0,-1 0 0,1-1 0,-1 1 0,1-1 0,-1 0 0,0 0 0,1 1 0,-1-1 0,0 0 0,0 0 0,1 0 0,-1 0 0,0 0 0,0 0 0,0-1 0,0 1 0,0 0 0,-1 0 0,1-1 0,0 1 0,-1-1 0,2-1 0,12-38 0,-12 34 0,1-5 0,-1 0 0,0 0 0,-1 0 0,-1-1 0,0 1 0,0 0 0,-1 0 0,-1-1 0,0 1 0,0 0 0,-1 0 0,-1 1 0,0-1 0,-1 1 0,0-1 0,-9-12 0,1 1 0,-1 2 0,-1 0 0,-2 1 0,1 0 0,-2 1 0,-37-29 0,9 14 0,-1 2 0,-2 3 0,-1 1 0,-1 3 0,-93-32 0,55 29 0,-2 4 0,-158-21 0,205 40 0,-1 2 0,1 1 0,-75 8 0,91-2 0,-1 1 0,2 2 0,-1 0 0,1 2 0,0 1 0,-46 24 0,-192 136 0,14 23 0,209-159 0,-95 86 0,120-103 0,0 2 0,1 0 0,1 1 0,1 1 0,-14 27 0,25-43-97,0-1-1,1 1 1,0 0-1,0 0 1,0 0-1,1 1 1,0-1-1,0 0 1,0 1-1,1-1 1,-1 0-1,1 1 0,1 7 1,3-5-6729</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2:58.754"/>
    </inkml:context>
    <inkml:brush xml:id="br0">
      <inkml:brushProperty name="width" value="0.05" units="cm"/>
      <inkml:brushProperty name="height" value="0.05" units="cm"/>
    </inkml:brush>
  </inkml:definitions>
  <inkml:trace contextRef="#ctx0" brushRef="#br0">39 3 24575,'0'0'0,"0"0"0,0 0 0,0 0 0,0 0 0,0 0 0,0 0 0,0-1 0,0 1 0,0 0 0,0 0 0,0 0 0,0 0 0,0 0 0,0 0 0,0 0 0,0 0 0,0 0 0,0-1 0,0 1 0,0 0 0,0 0 0,0 0 0,0 0 0,-1 0 0,1 0 0,0 0 0,0 0 0,0 0 0,0 0 0,0 0 0,0 0 0,0 0 0,0-1 0,0 1 0,0 0 0,0 0 0,0 0 0,0 0 0,-1 0 0,1 0 0,0 0 0,0 0 0,0 0 0,0 0 0,0 0 0,0 0 0,0 0 0,0 0 0,0 0 0,0 0 0,-1 0 0,1 0 0,0 0 0,0 0 0,0 0 0,0 0 0,0 0 0,0 0 0,0 0 0,0 1 0,-7 5 0,-5 11 0,9-10 0,0 0 0,1 0 0,0 1 0,0-1 0,1 1 0,-2 12 0,3-18 0,0 0 0,0 1 0,-1-1 0,1 0 0,1 1 0,-1-1 0,0 0 0,0 0 0,1 1 0,0-1 0,-1 0 0,1 0 0,0 0 0,0 1 0,0-1 0,0 0 0,0-1 0,1 1 0,-1 0 0,1 0 0,-1 0 0,1-1 0,0 1 0,-1-1 0,1 1 0,2 0 0,-2-1 0,0 0 0,0-1 0,1 0 0,-1 1 0,0-1 0,0 0 0,0 0 0,0 0 0,0 0 0,1-1 0,-1 1 0,0-1 0,0 1 0,0-1 0,0 0 0,0 1 0,4-3 0,35-25 0,-16 10 0,-8 10-1365,-3 2-5461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02.555"/>
    </inkml:context>
    <inkml:brush xml:id="br0">
      <inkml:brushProperty name="width" value="0.05" units="cm"/>
      <inkml:brushProperty name="height" value="0.05" units="cm"/>
    </inkml:brush>
  </inkml:definitions>
  <inkml:trace contextRef="#ctx0" brushRef="#br0">20 49 24575,'0'-2'0,"0"1"0,1-1 0,-1 1 0,0-1 0,1 1 0,-1-1 0,0 1 0,1-1 0,0 1 0,-1 0 0,1-1 0,0 1 0,0 0 0,0 0 0,0-1 0,0 1 0,0 0 0,2-2 0,0 1 0,0 0 0,0 0 0,0 0 0,1 1 0,-1-1 0,0 1 0,7-2 0,-2 1 0,0 1 0,0 0 0,0 0 0,0 0 0,0 1 0,15 2 0,-18-1 0,1 1 0,0-1 0,-1 1 0,0 0 0,1 1 0,-1-1 0,0 1 0,0 0 0,-1 1 0,1-1 0,-1 1 0,1 0 0,-1 0 0,0 0 0,-1 0 0,1 1 0,-1 0 0,0-1 0,0 1 0,0 1 0,-1-1 0,1 0 0,1 8 0,-2-6 0,0 0 0,0 0 0,-1 1 0,0-1 0,0 1 0,-1 0 0,0-1 0,0 1 0,-1-1 0,0 1 0,0-1 0,-1 1 0,0-1 0,0 0 0,-1 0 0,0 0 0,-4 8 0,2-7 0,0-1 0,-1-1 0,1 1 0,-1-1 0,-1 0 0,1 0 0,-1-1 0,0 0 0,-15 8 0,16-9 0,0-1 0,0 0 0,-1-1 0,1 0 0,-1 0 0,1 0 0,-1-1 0,0 0 0,1 0 0,-1-1 0,0 0 0,0 0 0,-8-1 0,13 1 0,0-1 0,-1 1 0,1-1 0,0 0 0,-1 0 0,1 0 0,0 0 0,0 0 0,0 0 0,0-1 0,0 1 0,0-1 0,0 1 0,0-1 0,1 0 0,-1 1 0,1-1 0,-3-4 0,2 2 0,1 1 0,-1-1 0,1 0 0,0 0 0,0 1 0,1-1 0,-1 0 0,1 0 0,0 0 0,0-7 0,1 0 0,1 0 0,0 0 0,1 0 0,0 1 0,1-1 0,0 1 0,8-14 0,-5 12 0,0 0 0,17-20 0,-22 30 0,0-1 0,0 1 0,0 0 0,0 0 0,1 0 0,-1 0 0,1 0 0,-1 0 0,1 1 0,0-1 0,-1 1 0,1 0 0,0 0 0,0 0 0,0 0 0,0 0 0,0 0 0,0 1 0,4-1 0,6 6-1365,-5 4-5461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02.805"/>
    </inkml:context>
    <inkml:brush xml:id="br0">
      <inkml:brushProperty name="width" value="0.05" units="cm"/>
      <inkml:brushProperty name="height" value="0.05" units="cm"/>
    </inkml:brush>
  </inkml:definitions>
  <inkml:trace contextRef="#ctx0" brushRef="#br0">240 0 24575,'0'16'0,"-1"0"0,-1 0 0,0 0 0,-1 0 0,0 0 0,-2 0 0,1-1 0,-2 0 0,-9 17 0,-29 57 130,-39 82 30,63-126-988,-23 84 1,34-94-5999</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03.178"/>
    </inkml:context>
    <inkml:brush xml:id="br0">
      <inkml:brushProperty name="width" value="0.05" units="cm"/>
      <inkml:brushProperty name="height" value="0.05" units="cm"/>
    </inkml:brush>
  </inkml:definitions>
  <inkml:trace contextRef="#ctx0" brushRef="#br0">62 41 24575,'7'0'0,"0"1"0,0 0 0,1 1 0,-1-1 0,0 2 0,0-1 0,-1 1 0,11 5 0,-13-6 0,0 0 0,0 0 0,-1 0 0,1 1 0,-1-1 0,0 1 0,0 0 0,0 0 0,0 0 0,0 1 0,-1-1 0,1 0 0,-1 1 0,0 0 0,3 6 0,-4-8 0,-1 0 0,0 0 0,1 0 0,-1 1 0,0-1 0,0 0 0,0 0 0,-1 0 0,1 0 0,0 0 0,-1 0 0,0 1 0,1-1 0,-1 0 0,0 0 0,0-1 0,0 1 0,0 0 0,0 0 0,0 0 0,-1-1 0,1 1 0,-1 0 0,1-1 0,-1 0 0,1 1 0,-1-1 0,0 0 0,0 0 0,0 0 0,-3 2 0,2-1 0,-1-1 0,0 1 0,0-1 0,0 0 0,0 0 0,0 0 0,0-1 0,0 1 0,-1-1 0,1 0 0,0 0 0,0 0 0,0-1 0,0 1 0,-7-3 0,5 0 0,0 0 0,1 0 0,0 0 0,-1-1 0,1 1 0,0-1 0,1-1 0,-1 1 0,1-1 0,0 0 0,0 0 0,0 0 0,-3-7 0,5 9 0,0 0 0,0 0 0,1 0 0,0-1 0,-1 1 0,1 0 0,0-1 0,0 1 0,1-1 0,-1 1 0,1-1 0,0 1 0,0-1 0,0 0 0,0 1 0,1-1 0,-1 1 0,1-1 0,0 1 0,0 0 0,0-1 0,1 1 0,-1 0 0,4-6 0,-3 6 17,0 1 0,1 0 0,-1 0 1,0 0-1,1 0 0,0 1 0,-1-1 0,1 0 0,0 1 0,0 0 0,0 0 0,0 0 0,0 0 0,0 0 0,0 1 0,0-1 0,0 1 0,0 0 1,3 0-1,-3 0-99,0 0 1,0 0 0,0 0 0,-1 1-1,1-1 1,0 1 0,0 0-1,-1-1 1,1 1 0,0 1 0,-1-1-1,1 0 1,-1 1 0,1-1 0,-1 1-1,0 0 1,0-1 0,0 1 0,0 0-1,3 5 1,1 4-6745</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03.989"/>
    </inkml:context>
    <inkml:brush xml:id="br0">
      <inkml:brushProperty name="width" value="0.05" units="cm"/>
      <inkml:brushProperty name="height" value="0.05" units="cm"/>
    </inkml:brush>
  </inkml:definitions>
  <inkml:trace contextRef="#ctx0" brushRef="#br0">58 276 24575,'-2'-3'0,"0"-1"0,0 1 0,0 0 0,1-1 0,-1 1 0,1-1 0,0 1 0,0-1 0,0 0 0,1 1 0,-1-6 0,1 7 0,0 0 0,0-1 0,0 1 0,0 0 0,0-1 0,1 1 0,-1 0 0,2-4 0,-2 5 0,1 0 0,-1 1 0,0-1 0,1 0 0,-1 0 0,1 1 0,-1-1 0,1 1 0,-1-1 0,1 0 0,0 1 0,-1-1 0,1 1 0,0-1 0,-1 1 0,1 0 0,0-1 0,0 1 0,-1 0 0,1-1 0,0 1 0,0 0 0,1 0 0,-1 0 0,1 0 0,0 0 0,-1 0 0,1 1 0,0-1 0,-1 1 0,1-1 0,-1 1 0,1 0 0,-1-1 0,1 1 0,-1 0 0,0 0 0,1 0 0,-1 0 0,0 0 0,0 0 0,0 1 0,0-1 0,0 0 0,0 1 0,0-1 0,0 0 0,0 1 0,-1-1 0,1 1 0,0 1 0,3 8 0,0-1 0,4 20 0,-7-23 0,7 30 0,-2 0 0,-2 0 0,-1 1 0,-2-1 0,-6 63 0,4-91 0,-1-1 0,0 1 0,0-1 0,-1 0 0,0 0 0,-7 13 0,10-19 0,-1-1 0,1 0 0,-1 1 0,0-1 0,0 0 0,0 0 0,1 0 0,-1 1 0,0-1 0,-1 0 0,1 0 0,0-1 0,0 1 0,0 0 0,0 0 0,-1 0 0,1-1 0,0 1 0,-1-1 0,1 1 0,-1-1 0,1 1 0,0-1 0,-1 0 0,1 0 0,-1 0 0,1 0 0,-1 0 0,1 0 0,-1 0 0,1 0 0,-1 0 0,1-1 0,0 1 0,-1-1 0,1 1 0,0-1 0,-1 1 0,1-1 0,0 0 0,-1 0 0,1 1 0,0-1 0,0 0 0,0 0 0,0 0 0,-1-2 0,-3-2 0,1 0 0,0 0 0,1 0 0,-1-1 0,1 1 0,0-1 0,0 0 0,1 0 0,-1 0 0,1 0 0,1 0 0,-3-11 0,1-10 0,-1-45 0,4 59 0,0-30 0,2 1 0,10-63 0,-8 81 0,2 1 0,0 0 0,2 0 0,0 0 0,22-40 0,-26 57 0,0 0 0,0 0 0,0 0 0,0 1 0,1-1 0,0 1 0,0 1 0,0-1 0,1 1 0,0-1 0,0 2 0,0-1 0,11-4 0,-13 6 0,0 1 0,0 0 0,0 1 0,0-1 0,0 1 0,0 0 0,0 0 0,0 0 0,0 0 0,0 1 0,0-1 0,0 1 0,0 0 0,0 0 0,-1 1 0,1-1 0,0 1 0,-1 0 0,1 0 0,-1 0 0,1 0 0,-1 1 0,0-1 0,0 1 0,3 4 0,-1-2 0,0 0 0,0 0 0,-1 1 0,0 0 0,0 0 0,0 0 0,-1 0 0,0 1 0,0-1 0,-1 1 0,1 0 0,-2-1 0,1 1 0,-1 0 0,0 0 0,0 0 0,-1 1 0,0-1 0,0 0 0,-1 0 0,1 0 0,-2 0 0,1 0 0,-1 0 0,0 0 0,0-1 0,-1 1 0,0-1 0,0 1 0,-1-1 0,0 0 0,-5 7 0,-5 3 0,-1-1 0,0-1 0,0 0 0,-2-1 0,0-1 0,-23 13 0,13-8 0,-36 30 0,62-46 0,-1 0 0,0 1 0,1-1 0,-1 1 0,1 0 0,-1-1 0,1 1 0,-1 0 0,1 0 0,0 0 0,0 0 0,0 0 0,0 0 0,1 0 0,-1 0 0,0 0 0,1 0 0,0 0 0,-1 0 0,1 1 0,0-1 0,0 0 0,0 0 0,0 0 0,1 1 0,-1-1 0,0 0 0,1 0 0,0 0 0,0 0 0,-1 0 0,1 0 0,0 0 0,0 0 0,1 0 0,-1 0 0,0 0 0,1-1 0,1 3 0,7 6 0,1 0 0,0-1 0,0 0 0,24 13 0,-28-17 0,61 36-682,100 44-1,-140-73-6143</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04.423"/>
    </inkml:context>
    <inkml:brush xml:id="br0">
      <inkml:brushProperty name="width" value="0.05" units="cm"/>
      <inkml:brushProperty name="height" value="0.05" units="cm"/>
    </inkml:brush>
  </inkml:definitions>
  <inkml:trace contextRef="#ctx0" brushRef="#br0">89 111 24575,'-20'-1'0,"-19"1"0,39 0 0,0 0 0,0 1 0,0-1 0,0 0 0,0 0 0,0 0 0,0 0 0,0 0 0,0 0 0,0 0 0,0 0 0,0 0 0,0 0 0,0 0 0,0 1 0,0-1 0,0 0 0,0 0 0,0 0 0,0 0 0,0 0 0,0 0 0,0 0 0,0 0 0,0 0 0,0 0 0,0 0 0,0 0 0,0 0 0,0 0 0,0 0 0,0 1 0,-1-1 0,1 0 0,0 0 0,0 0 0,0 0 0,0 0 0,0 0 0,0 0 0,0 0 0,0 0 0,0 0 0,0 0 0,-1 0 0,24 5 0,-6-1 0,29 5 0,53 4 0,-94-13 0,0-1 0,1 1 0,-1-1 0,0 0 0,0 0 0,0 0 0,0-1 0,0 1 0,-1-1 0,1-1 0,0 1 0,-1-1 0,0 1 0,6-6 0,-8 7 0,-1 0 0,0 0 0,1-1 0,-1 1 0,0-1 0,0 1 0,1-1 0,-1 1 0,-1-1 0,1 0 0,0 1 0,0-1 0,-1 0 0,1 0 0,-1 0 0,1 1 0,-1-1 0,0 0 0,1 0 0,-1 0 0,0 0 0,0 0 0,-1 0 0,1 0 0,0 1 0,-1-1 0,1 0 0,-1 0 0,1 0 0,-1 1 0,0-1 0,0 0 0,0 1 0,0-1 0,0 0 0,0 1 0,0-1 0,-1 1 0,1 0 0,0-1 0,-3 0 0,-2-3 0,-1 0 0,1 0 0,-1 1 0,0 0 0,-1 0 0,1 1 0,-1 0 0,0 0 0,1 0 0,-1 1 0,0 1 0,0-1 0,-1 1 0,1 1 0,0-1 0,0 2 0,0-1 0,-1 1 0,1 0 0,0 0 0,0 1 0,-15 6 0,17-6 0,-1 1 0,1 0 0,0 0 0,0 0 0,0 1 0,1 0 0,-1 0 0,1 0 0,0 1 0,0 0 0,0 0 0,-4 7 0,6-7 0,0 0 0,1 0 0,-1-1 0,1 1 0,0 0 0,1 1 0,-1-1 0,1 0 0,0 0 0,1 1 0,-1-1 0,1 1 0,0-1 0,0 0 0,1 1 0,0-1 0,1 6 0,0-3 0,0-1 0,0 0 0,0 0 0,1 0 0,0 0 0,1-1 0,0 1 0,0-1 0,0 0 0,1 0 0,-1 0 0,1-1 0,1 1 0,5 4 0,-3-5 0,0 0 0,0 0 0,0 0 0,1-1 0,0-1 0,0 1 0,0-1 0,0-1 0,0 0 0,16 2 0,20 0-1365,-3-3-5461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04.703"/>
    </inkml:context>
    <inkml:brush xml:id="br0">
      <inkml:brushProperty name="width" value="0.05" units="cm"/>
      <inkml:brushProperty name="height" value="0.05" units="cm"/>
    </inkml:brush>
  </inkml:definitions>
  <inkml:trace contextRef="#ctx0" brushRef="#br0">147 387 24575,'17'-37'0,"21"-68"0,-22 56 0,-12 38 0,3-6 0,-1 0 0,-1 0 0,-1-1 0,0 1 0,-1-1 0,1-30 0,-4 46 0,0 1 0,0-1 0,-1 1 0,1-1 0,0 1 0,0-1 0,-1 1 0,1-1 0,-1 1 0,0-1 0,1 1 0,-1 0 0,0-1 0,0 1 0,1 0 0,-1 0 0,0 0 0,-2-2 0,2 2 0,0 1 0,-1-1 0,1 1 0,0-1 0,0 1 0,0 0 0,-1-1 0,1 1 0,0 0 0,0 0 0,-1 0 0,1 0 0,0 0 0,0 0 0,-1 0 0,1 1 0,-2-1 0,-4 3 0,0 0 0,0 0 0,0 0 0,1 1 0,-12 8 0,5-2 0,0 0 0,1 1 0,0 0 0,1 1 0,0 0 0,1 1 0,1 0 0,0 1 0,1 0 0,0 0 0,1 1 0,0-1 0,2 2 0,-1-1 0,-3 22 0,5-10 0,0 0 0,2 0 0,1 1 0,1-1 0,2 0 0,0 1 0,2-1 0,10 36 0,23 63 0,-21-79 0,-3 0 0,15 91 0,-28-132 27,1 1-1,-1-1 0,0 1 0,-1-1 1,1 1-1,-1-1 0,-1 1 0,1-1 1,-1 1-1,0-1 0,0 0 0,-5 8 1,4-10-134,0 0 0,0 1 1,0-1-1,-1 0 0,0-1 1,0 1-1,0-1 0,0 1 1,0-1-1,-1 0 0,1-1 1,-1 1-1,0-1 0,0 0 1,-6 2-1,-22 5-6719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04.625"/>
    </inkml:context>
    <inkml:brush xml:id="br0">
      <inkml:brushProperty name="width" value="0.05" units="cm"/>
      <inkml:brushProperty name="height" value="0.05" units="cm"/>
    </inkml:brush>
  </inkml:definitions>
  <inkml:trace contextRef="#ctx0" brushRef="#br0">1489 19 24575,'-20'-5'0,"-1"0"0,1 2 0,-1 1 0,0 0 0,-25 2 0,9 0 0,-76-2 0,-1 5 0,-191 31 0,245-23 0,0 3 0,2 2 0,0 3 0,1 3 0,1 2 0,-93 55 0,125-64 0,2 1 0,-1 1 0,2 1 0,1 1 0,0 1 0,1 1 0,1 0 0,-20 33 0,28-38 0,1 0 0,1 1 0,1 0 0,0 0 0,1 1 0,1 0 0,0 0 0,1 0 0,2 1 0,0-1 0,0 1 0,2-1 0,2 28 0,1-25-6,1-1-1,0 1 0,2-1 0,0 0 1,1 0-1,1-1 0,1 0 0,1 0 1,17 24-1,-10-20-17,1-1 0,1-1 0,0 0 0,2-2 0,1 0 0,31 21 0,-10-13-31,2-1 0,1-3 1,1-2-1,0-1 0,2-3 1,0-2-1,72 12 0,-31-13-144,1-4-1,1-4 1,0-4-1,171-19 1,-155 1 21,0-4 1,-2-5-1,182-69 1,-218 66 69,-1-3 0,117-74 0,-157 85 73,0 0-1,-1-2 0,-2-2 0,0 0 0,-1-1 0,-2-2 0,-1 0 0,24-38 0,-38 50 105,0 0-1,0 0 0,-1-1 0,-1 0 1,-1-1-1,0 1 0,-1-1 0,-1 0 0,-1 0 1,0 0-1,-1-24 0,-2 27 13,-1 1 0,0-1 0,-1 1 0,0 0 0,-1 0 0,0 0 0,-1 0-1,-1 1 1,0 0 0,-1 0 0,0 1 0,0-1 0,-2 1 0,-17-19 0,6 12-53,-1 1 1,0 0-1,-1 2 1,-1 1-1,-1 0 1,1 2 0,-2 0-1,0 2 1,-38-10-1,1 3-26,0 4-1,-120-10 1,62 18-624,-173 16 1,184-2-5623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26.313"/>
    </inkml:context>
    <inkml:brush xml:id="br0">
      <inkml:brushProperty name="width" value="0.05" units="cm"/>
      <inkml:brushProperty name="height" value="0.05" units="cm"/>
    </inkml:brush>
  </inkml:definitions>
  <inkml:trace contextRef="#ctx0" brushRef="#br0">1 213 24575,'2'1'0,"0"-1"0,-1 1 0,1-1 0,0 1 0,-1 0 0,1 0 0,0 0 0,-1 0 0,1 0 0,-1 0 0,0 0 0,1 1 0,-1-1 0,0 0 0,0 1 0,1-1 0,0 3 0,19 32 0,-18-32 0,9 24 0,-1 0 0,-1 1 0,-1 0 0,8 49 0,-9-39 0,-7-34 0,0-2 0,0-1 0,0 1 0,-1 0 0,1-1 0,-1 1 0,0 0 0,1-1 0,-2 1 0,1 0 0,0 0 0,0-1 0,-1 1 0,0 3 0,0-7 0,0-1 0,0 1 0,0-1 0,0 0 0,0 0 0,1 1 0,-1-1 0,1 0 0,-1 0 0,1 1 0,0-1 0,0-2 0,-4-41 0,3-1 0,1 1 0,8-54 0,-4 69 0,2 0 0,1 0 0,1 0 0,2 1 0,21-46 0,-28 68 0,2-1 0,-1 1 0,1-1 0,0 1 0,10-10 0,-14 16 0,0 0 0,0-1 0,0 1 0,1 0 0,-1 0 0,1 0 0,-1 0 0,1 1 0,-1-1 0,1 0 0,-1 1 0,1-1 0,-1 1 0,1-1 0,0 1 0,-1 0 0,1-1 0,0 1 0,-1 0 0,1 0 0,0 0 0,-1 1 0,1-1 0,0 0 0,-1 1 0,1-1 0,0 1 0,-1-1 0,1 1 0,-1 0 0,1-1 0,-1 1 0,1 0 0,-1 0 0,3 2 0,3 5 0,0-1 0,-1 1 0,1 0 0,-2 0 0,1 1 0,-1-1 0,7 17 0,22 68 0,-23-58 0,-2 0 0,-2 1 0,-1 0 0,-1 0 0,-1 52 0,-7-71 0,3-17 0,0 0 0,0 0 0,0 0 0,0 0 0,0 0 0,0 0 0,0 0 0,-1 0 0,1 0 0,0 0 0,0 0 0,0 1 0,0-1 0,0 0 0,0 0 0,0 0 0,-1 0 0,1 0 0,0 0 0,0 0 0,0 0 0,0 0 0,0 0 0,0 0 0,-1 0 0,1 0 0,0 0 0,0-1 0,0 1 0,0 0 0,0 0 0,0 0 0,0 0 0,-1 0 0,1 0 0,0 0 0,0 0 0,0 0 0,0 0 0,0 0 0,0 0 0,0-1 0,0 1 0,0 0 0,0 0 0,0 0 0,-1 0 0,1 0 0,0 0 0,0 0 0,0-1 0,0 1 0,-1-3 0,-1 0 0,1 0 0,0 0 0,0 0 0,0-1 0,-1-5 0,0-16 0,0 0 0,2 0 0,0 0 0,2 0 0,1 1 0,1-1 0,9-33 0,-8 44 0,0 0 0,0 1 0,1-1 0,1 1 0,0 1 0,10-13 0,-11 17 0,0 1 0,1 0 0,0 0 0,0 0 0,1 1 0,0 0 0,0 0 0,0 1 0,16-7 0,-19 9 0,1 1 0,-1 0 0,0 1 0,1-1 0,-1 1 0,1 0 0,-1 0 0,1 1 0,0 0 0,-1 0 0,1 0 0,0 0 0,-1 1 0,1 0 0,8 3 0,-7-2 0,-1 1 0,0 1 0,0-1 0,0 1 0,-1 0 0,1 0 0,-1 0 0,0 1 0,0 0 0,0 0 0,4 7 0,1 3 0,0 1 0,-2-1 0,0 1 0,-1 1 0,0-1 0,-2 1 0,0 0 0,5 35 0,5 97 123,-11-87-1611,-2-42-5338</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04.873"/>
    </inkml:context>
    <inkml:brush xml:id="br0">
      <inkml:brushProperty name="width" value="0.05" units="cm"/>
      <inkml:brushProperty name="height" value="0.05" units="cm"/>
    </inkml:brush>
  </inkml:definitions>
  <inkml:trace contextRef="#ctx0" brushRef="#br0">0 37 24575,'7'-3'0,"4"-1"0,4-3 0,3-1 0,1 2 0,0 2 0,4 1 0,1 1 0,2 4 0,4 2 0,2 0 0,2 0 0,2-2 0,-5 0-8191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05.156"/>
    </inkml:context>
    <inkml:brush xml:id="br0">
      <inkml:brushProperty name="width" value="0.05" units="cm"/>
      <inkml:brushProperty name="height" value="0.05" units="cm"/>
    </inkml:brush>
  </inkml:definitions>
  <inkml:trace contextRef="#ctx0" brushRef="#br0">16 39 24575,'-3'0'0,"-4"0"0,2 0 0,5 0 0,5-3 0,9-1 0,11-3 0,8-1 0,7 2 0,4 2 0,3 1 0,0 1 0,-2 1 0,-5 1 0,-7 3 0,-8 2-8191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05.668"/>
    </inkml:context>
    <inkml:brush xml:id="br0">
      <inkml:brushProperty name="width" value="0.05" units="cm"/>
      <inkml:brushProperty name="height" value="0.05" units="cm"/>
    </inkml:brush>
  </inkml:definitions>
  <inkml:trace contextRef="#ctx0" brushRef="#br0">271 110 24575,'0'-10'0,"0"2"0,0-1 0,0 1 0,-1 0 0,0 0 0,-4-16 0,4 22 0,1 0 0,-1 0 0,-1 0 0,1 0 0,0 0 0,0 0 0,-1 1 0,1-1 0,-1 0 0,1 1 0,-1-1 0,0 1 0,1-1 0,-1 1 0,0 0 0,0 0 0,0 0 0,0 0 0,0 0 0,-1 0 0,1 0 0,0 1 0,0-1 0,0 1 0,-1 0 0,-3-1 0,0 2 0,-1-1 0,0 1 0,1 0 0,-1 0 0,1 1 0,-1-1 0,1 2 0,0-1 0,0 1 0,0 0 0,0 0 0,0 0 0,0 1 0,1 0 0,0 0 0,-7 6 0,1 1 0,0 1 0,0 0 0,2 0 0,-1 1 0,-13 25 0,18-30 0,1 1 0,0 0 0,1 0 0,0 0 0,0 0 0,1 0 0,0 1 0,1-1 0,0 1 0,1-1 0,-1 1 0,3 9 0,-1-13 0,0 1 0,0-1 0,1 0 0,0 1 0,1-1 0,-1 0 0,1 0 0,0 0 0,1-1 0,-1 1 0,1-1 0,0 0 0,1 0 0,-1 0 0,1 0 0,0-1 0,0 0 0,6 4 0,0-1 34,1-1 1,-1-1-1,1 1 0,0-2 0,0 0 0,1 0 0,-1-1 0,1-1 0,17 2 1,-6-3-377,1-1 1,-1 0 0,0-2-1,24-5 1,-3-2-6485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05.857"/>
    </inkml:context>
    <inkml:brush xml:id="br0">
      <inkml:brushProperty name="width" value="0.05" units="cm"/>
      <inkml:brushProperty name="height" value="0.05" units="cm"/>
    </inkml:brush>
  </inkml:definitions>
  <inkml:trace contextRef="#ctx0" brushRef="#br0">15 19 24575,'-3'-15'0,"-1"11"0,3 5 0,0 0 0,1-1 0,-1 1 0,1 0 0,-1 0 0,1-1 0,-1 1 0,1 0 0,-1 0 0,1 0 0,0 0 0,0 0 0,-1 0 0,1-1 0,0 1 0,0 0 0,0 0 0,0 0 0,0 0 0,0 0 0,0 0 0,0 0 0,1 1 0,4 27 0,1-1 0,2 1 0,1-2 0,1 1 0,16 31 0,-1 0 0,-23-53-136,1-1-1,-1 1 1,1 0-1,0-1 1,0 1-1,1-1 1,0 0-1,0 0 0,7 7 1,2-3-6690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05.999"/>
    </inkml:context>
    <inkml:brush xml:id="br0">
      <inkml:brushProperty name="width" value="0.05" units="cm"/>
      <inkml:brushProperty name="height" value="0.05" units="cm"/>
    </inkml:brush>
  </inkml:definitions>
  <inkml:trace contextRef="#ctx0" brushRef="#br0">61 97 24575,'0'-6'0,"-3"-8"0,-4-9 0,-5 1 0,-2 3 0,0 8 0,3 10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06.499"/>
    </inkml:context>
    <inkml:brush xml:id="br0">
      <inkml:brushProperty name="width" value="0.05" units="cm"/>
      <inkml:brushProperty name="height" value="0.05" units="cm"/>
    </inkml:brush>
  </inkml:definitions>
  <inkml:trace contextRef="#ctx0" brushRef="#br0">204 509 24575,'6'0'0,"0"-1"0,0 1 0,0-1 0,0-1 0,0 1 0,10-5 0,-15 6 0,0 0 0,1-1 0,-1 0 0,0 1 0,1-1 0,-1 0 0,0 1 0,0-1 0,1 0 0,-1 0 0,0 0 0,0 0 0,0 0 0,0-1 0,0 1 0,-1 0 0,1 0 0,0 0 0,0-1 0,-1 1 0,1-1 0,-1 1 0,1 0 0,-1-1 0,0 1 0,1-1 0,-1 1 0,0-1 0,0 1 0,0-1 0,0 1 0,-1-3 0,1 3 0,-1 0 0,1-1 0,-1 1 0,0 0 0,1 0 0,-1 0 0,0 0 0,0 0 0,0 0 0,0 0 0,0 0 0,0 0 0,0 0 0,0 0 0,0 1 0,0-1 0,0 0 0,-1 1 0,1-1 0,0 1 0,0-1 0,-1 1 0,1 0 0,0-1 0,-1 1 0,1 0 0,0 0 0,-1 0 0,1 0 0,-1 0 0,-1 1 0,-7 0 0,0 0 0,1 1 0,-13 4 0,16-4 0,-8 2 0,-1 2 0,1-1 0,0 2 0,0-1 0,1 2 0,-18 12 0,25-15 0,0-1 0,0 1 0,1 1 0,0-1 0,0 0 0,0 1 0,1 0 0,-1 0 0,2 1 0,-1-1 0,1 1 0,-1 0 0,2 0 0,-1 0 0,-1 8 0,4-12 0,-1-1 0,1 1 0,0 0 0,0-1 0,0 1 0,0 0 0,1-1 0,-1 1 0,1 0 0,-1-1 0,1 1 0,0-1 0,0 1 0,0-1 0,0 1 0,1-1 0,2 4 0,-1-3 0,0 1 0,0-1 0,1 0 0,-1 0 0,1 0 0,0-1 0,0 1 0,0-1 0,7 3 0,0-1 0,0-1 0,-1 0 0,1 0 0,1-1 0,-1-1 0,0 0 0,20 0 0,-17-2 0,-1-1 0,1-1 0,-1 1 0,0-2 0,0 0 0,0-1 0,-1 0 0,1 0 0,-1-2 0,-1 1 0,1-2 0,-1 1 0,0-2 0,-1 1 0,0-1 0,0-1 0,-1 0 0,11-15 0,-9 10 0,-2-1 0,1-1 0,-2 1 0,0-1 0,-1-1 0,-1 1 0,-1-1 0,0 0 0,-1-1 0,-1 1 0,-1-1 0,0-34 0,-4 20 0,-1 1 0,-2-1 0,-1 1 0,-1 0 0,-2 1 0,-19-48 0,26 74 0,0 1 0,0-1 0,-1 1 0,1-1 0,-1 1 0,0 0 0,0 0 0,-6-6 0,9 10 0,-1 0 0,1 0 0,-1-1 0,1 1 0,0 0 0,-1 0 0,1 0 0,-1 0 0,1-1 0,0 1 0,-1 0 0,1 0 0,-1 0 0,1 0 0,-1 0 0,1 0 0,0 0 0,-1 0 0,1 0 0,-1 0 0,1 0 0,-1 1 0,1-1 0,0 0 0,-1 0 0,1 0 0,-1 1 0,1-1 0,0 0 0,-1 0 0,1 1 0,0-1 0,-1 0 0,1 0 0,0 1 0,0-1 0,-1 0 0,1 1 0,0-1 0,0 1 0,-1-1 0,1 0 0,0 1 0,0-1 0,0 1 0,0-1 0,0 1 0,0-1 0,0 0 0,0 1 0,0-1 0,0 1 0,-5 28 0,5-27 0,-1 33 0,1-1 0,2 1 0,1-1 0,2 0 0,10 39 0,2-13 0,1-1 0,28 57 0,-29-79 0,24 39 0,-34-63 0,1-2 0,1 1 0,-1-1 0,2 0 0,0-1 0,20 16 0,-27-23-124,1-1 0,-1 0 0,1 0 0,0 0 0,-1 0 0,1 0-1,0-1 1,0 0 0,0 0 0,7 1 0,8-2-6702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08.966"/>
    </inkml:context>
    <inkml:brush xml:id="br0">
      <inkml:brushProperty name="width" value="0.05" units="cm"/>
      <inkml:brushProperty name="height" value="0.05" units="cm"/>
    </inkml:brush>
  </inkml:definitions>
  <inkml:trace contextRef="#ctx0" brushRef="#br0">0 93 24575,'0'-3'0,"3"-2"0,5-2 0,6 0 0,7-3 0,10-2 0,6 1 0,6-1 0,5 2 0,1 2 0,-2 3 0,-3 2 0,-9 5 0,-10 2-8191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09.151"/>
    </inkml:context>
    <inkml:brush xml:id="br0">
      <inkml:brushProperty name="width" value="0.05" units="cm"/>
      <inkml:brushProperty name="height" value="0.05" units="cm"/>
    </inkml:brush>
  </inkml:definitions>
  <inkml:trace contextRef="#ctx0" brushRef="#br0">1 1 24575,'0'3'0,"3"1"0,4 0 0,4 0 0,7-2 0,3-1 0,7 0 0,6 0 0,6-1 0,5-1 0,5 1 0,4 0 0,1 0 0,1 0 0,-3 0 0,-10 0-8191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12.794"/>
    </inkml:context>
    <inkml:brush xml:id="br0">
      <inkml:brushProperty name="width" value="0.05" units="cm"/>
      <inkml:brushProperty name="height" value="0.05" units="cm"/>
    </inkml:brush>
  </inkml:definitions>
  <inkml:trace contextRef="#ctx0" brushRef="#br0">1 40 24575,'2'-2'0,"1"0"0,0 1 0,0-1 0,0 1 0,0-1 0,1 1 0,-1 0 0,0 0 0,1 0 0,-1 1 0,0-1 0,1 1 0,-1 0 0,0 0 0,1 0 0,-1 0 0,1 1 0,-1-1 0,5 2 0,8 2 0,0 0 0,22 10 0,-37-13 0,8 3 0,1 0 0,-1 1 0,0 0 0,0 1 0,0 0 0,-1 0 0,0 1 0,0 0 0,-1 0 0,0 1 0,0 0 0,-1 0 0,0 0 0,9 19 0,-14-26 0,0 0 0,-1 1 0,1-1 0,-1 1 0,1-1 0,-1 0 0,1 1 0,-1-1 0,0 1 0,0-1 0,0 1 0,0-1 0,0 1 0,0-1 0,0 1 0,0-1 0,-1 1 0,1-1 0,0 1 0,-1-1 0,1 1 0,-1-1 0,0 0 0,0 1 0,1-1 0,-1 0 0,0 0 0,0 0 0,0 1 0,0-1 0,0 0 0,0 0 0,-1 0 0,1-1 0,0 1 0,0 0 0,-2 1 0,-1-1 0,0 0 0,1 0 0,-1 0 0,0-1 0,0 1 0,0-1 0,1 0 0,-1 0 0,0 0 0,0-1 0,0 1 0,0-1 0,-5-2 0,-2-1 0,0 0 0,0-1 0,0-1 0,1 1 0,0-2 0,0 0 0,-14-13 0,20 17 0,1 0 0,-1 0 0,1-1 0,0 1 0,0-1 0,0 0 0,0 0 0,1 0 0,0 0 0,0 0 0,0-1 0,0 1 0,1-1 0,-1 1 0,1-1 0,0 0 0,1 1 0,-1-1 0,1 0 0,0 0 0,1-7 0,0 8 14,0 1 0,0 0-1,1 1 1,-1-1 0,1 0-1,0 0 1,0 1-1,0-1 1,0 1 0,0-1-1,0 1 1,1 0 0,-1 0-1,1 0 1,0 0 0,-1 1-1,1-1 1,0 1 0,0-1-1,0 1 1,0 0 0,0 0-1,0 0 1,5 0 0,6-2-441,0 1 0,1 1 1,27 0-1,-25 1-6399</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13.014"/>
    </inkml:context>
    <inkml:brush xml:id="br0">
      <inkml:brushProperty name="width" value="0.05" units="cm"/>
      <inkml:brushProperty name="height" value="0.05" units="cm"/>
    </inkml:brush>
  </inkml:definitions>
  <inkml:trace contextRef="#ctx0" brushRef="#br0">191 0 24575,'3'0'0,"1"3"0,0 5 0,-1 3 0,-1 7 0,-4 9 0,-4 9 0,-5 9 0,-3 5 0,-3 8 0,-2 2 0,-3 4 0,-2 4 0,1-1 0,1-2 0,4-3 0,2-5 0,4-13-8191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26.638"/>
    </inkml:context>
    <inkml:brush xml:id="br0">
      <inkml:brushProperty name="width" value="0.05" units="cm"/>
      <inkml:brushProperty name="height" value="0.05" units="cm"/>
    </inkml:brush>
  </inkml:definitions>
  <inkml:trace contextRef="#ctx0" brushRef="#br0">0 90 24575,'4'-7'0,"1"0"0,0 0 0,0 1 0,1 0 0,0 0 0,0 0 0,0 1 0,0 0 0,1 0 0,0 1 0,0-1 0,0 2 0,1-1 0,-1 1 0,1 0 0,0 0 0,12-1 0,-18 3 0,1 1 0,-1 0 0,1 0 0,-1 1 0,1-1 0,-1 0 0,1 1 0,-1 0 0,0-1 0,1 1 0,-1 0 0,0 0 0,0 0 0,1 1 0,-1-1 0,0 1 0,0-1 0,0 1 0,-1-1 0,1 1 0,0 0 0,0 0 0,-1 0 0,0 0 0,1 0 0,-1 0 0,0 1 0,0-1 0,0 0 0,0 1 0,1 3 0,1 5 0,0 1 0,0 0 0,-2-1 0,1 1 0,-1 15 0,-1-6 0,-2-1 0,0 0 0,-1 0 0,-11 38 0,-34 74 0,6-19 0,39-105 0,0 0 0,1 0 0,0 1 0,1-1 0,-1 16 0,2-22 0,0 0 0,0 0 0,0 0 0,1 0 0,-1 0 0,1 0 0,-1 0 0,1 0 0,0 0 0,0-1 0,-1 1 0,1 0 0,1 0 0,-1-1 0,0 1 0,0-1 0,0 1 0,1-1 0,-1 0 0,1 1 0,-1-1 0,1 0 0,0 0 0,-1 0 0,1 0 0,0 0 0,0 0 0,0-1 0,-1 1 0,1-1 0,3 1 0,11 2 0,1-1 0,0 0 0,0-1 0,0-1 0,27-4 0,86-18 0,-109 17 0,12-2-1365,-7 2-5461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13.353"/>
    </inkml:context>
    <inkml:brush xml:id="br0">
      <inkml:brushProperty name="width" value="0.05" units="cm"/>
      <inkml:brushProperty name="height" value="0.05" units="cm"/>
    </inkml:brush>
  </inkml:definitions>
  <inkml:trace contextRef="#ctx0" brushRef="#br0">88 9 24575,'0'-1'0,"0"1"0,0 0 0,0 0 0,0-1 0,0 1 0,0 0 0,0 0 0,0-1 0,0 1 0,0 0 0,0-1 0,0 1 0,0 0 0,0 0 0,0-1 0,0 1 0,0 0 0,1 0 0,-1-1 0,0 1 0,0 0 0,0 0 0,0 0 0,1-1 0,-1 1 0,0 0 0,0 0 0,0 0 0,1 0 0,-1-1 0,0 1 0,0 0 0,1 0 0,-1 0 0,0 0 0,0 0 0,1 0 0,-1 0 0,0 0 0,0 0 0,1 0 0,12 6 0,10 14 0,-16-11 0,-1 0 0,-1 0 0,1 1 0,-1-1 0,-1 1 0,0 0 0,0 0 0,-1 1 0,0-1 0,-1 1 0,1 11 0,-2-16 0,0 0 0,-1 0 0,0-1 0,0 1 0,0 0 0,-1 0 0,1 0 0,-1-1 0,-1 1 0,1 0 0,-1-1 0,0 1 0,0-1 0,-1 0 0,0 0 0,1 0 0,-2 0 0,1 0 0,-1-1 0,1 1 0,-1-1 0,-5 4 0,7-6 0,-1 0 0,0 0 0,1 0 0,-1-1 0,0 0 0,0 1 0,0-1 0,0 0 0,0 0 0,0-1 0,0 1 0,0 0 0,0-1 0,0 0 0,0 0 0,0 0 0,0 0 0,-1 0 0,1-1 0,0 0 0,0 1 0,0-1 0,0 0 0,0 0 0,0-1 0,1 1 0,-1-1 0,0 1 0,1-1 0,-1 0 0,1 0 0,-3-2 0,1 0 0,0-1 0,0 1 0,1-1 0,-1 1 0,1-1 0,0 0 0,1 0 0,-1-1 0,1 1 0,0-1 0,0 1 0,1-1 0,0 1 0,0-1 0,0 0 0,0-9 0,2 6 19,0 1 0,1 1 0,0-1 0,0 0 0,1 0 0,0 1 0,0-1 0,1 1 0,0 0 0,0 0 0,1 0 0,-1 1 0,2 0 0,-1 0 0,1 0 0,-1 0 0,9-5 0,-9 7-97,0 0 0,0 0 1,1 0-1,-1 1 1,1 0-1,0 0 1,0 0-1,0 1 0,0 0 1,1 0-1,-1 1 1,0-1-1,1 1 1,-1 1-1,1-1 0,-1 1 1,1 1-1,-1-1 1,1 1-1,-1 0 1,11 3-1,0 4-6748</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13.742"/>
    </inkml:context>
    <inkml:brush xml:id="br0">
      <inkml:brushProperty name="width" value="0.05" units="cm"/>
      <inkml:brushProperty name="height" value="0.05" units="cm"/>
    </inkml:brush>
  </inkml:definitions>
  <inkml:trace contextRef="#ctx0" brushRef="#br0">322 106 24575,'0'-7'0,"0"0"0,-1 0 0,1 0 0,-1 0 0,-1 1 0,1-1 0,-5-12 0,4 16 0,1 1 0,-1-1 0,1 1 0,-1 0 0,0-1 0,0 1 0,0 0 0,0 0 0,0 0 0,-1 0 0,1 1 0,0-1 0,-1 0 0,1 1 0,-1 0 0,0 0 0,0 0 0,1 0 0,-1 0 0,0 0 0,-4 0 0,0 1 0,-1-1 0,1 1 0,-1 1 0,1-1 0,-1 1 0,1 1 0,-1-1 0,1 1 0,0 1 0,0-1 0,0 1 0,0 0 0,0 1 0,1 0 0,0 0 0,-8 6 0,0 0 0,1 2 0,0 0 0,1 0 0,0 1 0,-19 27 0,27-33 0,-1 0 0,2 0 0,-1 0 0,1 0 0,0 1 0,0-1 0,1 1 0,0 0 0,0-1 0,1 1 0,0 0 0,0 0 0,1 0 0,0 0 0,2 9 0,-1-11 0,0 0 0,1 0 0,0 0 0,0 0 0,1 0 0,-1-1 0,1 1 0,1-1 0,-1 0 0,1 0 0,-1 0 0,2 0 0,-1-1 0,0 1 0,1-1 0,0 0 0,0-1 0,0 1 0,0-1 0,7 3 0,2 0-170,1 0-1,1-1 0,-1-1 1,1-1-1,0 0 0,-1-1 1,20 1-1,12-1-6655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13.930"/>
    </inkml:context>
    <inkml:brush xml:id="br0">
      <inkml:brushProperty name="width" value="0.05" units="cm"/>
      <inkml:brushProperty name="height" value="0.05" units="cm"/>
    </inkml:brush>
  </inkml:definitions>
  <inkml:trace contextRef="#ctx0" brushRef="#br0">17 16 24575,'0'-3'0,"0"-4"0,0 2 0,0 5 0,0 9 0,0 6 0,0 6 0,-3 10 0,-1 5 0,0 3 0,0 2 0,2-4 0,4-2 0,1-3 0,4-5 0,4-6 0,-1-7-8191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14.054"/>
    </inkml:context>
    <inkml:brush xml:id="br0">
      <inkml:brushProperty name="width" value="0.05" units="cm"/>
      <inkml:brushProperty name="height" value="0.05" units="cm"/>
    </inkml:brush>
  </inkml:definitions>
  <inkml:trace contextRef="#ctx0" brushRef="#br0">1 23 24575,'0'-3'0,"0"-7"0,0 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14.491"/>
    </inkml:context>
    <inkml:brush xml:id="br0">
      <inkml:brushProperty name="width" value="0.05" units="cm"/>
      <inkml:brushProperty name="height" value="0.05" units="cm"/>
    </inkml:brush>
  </inkml:definitions>
  <inkml:trace contextRef="#ctx0" brushRef="#br0">201 342 24575,'48'1'0,"-24"1"0,0-2 0,0-1 0,28-4 0,-49 4 0,0 0 0,0 0 0,-1 0 0,1 0 0,0 0 0,-1 0 0,1-1 0,-1 1 0,5-4 0,-7 4 0,1 1 0,-1-1 0,1 1 0,-1-1 0,0 1 0,1-1 0,-1 1 0,0-1 0,1 0 0,-1 1 0,0-1 0,0 0 0,1 1 0,-1-1 0,0 0 0,0 1 0,0-1 0,0 0 0,0 1 0,0-1 0,0 0 0,0 1 0,0-1 0,0 0 0,0 1 0,-1-1 0,1 0 0,0 1 0,0-1 0,-1 1 0,1-1 0,0 0 0,-1 1 0,1-1 0,-1 1 0,1-1 0,-1 1 0,1-1 0,-1 1 0,1-1 0,-1 1 0,1 0 0,-1-1 0,1 1 0,-1 0 0,0-1 0,-6-3 0,0 1 0,0 0 0,0 0 0,0 0 0,0 1 0,-1 0 0,1 0 0,-1 1 0,1 0 0,-11 0 0,0 0 0,1 1 0,0 1 0,-28 6 0,30-4 0,-1 2 0,1 0 0,0 0 0,0 1 0,0 1 0,1 1 0,-20 13 0,28-17 0,1 0 0,-1 0 0,1 1 0,0-1 0,0 1 0,1 0 0,0 1 0,0-1 0,0 1 0,0 0 0,1 0 0,0 0 0,0 0 0,1 0 0,-1 1 0,1-1 0,1 1 0,-1 0 0,1-1 0,0 9 0,1-10 0,1-1 0,-1 1 0,1-1 0,0 1 0,0-1 0,0 0 0,1 1 0,0-1 0,0 0 0,0 0 0,0 0 0,0 0 0,1-1 0,0 1 0,0-1 0,0 1 0,0-1 0,0 0 0,1 0 0,-1 0 0,1-1 0,0 1 0,0-1 0,0 0 0,0 0 0,0 0 0,6 1 0,0 0 0,0 0 0,1 0 0,0-1 0,-1-1 0,1 0 0,0 0 0,0-1 0,-1-1 0,1 1 0,15-4 0,-9-1 0,-1 0 0,1-1 0,-1 0 0,0-2 0,0 0 0,-1 0 0,0-2 0,0 0 0,-1 0 0,-1-1 0,0-1 0,0-1 0,-1 1 0,-1-2 0,0 0 0,-1 0 0,13-23 0,-16 23 0,0-1 0,0 0 0,-1 0 0,-1 0 0,-1-1 0,0 1 0,-1-1 0,0 0 0,-2 0 0,0 0 0,0-1 0,-2 1 0,0 0 0,-1 0 0,0 0 0,-2 0 0,1 0 0,-2 1 0,-8-18 0,12 29 0,-1 0 0,0 1 0,0 0 0,0-1 0,0 1 0,0 0 0,-1 0 0,-3-3 0,5 5 0,0 1 0,1-1 0,-1 1 0,0-1 0,0 1 0,0-1 0,1 1 0,-1 0 0,0-1 0,0 1 0,0 0 0,0 0 0,0 0 0,0 0 0,0-1 0,1 1 0,-1 1 0,0-1 0,0 0 0,0 0 0,0 0 0,0 0 0,0 1 0,0-1 0,0 0 0,1 1 0,-1-1 0,0 0 0,0 1 0,0-1 0,1 1 0,-1 0 0,0-1 0,1 1 0,-1 0 0,1-1 0,-1 1 0,0 0 0,0 0 0,-3 5 0,0 0 0,0 1 0,1-1 0,0 1 0,0 0 0,0-1 0,1 1 0,-2 10 0,-8 60 0,11-72 0,-1 24-170,0 0-1,2 0 0,1 0 1,2 1-1,0-1 0,2-1 1,14 48-1,-4-34-6655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15.349"/>
    </inkml:context>
    <inkml:brush xml:id="br0">
      <inkml:brushProperty name="width" value="0.05" units="cm"/>
      <inkml:brushProperty name="height" value="0.05" units="cm"/>
    </inkml:brush>
  </inkml:definitions>
  <inkml:trace contextRef="#ctx0" brushRef="#br0">0 75 24575,'4'0'0,"3"-3"0,4-1 0,4 0 0,4 0 0,7-1 0,7 0 0,8 0 0,6 2 0,5-3 0,-1 1 0,-2 0 0,-6 2 0,-8-3 0,-10-2 0,-9-1-8191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15.692"/>
    </inkml:context>
    <inkml:brush xml:id="br0">
      <inkml:brushProperty name="width" value="0.05" units="cm"/>
      <inkml:brushProperty name="height" value="0.05" units="cm"/>
    </inkml:brush>
  </inkml:definitions>
  <inkml:trace contextRef="#ctx0" brushRef="#br0">29 116 24575,'0'-5'0,"-1"-1"0,0 1 0,0-1 0,-1 1 0,0-1 0,0 1 0,-4-8 0,4 9 0,0 0 0,0 0 0,0-1 0,1 1 0,0-1 0,0 1 0,0-1 0,0 1 0,0-1 0,1-5 0,0 10 0,0 0 0,0-1 0,0 1 0,0-1 0,0 1 0,1-1 0,-1 1 0,0-1 0,0 1 0,0-1 0,0 1 0,1-1 0,-1 1 0,0 0 0,1-1 0,-1 1 0,0 0 0,1-1 0,-1 1 0,0 0 0,1-1 0,-1 1 0,0 0 0,1 0 0,-1-1 0,1 1 0,-1 0 0,1 0 0,-1 0 0,1-1 0,-1 1 0,0 0 0,1 0 0,-1 0 0,1 0 0,-1 0 0,1 0 0,-1 0 0,1 0 0,-1 0 0,1 0 0,-1 1 0,1-1 0,-1 0 0,1 0 0,-1 0 0,0 1 0,1-1 0,-1 0 0,1 0 0,-1 1 0,0-1 0,1 0 0,-1 1 0,1-1 0,23 20 0,-17-10 0,0 1 0,0-1 0,-1 1 0,0 0 0,-1 1 0,-1-1 0,0 1 0,0 0 0,-1 0 0,0 0 0,-1 1 0,1 22 0,-2 5 0,-2 1 0,-9 65 0,-7-9 0,9-57 0,2 0 0,-3 63 0,9-96 0,1 1 0,-1-1 0,1 0 0,0 0 0,1 0 0,0 0 0,0 0 0,1 0 0,-1 0 0,1-1 0,6 10 0,-5-11 0,0 0 0,0-1 0,0 1 0,0-1 0,0 0 0,1-1 0,0 1 0,0-1 0,0 0 0,0 0 0,1-1 0,-1 1 0,0-1 0,10 2 0,-5-1-124,1-1 0,0-1 0,-1 1 0,1-2 0,0 0 0,-1 0-1,1-1 1,0 0 0,0-1 0,13-3 0,14-8-6702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15.832"/>
    </inkml:context>
    <inkml:brush xml:id="br0">
      <inkml:brushProperty name="width" value="0.05" units="cm"/>
      <inkml:brushProperty name="height" value="0.05" units="cm"/>
    </inkml:brush>
  </inkml:definitions>
  <inkml:trace contextRef="#ctx0" brushRef="#br0">16 64 24575,'-3'0'0,"-5"-3"0,4-4 0,7-1 0,10-2 0,9 0 0,10 2 0,6 3 0,3-2 0,-6 1-8191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35.674"/>
    </inkml:context>
    <inkml:brush xml:id="br0">
      <inkml:brushProperty name="width" value="0.05" units="cm"/>
      <inkml:brushProperty name="height" value="0.05" units="cm"/>
    </inkml:brush>
  </inkml:definitions>
  <inkml:trace contextRef="#ctx0" brushRef="#br0">365 145 24575,'5'0'0,"0"-1"0,0 0 0,-1 0 0,1 0 0,0-1 0,0 1 0,-1-1 0,1 0 0,-1-1 0,0 1 0,0-1 0,0 0 0,0 0 0,5-5 0,-2 2 0,-1 0 0,-1 0 0,1-1 0,-1 0 0,0 0 0,0 0 0,4-12 0,-8 18 0,0 0 0,-1-1 0,1 1 0,0 0 0,-1-1 0,0 1 0,1-1 0,-1 1 0,0-1 0,0 1 0,1-1 0,-1 1 0,0 0 0,-1-1 0,1 1 0,0-1 0,0 1 0,-1-1 0,1 1 0,-1-1 0,1 1 0,-2-2 0,1 2 0,0 0 0,0 0 0,0 0 0,-1 0 0,1 0 0,0 0 0,-1 0 0,1 0 0,-1 1 0,1-1 0,-1 1 0,1-1 0,-1 1 0,0 0 0,1-1 0,-4 1 0,-5 0 0,-1 0 0,1 1 0,0 0 0,-1 1 0,-9 3 0,-6 2 0,1 1 0,0 1 0,-43 22 0,58-25 0,0-1 0,1 2 0,0-1 0,0 1 0,0 0 0,1 1 0,0 0 0,0 0 0,1 1 0,0 0 0,-8 15 0,13-21 0,1 0 0,0 0 0,0 0 0,0 0 0,0 0 0,1 0 0,-1 0 0,1 0 0,0 1 0,-1-1 0,2 0 0,-1 0 0,0 0 0,1 0 0,-1 1 0,1-1 0,0 0 0,0 0 0,0 0 0,0 0 0,1-1 0,-1 1 0,1 0 0,0 0 0,0-1 0,0 1 0,0-1 0,0 0 0,4 4 0,7 4 0,0 0 0,0 0 0,1-2 0,23 12 0,-25-14 0,41 20 0,35 20 0,-77-39 0,-1 0 0,1 0 0,-1 1 0,0 1 0,11 13 0,-19-21 0,-1 1 0,0-1 0,0 1 0,0-1 0,0 1 0,0 0 0,0 0 0,0-1 0,0 1 0,-1 0 0,1 0 0,-1 0 0,1 0 0,-1 0 0,0 0 0,0 0 0,0 0 0,0 0 0,0-1 0,0 1 0,-1 0 0,1 0 0,-1 0 0,1 0 0,-1 0 0,1 0 0,-1-1 0,0 1 0,0 0 0,0 0 0,0-1 0,0 1 0,-1-1 0,1 1 0,0-1 0,-3 2 0,-3 3 0,0 0 0,0-1 0,0 0 0,-1 0 0,1-1 0,-16 6 0,-13 3 0,0-2 0,0-2 0,-1-1 0,0-1 0,-1-3 0,-56 1 0,87-5-170,0 0-1,1-1 0,-1 1 1,0-1-1,0-1 0,0 1 1,-10-5-1,-2-6-6655</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36.062"/>
    </inkml:context>
    <inkml:brush xml:id="br0">
      <inkml:brushProperty name="width" value="0.05" units="cm"/>
      <inkml:brushProperty name="height" value="0.05" units="cm"/>
    </inkml:brush>
  </inkml:definitions>
  <inkml:trace contextRef="#ctx0" brushRef="#br0">1 1 24575,'2'24'0,"0"-1"0,8 25 0,3 30 0,-3 283 0,-11-266 0,2-84 0,3-9 0,7-16 0,9-29 0,-2-6 0,-9 21 0,1 1 0,24-43 0,-34 69 0,0 1 0,1-1 0,-1 0 0,1 0 0,-1 1 0,1-1 0,-1 0 0,1 1 0,0-1 0,-1 0 0,1 1 0,0-1 0,-1 1 0,1-1 0,0 1 0,0-1 0,-1 1 0,3-1 0,-3 1 0,1 0 0,-1 0 0,1 1 0,-1-1 0,0 0 0,1 0 0,-1 0 0,1 1 0,-1-1 0,1 0 0,-1 0 0,0 1 0,1-1 0,-1 0 0,0 1 0,1-1 0,-1 0 0,0 1 0,0-1 0,1 1 0,-1-1 0,0 0 0,0 1 0,1 0 0,8 34 0,-9-32 0,7 47 184,-7-37-357,2 1 1,0 0 0,0-1 0,1 1 0,1-1 0,0 0 0,1 0 0,9 17 0,-1-11-6654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12.574"/>
    </inkml:context>
    <inkml:brush xml:id="br0">
      <inkml:brushProperty name="width" value="0.05" units="cm"/>
      <inkml:brushProperty name="height" value="0.05" units="cm"/>
    </inkml:brush>
  </inkml:definitions>
  <inkml:trace contextRef="#ctx0" brushRef="#br0">1 12 24575,'0'-1'0,"0"1"0,0 0 0,0-1 0,0 1 0,0-1 0,0 1 0,0-1 0,0 1 0,0 0 0,0-1 0,0 1 0,0-1 0,1 1 0,-1 0 0,0-1 0,0 1 0,0 0 0,1-1 0,-1 1 0,0 0 0,0-1 0,1 1 0,-1 0 0,0 0 0,1-1 0,-1 1 0,0 0 0,1 0 0,-1-1 0,0 1 0,1 0 0,-1 0 0,1 0 0,-1 0 0,0 0 0,1 0 0,-1-1 0,1 1 0,-1 0 0,0 0 0,1 0 0,-1 0 0,1 0 0,-1 1 0,0-1 0,1 0 0,-1 0 0,1 0 0,0 0 0,0 1 0,0-1 0,0 1 0,0-1 0,0 1 0,0 0 0,1-1 0,-1 1 0,0 0 0,-1 0 0,1 0 0,0-1 0,0 1 0,0 0 0,0 0 0,-1 0 0,2 2 0,1 11 0,0 1 0,-1-1 0,0 1 0,-1 0 0,-1 0 0,-3 25 0,2 1 0,-1 306-1365,2-321-5461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36.890"/>
    </inkml:context>
    <inkml:brush xml:id="br0">
      <inkml:brushProperty name="width" value="0.05" units="cm"/>
      <inkml:brushProperty name="height" value="0.05" units="cm"/>
    </inkml:brush>
  </inkml:definitions>
  <inkml:trace contextRef="#ctx0" brushRef="#br0">205 413 24575,'2'-4'0,"1"0"0,-1 0 0,0-1 0,-1 1 0,1-1 0,-1 0 0,0 1 0,0-1 0,0 0 0,-1 0 0,1 0 0,-1 1 0,0-1 0,-1 0 0,1 0 0,-2-5 0,1 9 0,1-1 0,-1 1 0,0-1 0,0 1 0,0-1 0,0 1 0,0 0 0,0-1 0,-1 1 0,1 0 0,0 0 0,-1 0 0,1 0 0,0 0 0,-1 0 0,1 0 0,-1 1 0,0-1 0,1 0 0,-1 1 0,1 0 0,-1-1 0,0 1 0,1 0 0,-1 0 0,0-1 0,0 1 0,1 1 0,-1-1 0,0 0 0,1 0 0,-1 1 0,0-1 0,-2 2 0,-4 0 0,1 1 0,0 0 0,-1 0 0,1 0 0,0 1 0,-7 6 0,4-2 0,1 0 0,0 0 0,0 1 0,1 0 0,0 1 0,1 0 0,0 0 0,-9 20 0,11-22 0,2 1 0,-1-1 0,1 1 0,0 0 0,1 0 0,0 0 0,1 0 0,0 0 0,0 0 0,1 1 0,0-1 0,1 11 0,-1-17 0,1-1 0,-1 1 0,1-1 0,0 1 0,0-1 0,-1 1 0,1-1 0,1 0 0,-1 1 0,0-1 0,1 0 0,-1 0 0,1 0 0,-1 0 0,1 0 0,0 0 0,3 2 0,-3-3 0,0 0 0,1 0 0,-1 0 0,0-1 0,0 1 0,0 0 0,1-1 0,-1 0 0,0 1 0,1-1 0,-1 0 0,0 0 0,1-1 0,-1 1 0,5-1 0,1-2 0,0 0 0,0 0 0,0 0 0,-1-1 0,1-1 0,-1 1 0,0-1 0,0 0 0,7-7 0,-5 3 0,-1 1 0,0-2 0,0 1 0,-1-1 0,11-18 0,-15 22 0,-1 1 0,1-1 0,-1 0 0,0 1 0,0-1 0,-1 0 0,0 0 0,0 0 0,0 0 0,-1-1 0,0 1 0,0 0 0,-1-7 0,-5 1 0,-2 14 0,7-1 0,0 0 0,-1 1 0,1-1 0,0 1 0,0-1 0,0 1 0,0-1 0,0 1 0,0 0 0,-1 2 0,-2 9 0,1 0 0,0 0 0,1 0 0,-1 19 0,3-24 0,0 0 0,0 0 0,1-1 0,0 1 0,0 0 0,0-1 0,1 1 0,1-1 0,2 8 0,-3-12 0,-1-1 0,1 1 0,-1-1 0,1 1 0,0-1 0,0 0 0,0 0 0,0 0 0,0 0 0,0 0 0,1 0 0,-1 0 0,1-1 0,-1 1 0,1-1 0,5 2 0,-3-2 0,-1 0 0,0 0 0,1-1 0,-1 0 0,1 1 0,-1-2 0,0 1 0,1 0 0,-1-1 0,6-1 0,4-3 0,0 0 0,-1-1 0,0 0 0,0-1 0,22-16 0,-24 15 0,0 0 0,-1-1 0,0-1 0,0 0 0,-1 0 0,0-1 0,-1 0 0,0-1 0,-1 0 0,11-24 0,-10 15 0,-1 0 0,-1-1 0,-1 1 0,-1-1 0,-1 0 0,0-25 0,-3 35 0,3-31 0,-2 0 0,-2 0 0,-7-45 0,8 87 0,0 0 0,0 0 0,0 0 0,0 0 0,0 0 0,0 0 0,-1 0 0,1 0 0,0 0 0,-1 0 0,1 0 0,-1 0 0,1 1 0,-1-1 0,1 0 0,-1 0 0,1 0 0,-1 1 0,0-1 0,1 0 0,-1 0 0,-1 0 0,1 1 0,1 1 0,-1-1 0,0 0 0,0 1 0,1-1 0,-1 0 0,0 1 0,1-1 0,-1 1 0,1-1 0,-1 1 0,1 0 0,-1-1 0,1 1 0,-1-1 0,1 1 0,0 0 0,-1-1 0,1 1 0,0 0 0,-1 0 0,-3 9 0,0-1 0,-4 20 0,1 6 0,2 0 0,2 0 0,1 0 0,5 60 0,0-71 0,0 0 0,1 0 0,1-1 0,2 1 0,0-1 0,1-1 0,21 40 0,-26-56 0,1 0 0,0-1 0,0 1 0,1-1 0,0 0 0,0 0 0,0 0 0,0 0 0,1-1 0,-1 0 0,1 0 0,0-1 0,0 1 0,11 3 0,-12-6 0,-1 0 0,1 0 0,0 0 0,-1-1 0,1 1 0,0-1 0,0 0 0,-1-1 0,1 1 0,0-1 0,-1 0 0,1 0 0,-1 0 0,1-1 0,-1 1 0,1-1 0,-1 0 0,0-1 0,0 1 0,0-1 0,0 0 0,4-3 0,2-4 0,0-1 0,-1 0 0,0 0 0,-1 0 0,-1-1 0,0 0 0,0-1 0,-1 0 0,0 0 0,-2 0 0,1 0 0,-2-1 0,5-25 0,-2-12 0,-1-1 0,-4-68 0,-1 106 0,0 5 0,0 0 0,0-1 0,-1 1 0,0 0 0,-1 0 0,-4-14 0,6 23 0,0 0 0,0 0 0,0 0 0,0 1 0,0-1 0,0 0 0,0 0 0,0 0 0,-1 0 0,1 0 0,0 0 0,0 0 0,0 1 0,0-1 0,0 0 0,-1 0 0,1 0 0,0 0 0,0 0 0,0 0 0,0 0 0,0 0 0,-1 0 0,1 0 0,0 0 0,0 0 0,0 0 0,0 0 0,-1 0 0,1 0 0,0 0 0,0 0 0,0 0 0,0 0 0,-1 0 0,1 0 0,0 0 0,0 0 0,0 0 0,0 0 0,0-1 0,-1 1 0,1 0 0,0 0 0,0 0 0,0 0 0,0 0 0,0 0 0,0-1 0,0 1 0,0 0 0,-1 0 0,1 0 0,0 0 0,0 0 0,0-1 0,0 1 0,0 0 0,0 0 0,-4 16 0,4-15 0,-20 166 0,18-136 0,2 0 0,1 0 0,7 45 0,-6-69-227,-1 0-1,1 0 1,0-1-1,1 1 1,5 10-1,2 0-6598</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37.687"/>
    </inkml:context>
    <inkml:brush xml:id="br0">
      <inkml:brushProperty name="width" value="0.05" units="cm"/>
      <inkml:brushProperty name="height" value="0.05" units="cm"/>
    </inkml:brush>
  </inkml:definitions>
  <inkml:trace contextRef="#ctx0" brushRef="#br0">68 252 24575,'11'-28'0,"-11"27"0,0 0 0,1-1 0,-1 1 0,0 0 0,0 0 0,0 0 0,0 0 0,0 0 0,0 0 0,0-1 0,0 1 0,0 0 0,0 0 0,-1 0 0,1 0 0,0 0 0,-1 0 0,1 0 0,-1 0 0,1 0 0,-1 0 0,-1-2 0,2 3 0,-1 0 0,0 0 0,1-1 0,-1 1 0,0 0 0,1 0 0,-1 0 0,0 0 0,1 0 0,-1 0 0,0 0 0,1 0 0,-1 0 0,1 0 0,-1 1 0,0-1 0,1 0 0,-1 0 0,0 1 0,1-1 0,-1 0 0,1 0 0,-1 1 0,1-1 0,-1 1 0,1-1 0,-1 1 0,1-1 0,-1 1 0,1-1 0,0 1 0,-1-1 0,1 1 0,0-1 0,-1 1 0,1-1 0,0 2 0,-13 23 0,10-13 0,1-1 0,-1 1 0,2-1 0,-1 1 0,2 0 0,-1 0 0,3 15 0,-2-24 0,1 1 0,0-1 0,-1 0 0,1 0 0,0 1 0,1-1 0,-1 0 0,1 0 0,-1 0 0,1 0 0,0 0 0,0-1 0,2 4 0,-2-5 0,0 1 0,0-1 0,0 0 0,0 0 0,0 0 0,0 0 0,1 0 0,-1 0 0,0 0 0,1-1 0,-1 1 0,0-1 0,1 1 0,-1-1 0,0 0 0,1 0 0,-1 0 0,1-1 0,-1 1 0,4-1 0,-1 0 0,0 0 0,0-1 0,0 1 0,-1-1 0,1 0 0,-1 0 0,1-1 0,-1 1 0,0-1 0,0 0 0,0 0 0,0-1 0,-1 1 0,1-1 0,-1 1 0,0-1 0,0 0 0,0 0 0,0-1 0,-1 1 0,0-1 0,0 1 0,0-1 0,0 1 0,-1-1 0,0 0 0,0 0 0,0 0 0,0 0 0,-1-6 0,0-1 0,0 1 0,0-1 0,-1 1 0,-1-1 0,0 1 0,-1 0 0,0-1 0,-1 1 0,0 1 0,0-1 0,-1 0 0,-8-10 0,12 18 0,-1 1 0,0-1 0,0 1 0,0 0 0,0-1 0,0 1 0,-1 0 0,1 0 0,0 1 0,-1-1 0,0 0 0,1 1 0,-1 0 0,0 0 0,0-1 0,1 2 0,-1-1 0,0 0 0,0 0 0,0 1 0,0 0 0,0 0 0,0-1 0,-4 2 0,3 0 0,-1 0 0,0 0 0,1 0 0,-1 1 0,1-1 0,-1 1 0,1 0 0,0 1 0,0-1 0,0 1 0,0 0 0,0 0 0,1 0 0,-6 7 0,7-8 0,0 0 0,0 0 0,0 0 0,0 1 0,1-1 0,-1 1 0,1-1 0,0 1 0,0-1 0,0 1 0,0 0 0,0 0 0,1-1 0,-1 1 0,1 0 0,-1 3 0,2-4 0,-1-1 0,1 1 0,-1 0 0,1-1 0,-1 1 0,1-1 0,0 1 0,0-1 0,0 1 0,0-1 0,0 0 0,0 1 0,0-1 0,0 0 0,0 0 0,1 0 0,-1 1 0,0-2 0,1 1 0,-1 0 0,1 0 0,-1 0 0,1-1 0,0 1 0,-1 0 0,1-1 0,3 1 0,7 1 0,0 0 0,1 0 0,-1-2 0,1 1 0,0-2 0,-1 1 0,1-2 0,23-5 0,2-3 0,55-23 0,-91 32 0,48-21 0,-47 20 0,0 0 0,0 0 0,0 0 0,0 0 0,0 0 0,0-1 0,-1 1 0,1-1 0,-1 0 0,1 0 0,2-5 0,-3 2 0,-5 6 0,-6 10 0,5 1 0,0 0 0,1 0 0,0 0 0,1 1 0,0-1 0,1 1 0,0 0 0,1-1 0,1 1 0,-1 0 0,2-1 0,0 1 0,0-1 0,7 21 0,-7-27 0,1 0 0,-1-1 0,1 1 0,0-1 0,0 0 0,0 0 0,0 0 0,6 5 0,-8-8 0,1 0 0,-1 0 0,1 0 0,0 0 0,-1 0 0,1 0 0,0 0 0,0-1 0,-1 1 0,1-1 0,0 1 0,0-1 0,0 0 0,0 1 0,0-1 0,-1 0 0,1 0 0,0-1 0,0 1 0,0 0 0,0 0 0,0-1 0,-1 0 0,1 1 0,2-2 0,12-7 0,0 0 0,-1-1 0,-1-1 0,0-1 0,20-20 0,31-24 0,-64 55 0,0 0 0,0 0 0,1 0 0,-1 0 0,0 0 0,1 0 0,-1 1 0,0-1 0,1 0 0,-1 1 0,1-1 0,0 1 0,-1 0 0,1 0 0,-1-1 0,1 1 0,-1 0 0,1 0 0,0 1 0,-1-1 0,1 0 0,-1 0 0,1 1 0,-1-1 0,1 1 0,-1-1 0,1 1 0,-1 0 0,0-1 0,1 1 0,-1 0 0,0 0 0,1 0 0,-1 0 0,0 0 0,0 0 0,0 1 0,0-1 0,0 0 0,0 0 0,0 1 0,-1-1 0,2 3 0,4 9 0,-1-1 0,0 1 0,-1-1 0,3 19 0,-2-11 0,-3-15 0,0 1 0,-1-1 0,2 0 0,-1 0 0,0 0 0,1 0 0,3 4 0,-5-8 0,0 0 0,0 0 0,0 0 0,0 0 0,0 0 0,0-1 0,0 1 0,0 0 0,0 0 0,0-1 0,1 1 0,-1-1 0,0 1 0,0-1 0,1 0 0,-1 1 0,0-1 0,1 0 0,-1 0 0,0 0 0,0 0 0,1 0 0,-1 0 0,0 0 0,1 0 0,-1-1 0,0 1 0,1 0 0,-1-1 0,0 1 0,0-1 0,0 0 0,0 1 0,1-1 0,0-1 0,4-3 0,1 0 0,-2 0 0,1-1 0,0 0 0,-1 0 0,0 0 0,-1 0 0,7-13 0,-2 1 0,0 1 0,8-27 0,-13 29 57,1 0 0,-2 0 0,0-1 0,-1 1 0,1-24 0,-3 33-152,0 0 0,-1 0 0,1 0 0,-1 1 1,0-1-1,-1 0 0,1 1 0,-1-1 0,-1 1 0,1-1 1,-1 1-1,1 0 0,-1 0 0,-1 0 0,1 0 1,-1 1-1,-6-7 0,-12-6-6731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40.252"/>
    </inkml:context>
    <inkml:brush xml:id="br0">
      <inkml:brushProperty name="width" value="0.05" units="cm"/>
      <inkml:brushProperty name="height" value="0.05" units="cm"/>
    </inkml:brush>
  </inkml:definitions>
  <inkml:trace contextRef="#ctx0" brushRef="#br0">20 146 24575,'-1'0'0,"0"0"0,0 0 0,0 0 0,0 0 0,0 0 0,0 0 0,0-1 0,0 1 0,0 0 0,0-1 0,0 1 0,0-1 0,0 1 0,0-1 0,0 1 0,1-1 0,-1 1 0,-1-2 0,2 1 0,0 1 0,-1-1 0,1 1 0,0-1 0,0 1 0,0-1 0,0 1 0,0-1 0,0 1 0,1-1 0,-1 1 0,0-1 0,0 1 0,0-1 0,0 1 0,1-1 0,-1 1 0,0-1 0,0 1 0,1 0 0,-1-1 0,0 1 0,1-1 0,-1 1 0,0 0 0,1-1 0,-1 1 0,1 0 0,-1 0 0,1-1 0,-1 1 0,0 0 0,1 0 0,-1 0 0,1-1 0,-1 1 0,1 0 0,-1 0 0,2 0 0,21-9 0,1 2 0,-1 0 0,49-7 0,-19 5 0,300-54-331,-285 52-703,-45 7-5792</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40.470"/>
    </inkml:context>
    <inkml:brush xml:id="br0">
      <inkml:brushProperty name="width" value="0.05" units="cm"/>
      <inkml:brushProperty name="height" value="0.05" units="cm"/>
    </inkml:brush>
  </inkml:definitions>
  <inkml:trace contextRef="#ctx0" brushRef="#br0">0 1 24575,'7'35'0,"0"-3"0,-1 335 0,-8-221 0,2-32-1365,0-90-5461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41.016"/>
    </inkml:context>
    <inkml:brush xml:id="br0">
      <inkml:brushProperty name="width" value="0.05" units="cm"/>
      <inkml:brushProperty name="height" value="0.05" units="cm"/>
    </inkml:brush>
  </inkml:definitions>
  <inkml:trace contextRef="#ctx0" brushRef="#br0">72 367 24575,'0'0'0,"0"-1"0,-1 1 0,1 0 0,0 0 0,0 0 0,0 0 0,0-1 0,0 1 0,0 0 0,0 0 0,0 0 0,0-1 0,0 1 0,0 0 0,0 0 0,0 0 0,0-1 0,0 1 0,0 0 0,0 0 0,0 0 0,0 0 0,0-1 0,1 1 0,-1 0 0,0 0 0,0 0 0,0 0 0,0-1 0,0 1 0,0 0 0,1 0 0,-1 0 0,0 0 0,0 0 0,0 0 0,0-1 0,0 1 0,1 0 0,-1 0 0,0 0 0,0 0 0,0 0 0,1 0 0,-1 0 0,0 0 0,0 0 0,0 0 0,1 0 0,-1 0 0,0 0 0,0 0 0,0 0 0,0 0 0,1 0 0,-1 0 0,0 0 0,0 0 0,0 0 0,1 1 0,-1-1 0,0 0 0,0 0 0,8 12 0,-6 0 0,0-1 0,-1 1 0,-1-1 0,1 1 0,-4 19 0,-14 59 0,10-59 0,-4 38 0,5-31 0,5-37 0,1 0 0,0 0 0,-1 0 0,1 1 0,0-1 0,-1 0 0,0 0 0,1 0 0,-1 0 0,1 0 0,-1-1 0,0 1 0,-1 1 0,2-2 0,-1 0 0,1 0 0,0 0 0,-1 0 0,1 0 0,-1 0 0,1 0 0,-1 0 0,1 0 0,-1 0 0,1 0 0,0 0 0,-1 0 0,1 0 0,-1-1 0,1 1 0,-1 0 0,1 0 0,0-1 0,-1 1 0,1 0 0,0 0 0,-1-1 0,1 1 0,0 0 0,-1-1 0,1 1 0,0 0 0,0-1 0,-1 1 0,1-1 0,0 1 0,0 0 0,-1-2 0,-3-5 0,1-1 0,-1 0 0,1 0 0,0-1 0,1 1 0,0 0 0,0-1 0,1 1 0,0-16 0,0-11 0,6-35 0,-5 63 0,6-55 0,21-91 0,-19 120 0,2 1 0,1 0 0,1 0 0,23-42 0,-29 64 0,1 0 0,-1 0 0,10-9 0,-15 18 0,0-1 0,0 1 0,0-1 0,1 1 0,-1-1 0,0 1 0,1 0 0,-1 0 0,1 0 0,0 0 0,-1 0 0,1 0 0,0 0 0,0 1 0,-1-1 0,1 0 0,0 1 0,0 0 0,0-1 0,0 1 0,0 0 0,-1 0 0,1 0 0,0 0 0,0 0 0,0 1 0,2 0 0,-2 0 0,0 1 0,0-1 0,0 1 0,-1-1 0,1 1 0,-1 0 0,1 0 0,-1 0 0,0 0 0,0 0 0,0 0 0,0 0 0,0 1 0,0-1 0,-1 0 0,1 0 0,-1 1 0,1-1 0,-1 4 0,2 48 0,-2-52 0,-1 14 0,0 0 0,-1 1 0,-2-1 0,1 0 0,-2 0 0,0-1 0,-1 1 0,0-1 0,-15 25 0,7-18 0,0-2 0,-2 1 0,0-2 0,-1 0 0,-31 26 0,44-42 0,0 0 0,1 1 0,-1-1 0,1 1 0,-1 0 0,1 0 0,-3 7 0,5-10 0,1 0 0,0 0 0,-1 0 0,1 0 0,0 0 0,0 0 0,0 0 0,0 1 0,0-1 0,0 0 0,0 0 0,0 0 0,0 0 0,1 0 0,-1 0 0,0 1 0,1-1 0,-1 0 0,1 0 0,-1 0 0,1 0 0,0 0 0,-1 0 0,1-1 0,0 1 0,0 0 0,-1 0 0,1 0 0,0-1 0,0 1 0,0 0 0,0-1 0,0 1 0,0-1 0,0 1 0,0-1 0,0 1 0,2-1 0,60 27 0,-37-17 0,43 24 0,84 65-1365,-132-86-5461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41.250"/>
    </inkml:context>
    <inkml:brush xml:id="br0">
      <inkml:brushProperty name="width" value="0.05" units="cm"/>
      <inkml:brushProperty name="height" value="0.05" units="cm"/>
    </inkml:brush>
  </inkml:definitions>
  <inkml:trace contextRef="#ctx0" brushRef="#br0">69 68 24575,'-7'0'0,"-4"-3"0,-4-1 0,-3 0 0,5 1 0,8 0 0,11 2 0,14-3 0,13-1 0,13 1 0,9-2 0,6 0 0,4 1 0,-1 1 0,-5 2 0,-6-3 0,-9 0 0,-11 1-8191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41.586"/>
    </inkml:context>
    <inkml:brush xml:id="br0">
      <inkml:brushProperty name="width" value="0.05" units="cm"/>
      <inkml:brushProperty name="height" value="0.05" units="cm"/>
    </inkml:brush>
  </inkml:definitions>
  <inkml:trace contextRef="#ctx0" brushRef="#br0">12 36 24575,'0'0'0,"0"0"0,-1 0 0,1 0 0,-1 0 0,1 0 0,-1 0 0,1 0 0,0 0 0,-1 0 0,1 0 0,-1 0 0,1 0 0,0 0 0,-1-1 0,1 1 0,0 0 0,-1 0 0,1 0 0,-1-1 0,1 1 0,0 0 0,0-1 0,-1 1 0,1 0 0,0-1 0,0 1 0,-1 0 0,1-1 0,0 1 0,0 0 0,0-1 0,-1 1 0,1-1 0,0 1 0,0 0 0,0-1 0,0 1 0,0-1 0,0 1 0,0 0 0,0-1 0,0 1 0,0-1 0,0 1 0,0-1 0,0 1 0,0 0 0,1-1 0,-1 0 0,0 0 0,1 0 0,-1 0 0,1-1 0,0 1 0,-1 0 0,1 0 0,0 0 0,-1 0 0,1 0 0,0 0 0,0 0 0,0 0 0,0 1 0,0-1 0,0 0 0,1 0 0,2 0 0,0 0 0,-1 0 0,1 0 0,0 1 0,0 0 0,-1 0 0,1 0 0,0 0 0,0 0 0,-1 1 0,1 0 0,6 2 0,45 19 0,-42-16 0,13 6 0,66 31 0,-79-35 0,1 0 0,-1 0 0,-1 2 0,16 13 0,-25-21 0,-1 0 0,0 0 0,-1 0 0,1 0 0,0 1 0,0-1 0,-1 1 0,0-1 0,1 1 0,-1-1 0,0 1 0,0-1 0,0 1 0,-1 0 0,1 0 0,-1 0 0,1-1 0,-1 1 0,0 0 0,0 0 0,0 3 0,-1-2 0,-1 0 0,1-1 0,-1 1 0,1-1 0,-1 1 0,0-1 0,0 0 0,0 0 0,-1 0 0,1 0 0,-1 0 0,0 0 0,0-1 0,0 1 0,-3 1 0,-10 6 0,0 0 0,-31 13 0,31-16 0,0 0 0,0 2 0,-15 10 0,30-19 0,0 1 0,1-1 0,-1 1 0,0-1 0,0 1 0,1 0 0,-1-1 0,0 1 0,1-1 0,-1 1 0,1 0 0,-1 0 0,1-1 0,-1 1 0,1 0 0,0 0 0,-1 0 0,1-1 0,0 1 0,0 0 0,-1 1 0,1-1 0,1-1 0,-1 1 0,0-1 0,1 1 0,-1-1 0,0 1 0,1-1 0,-1 0 0,1 1 0,-1-1 0,1 1 0,-1-1 0,1 0 0,-1 0 0,1 1 0,-1-1 0,1 0 0,-1 0 0,1 1 0,-1-1 0,1 0 0,0 0 0,0 0 0,3 1 0,1-1 0,0 1 0,-1-1 0,1 0 0,0 0 0,7-2 0,-8 1-195,-1 0 0,1 0 0,-1 0 0,1-1 0,-1 0 0,4-2 0,4-4-6631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41.941"/>
    </inkml:context>
    <inkml:brush xml:id="br0">
      <inkml:brushProperty name="width" value="0.05" units="cm"/>
      <inkml:brushProperty name="height" value="0.05" units="cm"/>
    </inkml:brush>
  </inkml:definitions>
  <inkml:trace contextRef="#ctx0" brushRef="#br0">0 57 24575,'0'-3'0,"3"-2"0,4 1 0,5 1 0,5 1 0,7 0 0,6 2 0,3-1 0,3 1 0,1-3 0,1-1 0,-3 0 0,-4 1 0,-5-2 0,-6-4 0,-7 0-8191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42.111"/>
    </inkml:context>
    <inkml:brush xml:id="br0">
      <inkml:brushProperty name="width" value="0.05" units="cm"/>
      <inkml:brushProperty name="height" value="0.05" units="cm"/>
    </inkml:brush>
  </inkml:definitions>
  <inkml:trace contextRef="#ctx0" brushRef="#br0">48 1 24575,'-3'3'0,"-4"5"0,-1 6 0,1 5 0,1 5 0,3 4 0,1 8 0,1 3 0,0 5 0,1 4 0,1 3 0,-1 3 0,0-2 0,1-1 0,-1-2 0,-3-6 0,-2-5 0,1-9-8191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43.295"/>
    </inkml:context>
    <inkml:brush xml:id="br0">
      <inkml:brushProperty name="width" value="0.05" units="cm"/>
      <inkml:brushProperty name="height" value="0.05" units="cm"/>
    </inkml:brush>
  </inkml:definitions>
  <inkml:trace contextRef="#ctx0" brushRef="#br0">75 275 24575,'-1'-1'0,"1"1"0,0 0 0,0 0 0,0 0 0,-1-1 0,1 1 0,0 0 0,0 0 0,-1 0 0,1 0 0,0 0 0,-1 0 0,1-1 0,0 1 0,-1 0 0,1 0 0,0 0 0,0 0 0,-1 0 0,1 0 0,0 0 0,-1 0 0,1 0 0,0 0 0,-1 0 0,1 1 0,0-1 0,0 0 0,-1 0 0,1 0 0,0 0 0,0 0 0,-1 1 0,1-1 0,0 0 0,0 0 0,-1 0 0,1 1 0,-9 14 0,-1 20 0,-14 174 0,21-168 0,3-38 0,0 6 0,-1 0 0,0-1 0,-1 1 0,1-1 0,-5 11 0,4-19 0,0-7 0,0-8 0,2-284 0,1 273 0,1 0 0,1 0 0,2 0 0,10-34 0,-12 49 0,1 1 0,0-1 0,0 1 0,1 1 0,1-1 0,0 1 0,0 0 0,1 0 0,0 0 0,0 1 0,1 0 0,0 1 0,9-7 0,-13 11 0,0 0 0,0 1 0,1 0 0,-1 0 0,0 0 0,1 1 0,0-1 0,-1 1 0,1 0 0,0 1 0,-1-1 0,1 1 0,0 0 0,0 0 0,8 1 0,-10 0 0,0-1 0,0 1 0,-1 0 0,1 0 0,0 0 0,-1 1 0,1-1 0,0 1 0,-1-1 0,0 1 0,1 0 0,-1 0 0,0 0 0,0 0 0,0 0 0,0 1 0,0-1 0,-1 1 0,1-1 0,-1 1 0,1-1 0,-1 1 0,0 0 0,0 0 0,0 0 0,0 3 0,0 4 0,0-1 0,-1 1 0,0-1 0,0 1 0,-1-1 0,-1 0 0,1 1 0,-2-1 0,1 0 0,-1 0 0,0 0 0,-1-1 0,0 1 0,-1-1 0,-7 11 0,-10 14 0,-1-2 0,-37 37 0,52-60 0,-13 13 0,-18 21 0,36-39 0,1-1 0,0 1 0,0 0 0,0 0 0,1 0 0,-1 1 0,1-1 0,0 0 0,0 1 0,0-1 0,0 0 0,0 6 0,1-7 0,0 1 0,1-1 0,-1 1 0,1-1 0,0 0 0,0 0 0,0 1 0,0-1 0,0 0 0,1 0 0,-1 0 0,1 0 0,-1 0 0,1 0 0,0 0 0,3 2 0,38 27 0,-29-21 0,13 11 0,2-2 0,0 0 0,1-2 0,50 20 0,-61-32-1365,-3-2-5461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12.943"/>
    </inkml:context>
    <inkml:brush xml:id="br0">
      <inkml:brushProperty name="width" value="0.05" units="cm"/>
      <inkml:brushProperty name="height" value="0.05" units="cm"/>
    </inkml:brush>
  </inkml:definitions>
  <inkml:trace contextRef="#ctx0" brushRef="#br0">1 24 24575,'1'0'0,"1"0"0,-1-1 0,1 1 0,-1 0 0,1-1 0,-1 1 0,0-1 0,1 0 0,-1 1 0,0-1 0,1 0 0,-1 0 0,0 0 0,0 0 0,2-2 0,-2 2 0,0 0 0,-1 0 0,1 1 0,0-1 0,0 0 0,0 0 0,0 1 0,0-1 0,0 0 0,0 1 0,0-1 0,0 1 0,0-1 0,0 1 0,1 0 0,-1-1 0,0 1 0,0 0 0,0 0 0,0 0 0,1 0 0,-1 0 0,0 0 0,0 0 0,0 0 0,1 1 0,-1-1 0,0 0 0,0 1 0,2 0 0,8 6 0,0 0 0,-1 1 0,1 1 0,-2 0 0,1 0 0,-1 1 0,11 15 0,3 2 0,130 153-1365,-140-164-5461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43.497"/>
    </inkml:context>
    <inkml:brush xml:id="br0">
      <inkml:brushProperty name="width" value="0.05" units="cm"/>
      <inkml:brushProperty name="height" value="0.05" units="cm"/>
    </inkml:brush>
  </inkml:definitions>
  <inkml:trace contextRef="#ctx0" brushRef="#br0">111 130 24575,'0'-31'0,"1"14"0,-1 0 0,-4-34 0,4 50 0,0 1 0,0-1 0,0 0 0,0 1 0,-1-1 0,1 1 0,0-1 0,0 1 0,0-1 0,0 0 0,-1 1 0,1-1 0,0 1 0,-1-1 0,1 1 0,0-1 0,-1 1 0,1-1 0,-1 1 0,1 0 0,0-1 0,-1 1 0,1-1 0,-2 1 0,2 0 0,-1 0 0,1 0 0,-1 0 0,0 1 0,1-1 0,-1 0 0,1 0 0,-1 1 0,1-1 0,-1 0 0,1 1 0,0-1 0,-1 1 0,1-1 0,-1 0 0,1 1 0,0-1 0,-1 1 0,1 0 0,-15 32 0,-7 33 0,-14 79 0,29-111 0,2 0 0,2 1 0,1 0 0,3 45 0,-1-74-85,1 0 0,0 0-1,0 1 1,0-1 0,0 0-1,1 0 1,0 0 0,1 0-1,-1-1 1,1 1 0,0 0-1,1-1 1,-1 0 0,1 0-1,8 8 1,10 4-6741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43.919"/>
    </inkml:context>
    <inkml:brush xml:id="br0">
      <inkml:brushProperty name="width" value="0.05" units="cm"/>
      <inkml:brushProperty name="height" value="0.05" units="cm"/>
    </inkml:brush>
  </inkml:definitions>
  <inkml:trace contextRef="#ctx0" brushRef="#br0">125 0 24575,'-3'0'0,"-58"4"0,56-4 0,1 1 0,0 0 0,0 0 0,-1 0 0,1 0 0,0 1 0,0-1 0,1 1 0,-1 0 0,0 1 0,-5 3 0,8-5 0,0 0 0,1 0 0,-1-1 0,1 1 0,-1 0 0,1 0 0,-1 0 0,1 0 0,0 0 0,-1-1 0,1 1 0,0 0 0,0 0 0,0 0 0,0 0 0,0 0 0,0 0 0,0 0 0,0 0 0,0 0 0,0 0 0,0 0 0,0 0 0,1 0 0,-1 0 0,0 0 0,1-1 0,-1 1 0,1 0 0,-1 0 0,1 0 0,-1-1 0,2 2 0,26 27 0,-20-21 0,-2-2 0,-2 0 0,1 0 0,-1 0 0,0 1 0,0-1 0,-1 1 0,1 0 0,-2 0 0,1 0 0,-1 1 0,0-1 0,1 10 0,-2-11 0,0-1 0,-1 1 0,0-1 0,0 1 0,0-1 0,-1 1 0,1-1 0,-1 1 0,-1-1 0,1 1 0,-1-1 0,0 0 0,0 0 0,0 0 0,-1 0 0,0 0 0,-4 6 0,7-10 0,-1-1 0,1 1 0,0-1 0,-1 1 0,1-1 0,0 1 0,-1-1 0,1 0 0,-1 1 0,1-1 0,0 1 0,-1-1 0,1 0 0,-1 1 0,0-1 0,1 0 0,-1 1 0,1-1 0,-1 0 0,1 0 0,-1 0 0,0 0 0,1 0 0,-1 1 0,1-1 0,-1 0 0,0 0 0,1 0 0,-1 0 0,1-1 0,-1 1 0,0 0 0,1 0 0,-2-1 0,2 1 0,-1-1 0,1 0 0,0 0 0,-1 0 0,1 0 0,0 0 0,-1 1 0,1-1 0,0 0 0,0 0 0,0 0 0,0 0 0,0 0 0,0 0 0,0 0 0,0 0 0,0 0 0,0 0 0,1 0 0,-1 0 0,0 0 0,1 0 0,9-23 0,0 1 0,2 0 0,1 0 0,0 1 0,2 1 0,0 1 0,20-20 0,-28 32 0,0 0 0,1 1 0,0 0 0,18-11 0,-25 17 0,0 0 0,0 0 0,1 0 0,-1 0 0,1 1 0,-1-1 0,0 0 0,1 1 0,-1-1 0,1 1 0,-1 0 0,1-1 0,0 1 0,-1 0 0,1 0 0,-1 0 0,1 0 0,-1 0 0,1 1 0,-1-1 0,1 0 0,-1 1 0,1-1 0,-1 1 0,1 0 0,-1-1 0,1 1 0,-1 0 0,0 0 0,0 0 0,1 0 0,-1 0 0,0 0 0,0 0 0,0 0 0,0 0 0,0 0 0,0 1 0,0-1 0,-1 0 0,1 1 0,0-1 0,0 3 0,2 6 0,1-1 0,-2 1 0,0 0 0,0 0 0,-1 0 0,0 0 0,-1 20 0,-11 74 0,7-79 0,-3 27-1365,5-33-5461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44.794"/>
    </inkml:context>
    <inkml:brush xml:id="br0">
      <inkml:brushProperty name="width" value="0.05" units="cm"/>
      <inkml:brushProperty name="height" value="0.05" units="cm"/>
    </inkml:brush>
  </inkml:definitions>
  <inkml:trace contextRef="#ctx0" brushRef="#br0">15 230 24575,'18'-27'0,"-16"24"0,-1 0 0,1 0 0,0 0 0,0 0 0,0 0 0,0 1 0,4-5 0,-5 7 0,0-1 0,1 0 0,-1 1 0,0-1 0,0 1 0,0 0 0,1-1 0,-1 1 0,0 0 0,1 0 0,-1-1 0,0 1 0,0 0 0,1 0 0,-1 1 0,0-1 0,1 0 0,-1 0 0,0 1 0,0-1 0,1 0 0,-1 1 0,0 0 0,2 0 0,6 3 0,1-1 0,-1 1 0,1-2 0,0 0 0,0 0 0,-1-1 0,1 0 0,16-1 0,-18 0 0,-1 0 0,1-1 0,0 0 0,-1-1 0,0 0 0,1 0 0,-1-1 0,0 1 0,0-1 0,0-1 0,11-7 0,-16 10 0,0-1 0,0 1 0,0 0 0,-1-1 0,1 0 0,0 1 0,-1-1 0,1 0 0,-1 0 0,1 0 0,-1 0 0,0 0 0,0 0 0,0 0 0,0-1 0,-1 1 0,1 0 0,0 0 0,-1-1 0,0 1 0,1 0 0,-1-1 0,0 1 0,0 0 0,0-1 0,-1 1 0,1-1 0,0 1 0,-1 0 0,0 0 0,1-1 0,-1 1 0,0 0 0,0 0 0,-1 0 0,1 0 0,0 0 0,-2-2 0,-1-1 0,0 0 0,-1 1 0,1 0 0,-1-1 0,0 2 0,0-1 0,0 1 0,0-1 0,-1 1 0,0 1 0,1-1 0,-1 1 0,-9-2 0,8 2 0,0 1 0,0 0 0,0 1 0,0-1 0,0 1 0,0 1 0,-1 0 0,1 0 0,0 0 0,1 0 0,-1 1 0,0 1 0,0-1 0,1 1 0,-1 0 0,-6 5 0,5-3 0,1 0 0,1 1 0,-1 0 0,1 1 0,0-1 0,1 1 0,-1 0 0,1 0 0,1 1 0,-1 0 0,1-1 0,-5 15 0,5-10 0,1 0 0,0 0 0,0 1 0,1-1 0,0 0 0,1 1 0,1 0 0,2 22 0,-2-30 0,1 0 0,0 0 0,0 0 0,0 0 0,1 0 0,-1 0 0,1-1 0,1 1 0,-1 0 0,0-1 0,1 0 0,0 1 0,0-1 0,1 0 0,-1-1 0,1 1 0,0 0 0,-1-1 0,2 0 0,-1 0 0,0 0 0,1-1 0,-1 1 0,6 1 0,0-1 0,1 0 0,0 0 0,-1-1 0,1-1 0,0 0 0,0 0 0,0-1 0,0-1 0,0 0 0,0 0 0,0-1 0,0 0 0,-1-1 0,1 0 0,-1-1 0,0 0 0,0-1 0,10-6 0,-10 5 0,0 0 0,-1 0 0,0-1 0,0-1 0,-1 0 0,0 0 0,-1 0 0,1-1 0,-1 0 0,-1 0 0,0-1 0,0 0 0,-1 0 0,0-1 0,-1 1 0,0-1 0,3-14 0,-5 3 0,0 0 0,-1 0 0,-1 0 0,-1 1 0,-1-1 0,-7-29 0,7 38 0,9 36 0,6 28 0,-7 0 0,-3-22 0,1 0 0,2 0 0,0-1 0,11 29 0,-16-55 0,0 0 0,0 0 0,0 0 0,0 0 0,0 0 0,0 1 0,0-2 0,1 1 0,-1 0 0,1 0 0,-1 0 0,1-1 0,0 1 0,-1-1 0,1 1 0,0-1 0,0 0 0,0 0 0,0 0 0,1 0 0,3 2 0,-4-3 0,1-1 0,-1 1 0,0 0 0,1-1 0,-1 1 0,0-1 0,1 0 0,-1 1 0,0-1 0,0 0 0,0 0 0,0-1 0,0 1 0,0 0 0,0-1 0,0 1 0,0-1 0,-1 0 0,1 0 0,0 1 0,1-4 0,8-10 0,-1 0 0,-1 0 0,10-24 0,-11 24 0,0-1 0,1 1 0,15-21 0,-23 36 0,-1-1 0,0 1 0,0-1 0,1 1 0,-1 0 0,0-1 0,0 1 0,1 0 0,-1-1 0,1 1 0,-1 0 0,0-1 0,1 1 0,-1 0 0,1 0 0,-1-1 0,0 1 0,1 0 0,-1 0 0,1 0 0,-1 0 0,1 0 0,-1 0 0,1 0 0,0 0 0,3 10 0,-6 23 0,1-29 0,0 6 0,0-1 0,0 1 0,0-1 0,1 1 0,0-1 0,3 14 0,-3-21 0,1 0 0,-1 0 0,1 0 0,-1 0 0,1 0 0,0 0 0,0 0 0,0 0 0,0-1 0,1 1 0,-1 0 0,0-1 0,1 1 0,-1-1 0,1 1 0,-1-1 0,1 0 0,0 1 0,0-1 0,0 0 0,-1 0 0,1-1 0,0 1 0,0 0 0,0 0 0,0-1 0,0 1 0,0-1 0,1 0 0,2 0 0,1 0 0,1 0 0,-1-1 0,0 0 0,0 0 0,1-1 0,-1 1 0,0-1 0,0-1 0,-1 1 0,1-1 0,0 0 0,-1 0 0,0-1 0,0 0 0,0 0 0,8-8 0,-6 6 0,-1 0 0,-1-1 0,1 0 0,-1 0 0,0-1 0,-1 1 0,1-1 0,-1 0 0,-1 0 0,0-1 0,3-12 0,-4 15 0,-1 0 0,-1-1 0,0 1 0,1 0 0,-2 0 0,1-1 0,-1 1 0,0 0 0,0 0 0,-1 0 0,1 0 0,-2 0 0,1 0 0,-5-9 0,5 12 0,-1-1 0,0 0 0,1 1 0,-1 0 0,-1 0 0,1-1 0,0 2 0,-1-1 0,1 0 0,-1 1 0,0 0 0,0 0 0,0 0 0,0 0 0,0 0 0,-1 1 0,1 0 0,0 0 0,-1 0 0,1 1 0,-6-1 0,6 1-62,1 0 0,0 0 0,-1 1 0,1-1 0,0 1 0,0 0 0,0 0 0,-1 0 0,1 0 0,0 1 0,0-1 0,0 1-1,1 0 1,-1 0 0,0 0 0,1 0 0,-1 0 0,1 0 0,0 1 0,0-1 0,-4 6 0,-3 7-6764</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45.014"/>
    </inkml:context>
    <inkml:brush xml:id="br0">
      <inkml:brushProperty name="width" value="0.05" units="cm"/>
      <inkml:brushProperty name="height" value="0.05" units="cm"/>
    </inkml:brush>
  </inkml:definitions>
  <inkml:trace contextRef="#ctx0" brushRef="#br0">1 50 24575,'1'-2'0,"-1"0"0,0 0 0,1 0 0,0 0 0,-1 0 0,1 0 0,0 0 0,0 0 0,0 0 0,0 1 0,0-1 0,1 0 0,-1 1 0,0-1 0,1 1 0,-1 0 0,1-1 0,0 1 0,-1 0 0,1 0 0,3-2 0,-2 1 0,0 1 0,0-1 0,0 1 0,0 0 0,1 0 0,-1 0 0,1 0 0,-1 0 0,0 1 0,1 0 0,-1 0 0,4 0 0,-2 1 0,0 1 0,0-1 0,0 2 0,0-1 0,-1 0 0,1 1 0,-1 0 0,0 0 0,0 0 0,0 0 0,0 1 0,0-1 0,-1 1 0,1 0 0,3 6 0,3 5 0,0 1 0,-2-1 0,9 20 0,-9-16 0,0 2 0,-1-1 0,-1 1 0,-1 0 0,-1 0 0,-1 1 0,-1-1 0,-1 1 0,-2 41 0,-1-50 0,0 0 0,-1 0 0,0 0 0,-1 0 0,0 0 0,-1-1 0,-1 1 0,0-1 0,0-1 0,-1 1 0,0-1 0,-1 0 0,-1-1 0,0 0 0,0 0 0,-1-1 0,-12 9 0,7-7-682,-27 14-1,-14 1-6143</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54.287"/>
    </inkml:context>
    <inkml:brush xml:id="br0">
      <inkml:brushProperty name="width" value="0.05" units="cm"/>
      <inkml:brushProperty name="height" value="0.05" units="cm"/>
    </inkml:brush>
  </inkml:definitions>
  <inkml:trace contextRef="#ctx0" brushRef="#br0">74 370 24575,'0'-82'0,"15"138"0,-1 26 0,-3 1 0,1 119 0,-13-152 0,-1-1 0,-3 1 0,-3 0 0,-1-1 0,-22 67 0,22-94 0,-13 26 0,12-29 0,-14 41 0,23-59 0,0 1 0,1-1 0,-1 0 0,1 0 0,0 1 0,-1-1 0,1 1 0,0-1 0,0 0 0,0 1 0,0-1 0,0 0 0,0 1 0,0-1 0,0 1 0,1-1 0,-1 0 0,1 1 0,-1-1 0,1 0 0,-1 0 0,1 1 0,0-1 0,-1 0 0,1 0 0,0 0 0,0 0 0,0 0 0,0 0 0,0 0 0,1 1 0,2 0 0,0-1 0,1 1 0,-1-1 0,1 0 0,-1 0 0,1 0 0,-1-1 0,8 1 0,235-7 0,-130 0 0,429-5-540,-175 5 242,423-19 305,-3-30-96,-652 44 53,45-5 768,-136 8-522,-48 8-207,-7-3-1,-1 1-1,1-1 0,0 0 1,0 0-1,0-1 1,0 0-1,-8-6 0,10 2-1,1 0 0,0 0 0,0-1 0,0 1 0,1-1 0,1 0 0,0 0 0,0 0 0,0 0 0,1-16 0,0-1 0,1 0 0,7-42 0,-1 37 0,1-1 0,1 1 0,15-34 0,44-85 0,-39 93 0,38-116 0,-63 164 0,-1-1 0,0 0 0,0 0 0,-1 1 0,0-1 0,-1 0 0,0 0 0,-2-12 0,1 17 0,0-1 0,-1 0 0,0 1 0,0-1 0,0 1 0,-1 0 0,0 0 0,0 0 0,0 0 0,-1 0 0,1 1 0,-1-1 0,0 1 0,0 0 0,-6-4 0,-5-3 0,-1 1 0,0 0 0,0 2 0,-1 0 0,0 1 0,-1 0 0,-20-4 0,-16-2 0,-60-6 0,-376-19-486,-3 35-1,-915 83 384,1117-34 723,57-7-164,108-20-456,125-18 171,7 0 0,9 0-1878,5-1-5119</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54.783"/>
    </inkml:context>
    <inkml:brush xml:id="br0">
      <inkml:brushProperty name="width" value="0.05" units="cm"/>
      <inkml:brushProperty name="height" value="0.05" units="cm"/>
    </inkml:brush>
  </inkml:definitions>
  <inkml:trace contextRef="#ctx0" brushRef="#br0">29 129 24575,'-11'-10'0,"9"9"0,0 0 0,1 0 0,-1-1 0,0 1 0,1-1 0,-1 0 0,1 1 0,-3-5 0,4 5 0,0 1 0,0-1 0,0 0 0,0 0 0,0 1 0,0-1 0,0 0 0,0 0 0,0 1 0,0-1 0,1 0 0,-1 1 0,0-1 0,0 0 0,1 0 0,-1 1 0,0-1 0,1 1 0,-1-1 0,1 0 0,-1 1 0,1-1 0,-1 1 0,1-1 0,0 1 0,-1-1 0,1 1 0,-1 0 0,1-1 0,0 1 0,-1 0 0,1-1 0,1 1 0,13-7 0,0 1 0,1 0 0,0 1 0,0 1 0,0 0 0,18-1 0,-7 1 0,258-37 0,-474 77 0,182-34 0,0-1 0,-1 1 0,1 1 0,0 0 0,0 0 0,0 0 0,-7 5 0,11-6 0,1 0 0,0 1 0,-1-1 0,1 1 0,0-1 0,0 1 0,0 0 0,1 0 0,-1-1 0,1 1 0,-1 0 0,1 1 0,0-1 0,0 0 0,1 0 0,-1 0 0,0 1 0,1 5 0,-1 13 0,2 1 0,0-1 0,1 1 0,9 36 0,31 87 0,-40-138 0,10 26-1365,-1-6-5461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55.269"/>
    </inkml:context>
    <inkml:brush xml:id="br0">
      <inkml:brushProperty name="width" value="0.05" units="cm"/>
      <inkml:brushProperty name="height" value="0.05" units="cm"/>
    </inkml:brush>
  </inkml:definitions>
  <inkml:trace contextRef="#ctx0" brushRef="#br0">1 242 24575,'12'-35'0,"-12"31"0,1 0 0,0-1 0,1 1 0,-1 0 0,1 0 0,-1 0 0,1 0 0,0 0 0,1 1 0,-1-1 0,1 1 0,5-6 0,-8 9 0,0 0 0,1-1 0,-1 1 0,0 0 0,1 0 0,-1 0 0,0 0 0,1 0 0,-1 0 0,0 0 0,1 0 0,-1 0 0,0 0 0,1 0 0,-1 0 0,0 0 0,1 1 0,-1-1 0,0 0 0,1 0 0,-1 0 0,0 0 0,1 1 0,-1-1 0,0 0 0,1 0 0,-1 0 0,0 1 0,0-1 0,0 0 0,1 1 0,-1-1 0,0 0 0,0 0 0,0 1 0,1-1 0,-1 0 0,0 1 0,0-1 0,0 0 0,0 1 0,0-1 0,0 1 0,0-1 0,0 0 0,0 1 0,4 19 0,-4-20 0,3 51 0,-6 100 0,3-148 0,0-1 0,0 1 0,-1-1 0,1 1 0,-1-1 0,0 1 0,1-1 0,-4 5 0,4-7 0,0 0 0,0 0 0,0 0 0,0 1 0,0-1 0,0 0 0,0 0 0,0 0 0,-1 0 0,1 0 0,0 0 0,0 0 0,0 0 0,0 0 0,0 0 0,-1 0 0,1 1 0,0-1 0,0 0 0,0 0 0,0 0 0,-1 0 0,1 0 0,0 0 0,0 0 0,0 0 0,0 0 0,0 0 0,-1-1 0,1 1 0,0 0 0,0 0 0,0 0 0,0 0 0,-1 0 0,1 0 0,0 0 0,0 0 0,0 0 0,0 0 0,0-1 0,0 1 0,-8-14 0,4-2 0,0 0 0,1-1 0,0 1 0,2-1 0,0 1 0,1-1 0,0 1 0,1-1 0,1 0 0,1 1 0,0 0 0,1 0 0,1 0 0,1 0 0,0 0 0,1 1 0,0 0 0,1 1 0,12-16 0,-15 25 0,0 0 0,0 0 0,1 0 0,0 0 0,0 1 0,0 0 0,0 0 0,1 1 0,-1 0 0,1 0 0,0 0 0,0 1 0,0 0 0,0 0 0,8 0 0,-11 1 0,0 1 0,1-1 0,-1 1 0,0 0 0,1 1 0,-1-1 0,0 1 0,1 0 0,-1 0 0,0 0 0,0 0 0,0 1 0,0 0 0,0 0 0,0 0 0,0 0 0,-1 0 0,1 1 0,-1 0 0,0-1 0,0 1 0,0 1 0,0-1 0,0 0 0,0 1 0,3 6 0,-5-7 0,1-1 0,-1 1 0,0 0 0,-1 0 0,1-1 0,0 1 0,-1 0 0,1 0 0,-1 0 0,0 0 0,0 0 0,0 0 0,0 0 0,-1-1 0,0 5 0,-1-2 0,1 0 0,-1 0 0,-1 0 0,1 0 0,-1-1 0,0 1 0,-6 7 0,-4 3 0,-2-1 0,0 0 0,-24 17 0,29-23 0,-12 7 0,15-10 0,0-1 0,0 1 0,1 0 0,-1 1 0,1 0 0,0 0 0,1 0 0,-1 1 0,1-1 0,-5 10 0,10-14 0,-1 0 0,1 0 0,0 0 0,-1 0 0,1 0 0,0-1 0,0 1 0,1 0 0,-1 0 0,0 0 0,1 0 0,-1 0 0,1 0 0,-1 0 0,1-1 0,0 1 0,0 0 0,0 0 0,0-1 0,0 1 0,0-1 0,0 1 0,1-1 0,2 3 0,4 4 0,1 0 0,0-1 0,11 6 0,-12-8 0,190 124-1365,-155-98-5461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55.679"/>
    </inkml:context>
    <inkml:brush xml:id="br0">
      <inkml:brushProperty name="width" value="0.05" units="cm"/>
      <inkml:brushProperty name="height" value="0.05" units="cm"/>
    </inkml:brush>
  </inkml:definitions>
  <inkml:trace contextRef="#ctx0" brushRef="#br0">1 90 24575,'0'-4'0,"1"1"0,0-1 0,0 1 0,0-1 0,0 1 0,0-1 0,1 1 0,0 0 0,-1 0 0,1 0 0,0 0 0,1 0 0,-1 0 0,0 0 0,1 1 0,4-4 0,-3 2 0,0 1 0,1-1 0,0 1 0,-1 0 0,1 0 0,0 1 0,1-1 0,-1 1 0,10-2 0,-14 3 0,1 1 0,0 0 0,0 0 0,-1 0 0,1 0 0,0 0 0,0 0 0,-1 1 0,1-1 0,0 0 0,0 1 0,-1 0 0,1-1 0,-1 1 0,1 0 0,0 0 0,-1 0 0,1 0 0,-1 0 0,0 0 0,1 0 0,-1 0 0,0 1 0,0-1 0,0 1 0,0-1 0,0 0 0,0 1 0,0 0 0,0-1 0,-1 1 0,1 0 0,0 2 0,2 7 0,0 0 0,-1 0 0,-1 0 0,1 13 0,-2-21 0,-8 398 341,-1-9-2047,13-344-5120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56.564"/>
    </inkml:context>
    <inkml:brush xml:id="br0">
      <inkml:brushProperty name="width" value="0.05" units="cm"/>
      <inkml:brushProperty name="height" value="0.05" units="cm"/>
    </inkml:brush>
  </inkml:definitions>
  <inkml:trace contextRef="#ctx0" brushRef="#br0">1 4 24575,'0'-3'0,"0"2"0,0 5 0,0 4 0,0 4 0,0 3 0,0 3 0,0 0 0,0 2 0,0-1 0,3 0 0,1 0 0,0 0 0,3 0 0,2-4 0,1-4-8191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56.939"/>
    </inkml:context>
    <inkml:brush xml:id="br0">
      <inkml:brushProperty name="width" value="0.05" units="cm"/>
      <inkml:brushProperty name="height" value="0.05" units="cm"/>
    </inkml:brush>
  </inkml:definitions>
  <inkml:trace contextRef="#ctx0" brushRef="#br0">37 179 24575,'-3'0'0,"1"0"0,0-1 0,-1 1 0,1-1 0,0 1 0,-1-1 0,1 0 0,0 0 0,0 0 0,-1 0 0,1 0 0,-2-2 0,4 3 0,-1-1 0,1 1 0,0 0 0,-1-1 0,1 1 0,0 0 0,-1-1 0,1 1 0,0-1 0,0 1 0,-1-1 0,1 1 0,0 0 0,0-1 0,0 1 0,-1-1 0,1 1 0,0-1 0,0 1 0,0-1 0,0 1 0,0-1 0,0 0 0,1 0 0,-1 0 0,1 0 0,-1 0 0,1 0 0,-1 1 0,1-1 0,0 0 0,-1 1 0,1-1 0,0 0 0,0 1 0,-1-1 0,1 0 0,0 1 0,0 0 0,0-1 0,1 0 0,22-8 0,0 0 0,1 1 0,0 2 0,27-4 0,-5 1 0,264-74-1365,-283 74-5461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13.131"/>
    </inkml:context>
    <inkml:brush xml:id="br0">
      <inkml:brushProperty name="width" value="0.05" units="cm"/>
      <inkml:brushProperty name="height" value="0.05" units="cm"/>
    </inkml:brush>
  </inkml:definitions>
  <inkml:trace contextRef="#ctx0" brushRef="#br0">320 0 24575,'-3'0'0,"-5"3"0,-3 8 0,-4 7 0,-5 8 0,-2 5 0,-4 8 0,-4 2 0,-2 4 0,0 1 0,0-2 0,1-1 0,8-6 0,3-5 0,5-8-8191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57.264"/>
    </inkml:context>
    <inkml:brush xml:id="br0">
      <inkml:brushProperty name="width" value="0.05" units="cm"/>
      <inkml:brushProperty name="height" value="0.05" units="cm"/>
    </inkml:brush>
  </inkml:definitions>
  <inkml:trace contextRef="#ctx0" brushRef="#br0">0 0 24575,'4'0'0,"0"4"0,0 3 0,-1 4 0,-1 4 0,0 2 0,2 1 0,0 1 0,3 0 0,0 0 0,2 0 0,0 0 0,1-4 0,-1-3-8191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57.436"/>
    </inkml:context>
    <inkml:brush xml:id="br0">
      <inkml:brushProperty name="width" value="0.05" units="cm"/>
      <inkml:brushProperty name="height" value="0.05" units="cm"/>
    </inkml:brush>
  </inkml:definitions>
  <inkml:trace contextRef="#ctx0" brushRef="#br0">4 9 24575,'-3'-3'0,"2"-1"0,4 3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57.887"/>
    </inkml:context>
    <inkml:brush xml:id="br0">
      <inkml:brushProperty name="width" value="0.05" units="cm"/>
      <inkml:brushProperty name="height" value="0.05" units="cm"/>
    </inkml:brush>
  </inkml:definitions>
  <inkml:trace contextRef="#ctx0" brushRef="#br0">175 283 24575,'-3'-2'0,"0"0"0,0 0 0,0 0 0,-1 1 0,1-1 0,0 1 0,-1-1 0,1 1 0,0 0 0,-1 1 0,0-1 0,1 0 0,-5 1 0,0-1 0,0 1 0,0 0 0,0 0 0,-15 3 0,19-1 0,1-1 0,-1 1 0,1-1 0,-1 1 0,1 0 0,0 1 0,0-1 0,0 0 0,0 1 0,0 0 0,0-1 0,1 1 0,-1 1 0,1-1 0,-2 3 0,1-2 0,1 0 0,0 0 0,0 1 0,0-1 0,0 0 0,1 1 0,0-1 0,-1 1 0,2-1 0,-1 1 0,0 0 0,1 5 0,0-9 0,0 0 0,0 0 0,0 0 0,0 0 0,1-1 0,-1 1 0,0 0 0,0 0 0,1 0 0,-1-1 0,0 1 0,1 0 0,-1 0 0,1-1 0,-1 1 0,1 0 0,-1-1 0,1 1 0,-1 0 0,1-1 0,0 1 0,-1-1 0,1 1 0,0-1 0,-1 0 0,2 1 0,0 0 0,0-1 0,-1 0 0,1 0 0,-1 0 0,1 0 0,0 0 0,-1 0 0,1-1 0,-1 1 0,1 0 0,0-1 0,2-1 0,3-1 0,-1 0 0,0 0 0,0-1 0,0 0 0,7-6 0,-5 1 0,-1 1 0,1-1 0,-2 0 0,1-1 0,-1 0 0,0 0 0,-1 0 0,-1 0 0,1-1 0,-2 0 0,1 0 0,3-22 0,-4 10 0,-1 0 0,-1 0 0,-1 0 0,0 0 0,-7-35 0,-1 28 0,4 24 0,2 21 0,2 8 81,2 0-1,0 0 0,7 28 0,23 68-804,-21-80-238,9 30-5864</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1:59.119"/>
    </inkml:context>
    <inkml:brush xml:id="br0">
      <inkml:brushProperty name="width" value="0.05" units="cm"/>
      <inkml:brushProperty name="height" value="0.05" units="cm"/>
    </inkml:brush>
  </inkml:definitions>
  <inkml:trace contextRef="#ctx0" brushRef="#br0">90 246 24575,'-3'-2'0,"9"-3"0,11-3 0,-12 6 0,231-78 0,-231 79 0,-1-1 0,1 0 0,-1 0 0,0-1 0,0 1 0,4-4 0,-8 6 0,0 0 0,0 0 0,0 0 0,1 0 0,-1 0 0,0 0 0,0 0 0,0 0 0,0 0 0,0 0 0,0 0 0,0 0 0,0 0 0,0 0 0,0-1 0,0 1 0,0 0 0,0 0 0,0 0 0,0 0 0,0 0 0,0 0 0,0 0 0,0 0 0,0 0 0,0 0 0,0 0 0,0 0 0,0 0 0,0-1 0,0 1 0,0 0 0,0 0 0,0 0 0,0 0 0,0 0 0,0 0 0,0 0 0,0 0 0,0 0 0,-1 0 0,1 0 0,0 0 0,0 0 0,0 0 0,0 0 0,0 0 0,0 0 0,0 0 0,0 0 0,0 0 0,0 0 0,0 0 0,0 0 0,0 0 0,0 0 0,0 0 0,-1 0 0,1 0 0,0 0 0,0 0 0,0 0 0,0 0 0,0 0 0,0 0 0,0 0 0,-9 0 0,-10 3 0,-133 47 0,14-3 0,134-47 0,6-2 0,14-8 0,25-10 0,18-3 0,-26 11 0,0-1 0,38-22 0,-144 55 0,38-9 0,6-4 0,-54 24 0,104-35 0,20-8 0,-2 0 0,-14 5 0,0-2 0,-1 0 0,28-15 0,-121 37 0,6 3 0,-84 17 0,139-33 0,12-4 0,13-5 0,194-60 0,-136 47 0,-72 20 0,-11 1 0,-15 3 0,-53 13 0,23-4 0,-70 6 0,101-17 0,21 0 0,1 0 0,0 0 0,0 1 0,0-1 0,0 0 0,-1 0 0,1 0 0,0 0 0,0 0 0,0-1 0,0 1 0,-1 0 0,1 0 0,0 0 0,0 0 0,0 0 0,0 0 0,0 0 0,-1 0 0,1 0 0,0 0 0,0 0 0,0 0 0,0-1 0,0 1 0,0 0 0,-1 0 0,1 0 0,0 0 0,0 0 0,0-1 0,0 1 0,0 0 0,0 0 0,0 0 0,0 0 0,0 0 0,0-1 0,0 1 0,0 0 0,0 0 0,0 0 0,0 0 0,0-1 0,0 1 0,0 0 0,0 0 0,8-9 0,14-4 0,18-7 0,2 3 0,72-21 0,-111 36 0,0 2 0,1-1 0,-1 0 0,0 1 0,1-1 0,-1 1 0,0 0 0,5 1 0,-8-1 0,0 0 0,0 0 0,0 0 0,0 0 0,1 0 0,-1 0 0,0 0 0,0 0 0,0 0 0,0 0 0,0 0 0,0 1 0,0-1 0,0 0 0,0 0 0,1 0 0,-1 0 0,0 0 0,0 0 0,0 0 0,0 1 0,0-1 0,0 0 0,0 0 0,0 0 0,0 0 0,0 0 0,0 0 0,0 1 0,0-1 0,0 0 0,0 0 0,0 0 0,0 0 0,0 0 0,0 0 0,0 1 0,0-1 0,0 0 0,0 0 0,-1 0 0,1 0 0,0 0 0,0 0 0,0 0 0,0 0 0,0 1 0,0-1 0,0 0 0,0 0 0,0 0 0,0 0 0,-1 0 0,1 0 0,0 0 0,0 0 0,-18 11 0,-39 14 0,-90 26 0,82-30 0,56-18 342,9-3-374,0 0 0,0 0 1,0 0-1,0 0 1,0 0-1,0 0 0,1 0 1,-1 0-1,0 0 1,0 0-1,0 0 0,0 0 1,0 0-1,0 0 1,0 0-1,0 1 0,0-1 1,0 0-1,0 0 0,0 0 1,0 0-1,0 0 1,0 0-1,1 0 0,-1 0 1,0 0-1,0 0 1,0 0-1,0 0 0,0 0 1,0 0-1,0 1 1,0-1-1,0 0 0,0 0 1,0 0-1,0 0 1,0 0-1,0 0 0,0 0 1,0 0-1,0 0 1,0 0-1,0 0 0,0 0 1,0 1-1,0-1 1,-1 0-1,1 0 0,0 0 1,0 0-1,0 0 1,0 0-1,10 1-6794</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2:01.126"/>
    </inkml:context>
    <inkml:brush xml:id="br0">
      <inkml:brushProperty name="width" value="0.05" units="cm"/>
      <inkml:brushProperty name="height" value="0.05" units="cm"/>
    </inkml:brush>
  </inkml:definitions>
  <inkml:trace contextRef="#ctx0" brushRef="#br0">364 408 24575,'-1'-6'0,"0"-1"0,0 0 0,-1 1 0,-3-10 0,-2-5 0,-3 87 0,-8 68 0,-88 481 0,79-515 0,-5 0 0,-86 184 0,109-266 0,5-11 0,0 0 0,1 0 0,-1 0 0,2 0 0,-1 1 0,1-1 0,-2 16 0,4-22 0,0 0 0,0 0 0,0 0 0,0 0 0,0-1 0,0 1 0,0 0 0,1 0 0,-1 0 0,0-1 0,1 1 0,-1 0 0,0 0 0,1-1 0,-1 1 0,1 0 0,-1 0 0,1-1 0,0 1 0,-1-1 0,1 1 0,0-1 0,-1 1 0,1-1 0,0 1 0,0-1 0,-1 1 0,1-1 0,0 0 0,1 1 0,28 2 0,-26-2 0,287-13 0,-175 3 0,945-18-2222,4 46-1273,-498-6 2753,-390-9 712,477 3-302,-2-41 490,-617 31-42,-16 2 442,0-1 0,-1 0 0,1-2 0,0 0 0,21-8-1,-39 11-482,0 1 0,0 0-1,-1 0 1,1-1-1,0 1 1,-1 0 0,1-1-1,0 1 1,-1-1-1,1 1 1,-1-1-1,1 1 1,-1-1 0,1 1-1,-1-1 1,1 0-1,-1 1 1,1-2-1,-1 1-43,0 1 0,0-1-1,0 1 1,0-1-1,0 1 1,0 0-1,0-1 1,0 1-1,0-1 1,-1 1-1,1-1 1,0 1-1,0 0 1,-1-1-1,1 1 1,0 0-1,0-1 1,-1 1-1,1 0 1,0-1 0,-1 1-1,0-1 1,-27-13 840,-105-22-622,95 27-257,0-1 0,0-1 0,2-2 0,-40-21 0,70 31 8,0 0 0,0 0 0,1-1 0,-1 0 0,1 0 0,0-1 0,0 1 0,1-1 0,0 0 0,-1 0 0,2 0 0,-1-1 0,1 0 0,-1 1 0,1-1 0,1 0 0,-1-1 0,1 1 0,0 0 0,1-1 0,0 1 0,0-1 0,0 1 0,1-1 0,-1 1 0,3-12 0,0-5 0,2 0 0,1 0 0,12-35 0,33-67 0,-30 76 0,-5 11 0,171-405 0,22 9 0,-199 418 0,0 0 0,11-28 0,-18 40 0,-1 1 0,0-1 0,0 1 0,0-1 0,-1 1 0,1-1 0,-1 0 0,0 0 0,0 1 0,0-1 0,0 0 0,-1 1 0,1-1 0,-2-4 0,1 5 0,-1 1 0,1 0 0,-1 0 0,0 0 0,1 0 0,-1 0 0,0 0 0,0 0 0,0 0 0,0 1 0,-1-1 0,1 1 0,0 0 0,-1-1 0,1 1 0,-1 0 0,1 0 0,-1 1 0,1-1 0,-4 0 0,-9-2 0,1 1 0,-23 0 0,27 2 0,-319 15 0,224-7 0,-1105 73-3090,216-16 787,-585 68 1634,1381-117 2765,197-16-1753,7-2 187,24-3 806,40-6 421,145-11-3122,-189 21-5461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2:01.981"/>
    </inkml:context>
    <inkml:brush xml:id="br0">
      <inkml:brushProperty name="width" value="0.05" units="cm"/>
      <inkml:brushProperty name="height" value="0.05" units="cm"/>
    </inkml:brush>
  </inkml:definitions>
  <inkml:trace contextRef="#ctx0" brushRef="#br0">187 389 24575,'-1'0'0,"0"-1"0,0 1 0,0-1 0,1 1 0,-1-1 0,0 1 0,0-1 0,0 1 0,1-1 0,-1 0 0,0 0 0,1 1 0,-1-1 0,0 0 0,0-1 0,-10-9 0,11 11 0,0 0 0,-1 0 0,1 0 0,-1 0 0,1 0 0,-1 0 0,1 0 0,0 1 0,-1-1 0,1 0 0,-1 0 0,1 0 0,0 0 0,-1 1 0,1-1 0,0 0 0,-1 0 0,1 1 0,0-1 0,-1 0 0,1 1 0,0-1 0,-1 0 0,1 1 0,0-1 0,0 0 0,0 1 0,-1-1 0,1 1 0,0-1 0,0 0 0,0 1 0,0-1 0,0 1 0,0 0 0,-7 18 0,1 1 0,1 1 0,-3 31 0,-3 9 0,6-36 0,-14 54 0,17-73 0,-1 1 0,1-1 0,-1 0 0,0 0 0,0 0 0,-1-1 0,1 1 0,-1-1 0,-7 7 0,10-11 0,1-1 0,-1 1 0,0 0 0,0 0 0,0 0 0,0-1 0,0 1 0,0 0 0,0-1 0,-1 1 0,1-1 0,0 1 0,0-1 0,0 0 0,-1 1 0,1-1 0,0 0 0,0 0 0,-1 0 0,1 0 0,0 0 0,-2 0 0,2-1 0,0 1 0,0-1 0,0 0 0,0 1 0,0-1 0,0 0 0,0 0 0,0 0 0,0 0 0,0 0 0,0 0 0,1 0 0,-1 0 0,0 0 0,1 0 0,-1 0 0,0-2 0,-1-4 0,0 0 0,0 1 0,0-1 0,1 0 0,0 0 0,1-10 0,1-5 0,1 1 0,1-1 0,2 1 0,0 0 0,1 0 0,15-35 0,4 1 0,37-60 0,33-31 0,-80 126 0,2 0 0,0 1 0,1 0 0,35-27 0,-49 43 0,1-1 0,0 1 0,0 0 0,1 1 0,-1-1 0,1 1 0,-1 0 0,1 0 0,0 1 0,11-2 0,-15 3 0,-1 0 0,1 0 0,0 0 0,0 0 0,0 0 0,-1 1 0,1-1 0,0 1 0,0-1 0,-1 1 0,1 0 0,0 0 0,-1 0 0,1 0 0,2 2 0,-3-1 0,1-1 0,0 2 0,-1-1 0,1 0 0,-1 0 0,0 0 0,0 1 0,0-1 0,0 0 0,0 1 0,0-1 0,-1 1 0,1-1 0,-1 4 0,1 2 0,-1 1 0,0-1 0,0 1 0,-1 0 0,0-1 0,0 1 0,-1-1 0,0 0 0,-1 1 0,0-1 0,-7 13 0,-5 7 0,-37 49 0,0 3 0,50-79 0,2 1 0,-1-1 0,0 1 0,0 0 0,0-1 0,1 1 0,-1 0 0,1-1 0,-1 1 0,1 0 0,0 0 0,0 0 0,0 0 0,0-1 0,0 1 0,0 0 0,0 0 0,1 0 0,-1-1 0,0 1 0,2 2 0,-1-2 0,0-1 0,1 1 0,-1-1 0,1 1 0,-1-1 0,1 0 0,0 1 0,-1-1 0,1 0 0,0 0 0,0 0 0,0 0 0,0-1 0,0 1 0,0 0 0,0-1 0,0 1 0,3-1 0,93 10 0,-73-10 0,0 2 0,0 1 0,43 12 0,-65-14 0,1 0 0,-1 0 0,0 0 0,0 1 0,0 0 0,0 0 0,0 0 0,0 0 0,0 0 0,4 5 0,-6-6 0,-1 0 0,1-1 0,-1 1 0,1 0 0,-1 0 0,1 0 0,-1 1 0,0-1 0,1 0 0,-1 0 0,0 0 0,0 0 0,0 0 0,0 0 0,0 0 0,0 0 0,0 0 0,0 1 0,0-1 0,-1 0 0,1 0 0,0 0 0,-1 0 0,1 0 0,-1 0 0,1 0 0,-1 0 0,1 0 0,-1 0 0,0-1 0,1 1 0,-1 0 0,0 0 0,0 0 0,1-1 0,-1 1 0,-1 0 0,-9 8 0,0-1 0,-1 0 0,0-1 0,-24 11 0,-56 17 0,85-33 0,-70 22-682,-153 28-1,194-47-6143</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2:02.603"/>
    </inkml:context>
    <inkml:brush xml:id="br0">
      <inkml:brushProperty name="width" value="0.05" units="cm"/>
      <inkml:brushProperty name="height" value="0.05" units="cm"/>
    </inkml:brush>
  </inkml:definitions>
  <inkml:trace contextRef="#ctx0" brushRef="#br0">160 112 24575,'2'0'0,"1"-1"0,0 0 0,0 0 0,-1 0 0,1 0 0,0 0 0,0 0 0,-1-1 0,1 0 0,-1 1 0,1-1 0,-1 0 0,1 0 0,-1 0 0,2-3 0,-4 5 0,0 0 0,0 0 0,0-1 0,0 1 0,0 0 0,0 0 0,0 0 0,0 0 0,0 0 0,0-1 0,0 1 0,0 0 0,0 0 0,0 0 0,0 0 0,0 0 0,0-1 0,0 1 0,0 0 0,0 0 0,0 0 0,0 0 0,0 0 0,0 0 0,0-1 0,0 1 0,0 0 0,-1 0 0,1 0 0,0 0 0,0 0 0,0 0 0,0 0 0,0 0 0,0-1 0,0 1 0,-1 0 0,1 0 0,0 0 0,0 0 0,0 0 0,0 0 0,-1 0 0,-9 0 0,-10 5 0,4 0 0,-1 0 0,1 2 0,1 0 0,-1 0 0,1 2 0,1 0 0,-1 1 0,-15 14 0,28-23 0,1 0 0,0 1 0,0-1 0,-1 1 0,1-1 0,0 1 0,0-1 0,0 1 0,1 0 0,-1 0 0,0-1 0,1 1 0,-1 0 0,1 0 0,-1 0 0,1 0 0,0-1 0,0 3 0,0-2 0,1-1 0,-1 0 0,1 0 0,-1 0 0,1 0 0,0 0 0,-1 0 0,1 0 0,0 0 0,0 0 0,0 0 0,-1 0 0,1-1 0,0 1 0,0 0 0,0 0 0,1-1 0,-1 1 0,0-1 0,0 1 0,0-1 0,0 1 0,1-1 0,-1 0 0,0 0 0,0 0 0,0 1 0,3-1 0,12 1 0,0 0 0,0-2 0,0 1 0,0-2 0,0 0 0,0-1 0,22-7 0,8-5 0,51-24 0,-89 36 0,0-1 0,-1 0 0,1 0 0,-1-1 0,14-11 0,-20 15 0,0 0 0,0 0 0,1 0 0,-1-1 0,0 1 0,0 0 0,-1-1 0,1 1 0,0-1 0,0 1 0,-1-1 0,1 1 0,0-1 0,-1 1 0,0-1 0,1 0 0,-1 1 0,0-1 0,0 0 0,0 1 0,0-1 0,0 0 0,0 1 0,-1-1 0,1 0 0,0 1 0,-1-1 0,1 0 0,-1 1 0,0-1 0,0 1 0,1-1 0,-1 1 0,0 0 0,0-1 0,0 1 0,-2-2 0,-2-2 0,1 1 0,-1 0 0,0 1 0,-9-7 0,2 3 0,12 7 0,0 0 0,0 0 0,0 0 0,-1 0 0,1 0 0,0 0 0,0-1 0,0 1 0,0 0 0,0 0 0,0 0 0,-1 0 0,1 0 0,0 0 0,0 0 0,0 0 0,0 0 0,0 0 0,0 0 0,0-1 0,0 1 0,0 0 0,-1 0 0,1 0 0,0 0 0,0 0 0,0 0 0,0-1 0,0 1 0,0 0 0,0 0 0,0 0 0,0 0 0,0 0 0,0 0 0,0-1 0,0 1 0,0 0 0,0 0 0,0 0 0,0 0 0,0 0 0,0 0 0,0-1 0,0 1 0,0 0 0,1 0 0,-1 0 0,0 0 0,0 0 0,0 0 0,0-1 0,0 1 0,0 0 0,0 0 0,0 0 0,1 0 0,11-3 0,21 3 0,-30 0 0,189 19 0,-189-19 0,-1 1 0,0-1 0,1 1 0,-1-1 0,1 1 0,-1 0 0,0 0 0,0 0 0,1 0 0,-1 0 0,0 1 0,0-1 0,0 1 0,3 2 0,-5-2 0,1-1 0,0 0 0,0 0 0,-1 1 0,1-1 0,-1 0 0,1 1 0,-1-1 0,0 1 0,0-1 0,1 0 0,-1 1 0,0-1 0,0 1 0,0-1 0,-1 1 0,1-1 0,0 0 0,0 1 0,-1-1 0,1 1 0,-1-1 0,1 0 0,-1 1 0,0-1 0,0 1 0,-24 39 0,18-31 0,1 0 0,0 0 0,0 1 0,1 0 0,0 0 0,-3 14 0,7-24 0,1 0 0,0 1 0,0-1 0,0 0 0,-1 0 0,1 1 0,1-1 0,-1 0 0,0 0 0,0 0 0,0 1 0,1-1 0,-1 0 0,0 0 0,1 0 0,-1 0 0,1 1 0,0-1 0,-1 0 0,1 0 0,0 0 0,0 0 0,-1 0 0,1-1 0,0 1 0,0 0 0,0 0 0,0 0 0,0-1 0,0 1 0,0-1 0,1 1 0,-1-1 0,0 1 0,0-1 0,0 0 0,1 1 0,-1-1 0,0 0 0,0 0 0,0 0 0,2 0 0,5 1 0,-1-1 0,1 0 0,0-1 0,-1 0 0,13-3 0,3-2 0,0-1 0,-1 0 0,43-22 0,-56 24 0,0-1 0,0 1 0,0-1 0,-1-1 0,1 0 0,-2 0 0,1 0 0,-1-1 0,0 0 0,-1-1 0,8-11 0,-13 18 0,1-1 0,-1 1 0,0 0 0,0 0 0,-1 0 0,1-1 0,0 1 0,-1 0 0,0-1 0,1 1 0,-1 0 0,0-1 0,0 1 0,0-1 0,-1 1 0,1 0 0,0-1 0,-1 1 0,0 0 0,-1-4 0,1 4 0,-1-1 0,0 0 0,0 1 0,0-1 0,0 1 0,-1 0 0,1 0 0,-1 0 0,1 0 0,-1 0 0,0 0 0,0 1 0,-3-2 0,-7-2 0,1 1 0,-1 0 0,0 1 0,0 0 0,0 1 0,-17 0 0,17 1 0,0 1 0,0 0 0,1 1 0,-1 0 0,0 1 0,0 0 0,0 1 0,-19 8 0,32-11 8,-1 0 0,1 0 0,0 0 0,0 0 0,-1 0 0,1 0 0,0 0 0,0 0 0,-1 0 0,1 0 0,0 0-1,0 1 1,0-1 0,-1 0 0,1 0 0,0 0 0,0 0 0,0 0 0,-1 1 0,1-1 0,0 0 0,0 0 0,0 0 0,0 1 0,0-1 0,-1 0 0,1 0-1,0 1 1,0-1 0,0 0 0,0 0 0,0 1 0,0-1 0,0 0 0,0 0 0,0 1 0,0-1 0,0 0 0,0 0 0,0 1 0,0-1 0,0 0 0,10 5-1715,8-1-5119</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2:03.071"/>
    </inkml:context>
    <inkml:brush xml:id="br0">
      <inkml:brushProperty name="width" value="0.05" units="cm"/>
      <inkml:brushProperty name="height" value="0.05" units="cm"/>
    </inkml:brush>
  </inkml:definitions>
  <inkml:trace contextRef="#ctx0" brushRef="#br0">66 94 24575,'0'-6'0,"-1"0"0,0 0 0,0 0 0,0 0 0,-1 1 0,0-1 0,-3-8 0,3 11 0,1 1 0,0-1 0,-1 0 0,1 1 0,-1-1 0,0 1 0,0 0 0,0-1 0,0 1 0,0 0 0,-1 0 0,1 0 0,0 1 0,-1-1 0,-5-2 0,8 4 0,-1 0 0,1-1 0,-1 1 0,1 0 0,-1 0 0,1 0 0,-1 0 0,1 0 0,-1 0 0,1 0 0,-1 1 0,1-1 0,-1 0 0,1 0 0,-1 0 0,1 0 0,0 1 0,-1-1 0,1 0 0,-1 0 0,1 1 0,-1-1 0,1 0 0,0 1 0,-1-1 0,1 0 0,0 1 0,-1-1 0,1 1 0,0-1 0,0 1 0,-1-1 0,1 1 0,0-1 0,0 0 0,0 1 0,0-1 0,-1 1 0,1-1 0,0 1 0,0-1 0,0 1 0,0 0 0,0 25 0,13 94 0,2 43 0,-16-113 0,1-32 0,-1 0 0,2 0 0,5 31 0,-6-48 0,0-1 0,0 1 0,0 0 0,0-1 0,0 1 0,0-1 0,0 1 0,1 0 0,-1-1 0,0 1 0,0-1 0,0 1 0,1-1 0,-1 1 0,0-1 0,1 1 0,-1-1 0,0 1 0,1-1 0,-1 1 0,1-1 0,-1 1 0,0-1 0,1 0 0,-1 1 0,1-1 0,-1 0 0,1 0 0,0 1 0,-1-1 0,1 0 0,-1 0 0,1 0 0,-1 1 0,1-1 0,0 0 0,-1 0 0,1 0 0,-1 0 0,1 0 0,0 0 0,-1 0 0,1-1 0,-1 1 0,1 0 0,0 0 0,-1 0 0,1 0 0,-1-1 0,1 1 0,-1 0 0,1-1 0,-1 1 0,1 0 0,0-1 0,3-3 0,0 0 0,0 0 0,0 0 0,5-8 0,50-69 0,53-68 0,-105 140 0,-4 7 0,-1 0 0,1-1 0,-1 1 0,0-1 0,0 0 0,0 1 0,0-1 0,-1 0 0,1 0 0,-1 0 0,1-1 0,-1 1 0,1-6 0,-2 8 0,-1 1 0,1 0 0,0-1 0,-1 1 0,1 0 0,0-1 0,-1 1 0,1 0 0,-1 0 0,1-1 0,-1 1 0,1 0 0,0 0 0,-1 0 0,1 0 0,-1-1 0,1 1 0,-1 0 0,1 0 0,-1 0 0,1 0 0,-1 0 0,1 0 0,-1 0 0,1 0 0,-1 0 0,1 1 0,-1-1 0,1 0 0,-1 0 0,1 0 0,-1 1 0,1-1 0,0 0 0,-1 0 0,1 1 0,-1-1 0,-21 11 0,21-11 0,-26 15 0,-34 19 0,56-31 0,-1 1 0,1 0 0,0 0 0,1 1 0,-1-1 0,1 1 0,-1 0 0,-3 6 0,8-10 0,-1 0 0,1 1 0,-1-1 0,1 0 0,-1 0 0,1 1 0,0-1 0,0 0 0,-1 1 0,1-1 0,0 0 0,0 0 0,0 1 0,1-1 0,-1 0 0,0 1 0,0-1 0,1 0 0,-1 1 0,1-1 0,-1 0 0,1 0 0,-1 0 0,1 0 0,0 1 0,-1-1 0,1 0 0,0 0 0,0 0 0,0 0 0,0-1 0,0 1 0,0 0 0,2 1 0,5 3 0,-1 0 0,1-1 0,0 0 0,8 3 0,-11-5 0,195 67 0,-171-60 0,-21-6-341,0-1 0,0 0-1,14 1 1,-3-3-6485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2:03.225"/>
    </inkml:context>
    <inkml:brush xml:id="br0">
      <inkml:brushProperty name="width" value="0.05" units="cm"/>
      <inkml:brushProperty name="height" value="0.05" units="cm"/>
    </inkml:brush>
  </inkml:definitions>
  <inkml:trace contextRef="#ctx0" brushRef="#br0">1 95 24575,'2'-1'0,"-1"1"0,1-1 0,0 1 0,-1-1 0,1 0 0,0 1 0,-1-1 0,1 0 0,-1 0 0,1 0 0,-1 0 0,0-1 0,1 1 0,-1 0 0,0-1 0,0 1 0,0 0 0,2-3 0,14-29 0,-16 30 0,0 1 0,-1 0 0,1 0 0,0 0 0,-1-1 0,0 1 0,1 0 0,-1-1 0,0 1 0,0 0 0,0-1 0,0 1 0,-1 0 0,1-1 0,-2-2 0,2 5 0,0 0 0,-1 0 0,1 0 0,0 0 0,0 0 0,0 0 0,-1 0 0,1 0 0,0 0 0,0 0 0,-1 0 0,1 0 0,0 0 0,0 0 0,0 0 0,-1 0 0,1 1 0,0-1 0,0 0 0,0 0 0,-1 0 0,1 0 0,0 1 0,0-1 0,0 0 0,0 0 0,0 0 0,-1 0 0,1 1 0,0-1 0,0 0 0,0 0 0,0 1 0,0-1 0,0 0 0,0 0 0,0 1 0,0-1 0,-6 12 0,6-12 0,-2 5-80,0 0 0,0 0-1,0-1 1,1 1 0,0 0-1,0 0 1,0 0 0,0 0-1,1 1 1,0-1 0,0 0 0,0 0-1,1 0 1,-1 0 0,1 0-1,2 5 1,4 3-6746</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2:03.367"/>
    </inkml:context>
    <inkml:brush xml:id="br0">
      <inkml:brushProperty name="width" value="0.05" units="cm"/>
      <inkml:brushProperty name="height" value="0.05" units="cm"/>
    </inkml:brush>
  </inkml:definitions>
  <inkml:trace contextRef="#ctx0" brushRef="#br0">49 121 24575,'-3'-7'0,"-5"-7"0,0-5 0,-2-6 0,0-1 0,3 6 0,4 10 0,7 10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13.439"/>
    </inkml:context>
    <inkml:brush xml:id="br0">
      <inkml:brushProperty name="width" value="0.05" units="cm"/>
      <inkml:brushProperty name="height" value="0.05" units="cm"/>
    </inkml:brush>
  </inkml:definitions>
  <inkml:trace contextRef="#ctx0" brushRef="#br0">0 62 24575,'3'-1'0,"0"0"0,-1 0 0,0 0 0,1-1 0,-1 1 0,0-1 0,0 0 0,0 0 0,0 0 0,0 0 0,2-2 0,3-4 0,-2 4 0,-1 0 0,0 0 0,0 1 0,0-1 0,1 1 0,-1 0 0,7-3 0,-10 6 0,0 0 0,0 0 0,-1-1 0,1 1 0,0 0 0,0 0 0,0 0 0,0 0 0,0 0 0,-1 0 0,1 0 0,0 0 0,0 0 0,0 0 0,0 1 0,-1-1 0,1 0 0,1 1 0,0 0 0,-1 0 0,0 0 0,0 0 0,0 0 0,0 0 0,0 1 0,-1-1 0,1 0 0,0 0 0,0 1 0,-1-1 0,1 0 0,-1 1 0,1 2 0,2 8 0,-1 1 0,0 0 0,-1 0 0,0 0 0,-1-1 0,-1 1 0,0 0 0,-4 15 0,-4 15 0,-15 42 0,2-20-1365,13-41-5461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2:03.945"/>
    </inkml:context>
    <inkml:brush xml:id="br0">
      <inkml:brushProperty name="width" value="0.05" units="cm"/>
      <inkml:brushProperty name="height" value="0.05" units="cm"/>
    </inkml:brush>
  </inkml:definitions>
  <inkml:trace contextRef="#ctx0" brushRef="#br0">1 75 24575,'1'1'0,"0"-1"0,0 0 0,1 0 0,-1 1 0,0-1 0,0 1 0,0-1 0,0 1 0,1 0 0,-1-1 0,0 1 0,0 0 0,0 0 0,0-1 0,-1 1 0,1 0 0,1 2 0,16 22 0,-5-6 0,-8-14 0,0 0 0,1-1 0,-1 1 0,1-2 0,0 1 0,1 0 0,-1-1 0,0 0 0,1-1 0,0 0 0,0 0 0,-1 0 0,13 1 0,-10-2 0,0 0 0,0-1 0,0 0 0,-1 0 0,1-1 0,0-1 0,0 1 0,0-1 0,-1-1 0,13-4 0,-8 0 0,-1-1 0,0 0 0,0-1 0,-1 0 0,0-1 0,-1 0 0,0-1 0,0 0 0,-1-1 0,-1 1 0,0-2 0,0 1 0,6-16 0,-12 23 0,-6 12 0,-7 19 0,9-17 0,1 0 0,0 0 0,0 0 0,1 0 0,0 1 0,1-1 0,0 0 0,1 0 0,-1 0 0,2 0 0,-1 0 0,8 16 0,3-1 0,0 0 0,34 42 0,-31-44 0,0 1 0,25 48 0,-40-69 0,0 0 0,0 0 0,0 0 0,-1 0 0,1 1 0,0-1 0,-1 0 0,1 1 0,-1-1 0,0 0 0,0 1 0,0-1 0,0 0 0,0 1 0,0-1 0,-1 0 0,1 1 0,-1-1 0,0 0 0,0 0 0,1 0 0,-2 1 0,-1 2 0,1-2 0,-1-1 0,1 0 0,-1 1 0,0-1 0,0 0 0,0-1 0,0 1 0,0 0 0,-1-1 0,1 0 0,0 0 0,-1 0 0,1 0 0,0 0 0,-5 0 0,1 0 0,-1 0 0,1-1 0,-1 0 0,0 0 0,1-1 0,0 0 0,-1 0 0,1-1 0,-11-3 0,16 4 0,0 0 0,0 0 0,0 0 0,0 0 0,0 0 0,1 0 0,-1 0 0,0-1 0,1 1 0,-1-1 0,1 1 0,0-1 0,-1 0 0,1 0 0,-2-3 0,3 3 0,-1 0 0,0-1 0,1 1 0,0 0 0,0-1 0,0 1 0,0 0 0,0-1 0,0 1 0,0-1 0,1 1 0,-1 0 0,1 0 0,0-1 0,-1 1 0,1 0 0,2-4 0,2-3 0,1 0 0,0 1 0,0-1 0,1 1 0,0 0 0,1 1 0,15-13 0,64-40 0,-83 57 0,35-21 0,49-21 0,-67 35 0,0 2 0,1 0 0,1 1 0,26-4 0,-47 11-76,1-1 1,-1 1-1,1 0 0,-1-1 0,1 1 0,-1 0 0,1 0 0,-1 1 1,0-1-1,1 0 0,-1 1 0,1 0 0,-1-1 0,0 1 1,1 0-1,-1 0 0,4 3 0,5 8-6750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2:06.624"/>
    </inkml:context>
    <inkml:brush xml:id="br0">
      <inkml:brushProperty name="width" value="0.05" units="cm"/>
      <inkml:brushProperty name="height" value="0.05" units="cm"/>
    </inkml:brush>
  </inkml:definitions>
  <inkml:trace contextRef="#ctx0" brushRef="#br0">18 454 24575,'-16'4'0,"15"0"0,10-1 0,12-2 0,1-1 0,-1 0 0,27-5 0,-8 1 0,1493-142-5647,-843 77 3968,1190-160 1139,-1803 216 215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2:07.339"/>
    </inkml:context>
    <inkml:brush xml:id="br0">
      <inkml:brushProperty name="width" value="0.05" units="cm"/>
      <inkml:brushProperty name="height" value="0.05" units="cm"/>
    </inkml:brush>
  </inkml:definitions>
  <inkml:trace contextRef="#ctx0" brushRef="#br0">0 390 24575,'0'-1'0,"0"-1"0,0 1 0,1 0 0,-1-1 0,0 1 0,1-1 0,-1 1 0,1 0 0,-1-1 0,1 1 0,0 0 0,0-1 0,-1 1 0,1 0 0,0 0 0,0 0 0,0 0 0,0 0 0,0 0 0,0 0 0,1 0 0,-1 0 0,0 0 0,0 1 0,1-1 0,-1 1 0,0-1 0,1 1 0,-1-1 0,3 0 0,6 0 0,0-1 0,-1 1 0,19 1 0,-11 0 0,464-3-912,-69 2-407,1077-58-3654,-4-75 4749,-1430 127-77,542-84 434,-575 87 219,-15 3-189,1 0 1,-1-1 0,0 0 0,0 0-1,0 0 1,0-1 0,0 0-1,0 0 1,-1-1 0,8-4-1,-14 8-124,0-1 0,0 1 0,0 0 0,0 0 0,1-1 0,-1 1 0,0 0 0,0 0 0,0-1 0,0 1 0,0 0 0,0 0 0,0-1 0,0 1 0,0 0 0,1-1-1,-1 1 1,0 0 0,-1 0 0,1-1 0,0 1 0,0 0 0,0-1 0,0 1 0,0 0 0,0 0 0,0-1 0,0 1 0,0 0 0,-1 0 0,1-1 0,0 1 0,0 0-1,0 0 1,0 0 0,-1-1 0,1 1 0,0 0 0,0 0 0,-1 0 0,1-1 0,0 1 0,0 0 0,-1 0 0,1 0 0,0 0 0,0 0 0,-1 0 0,1 0 0,0 0-1,0 0 1,-1 0 0,0 0 0,-32-7-409,-12 2-4110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2:08.208"/>
    </inkml:context>
    <inkml:brush xml:id="br0">
      <inkml:brushProperty name="width" value="0.05" units="cm"/>
      <inkml:brushProperty name="height" value="0.05" units="cm"/>
    </inkml:brush>
  </inkml:definitions>
  <inkml:trace contextRef="#ctx0" brushRef="#br0">0 1 24575,'5'5'0,"-1"1"0,0 0 0,-1 0 0,1 0 0,-1 0 0,0 1 0,-1-1 0,1 1 0,-1-1 0,1 11 0,2 11 0,1 35 0,-5-44 0,4 289 0,-20 3 0,0-37 0,-2 109-1365,14-326-5461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2:08.613"/>
    </inkml:context>
    <inkml:brush xml:id="br0">
      <inkml:brushProperty name="width" value="0.05" units="cm"/>
      <inkml:brushProperty name="height" value="0.05" units="cm"/>
    </inkml:brush>
  </inkml:definitions>
  <inkml:trace contextRef="#ctx0" brushRef="#br0">1 1 24575,'3'0'0,"1"3"0,3 1 0,0 3 0,-1 6 0,2 5 0,-1 5 0,2 5 0,-1 4 0,-2 6 0,-1-4-8191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2:09.033"/>
    </inkml:context>
    <inkml:brush xml:id="br0">
      <inkml:brushProperty name="width" value="0.05" units="cm"/>
      <inkml:brushProperty name="height" value="0.05" units="cm"/>
    </inkml:brush>
  </inkml:definitions>
  <inkml:trace contextRef="#ctx0" brushRef="#br0">0 56 24575,'9'-6'0,"1"0"0,-1 0 0,1 1 0,0 0 0,0 0 0,1 1 0,0 1 0,-1-1 0,1 2 0,23-3 0,-30 4 0,11-1 0,0 1 0,-1 0 0,19 2 0,-30-1 0,-1 0 0,1 0 0,0 0 0,-1 1 0,1-1 0,0 1 0,-1 0 0,1 0 0,0 0 0,-1 0 0,0 0 0,1 0 0,-1 1 0,0-1 0,1 1 0,-1 0 0,0 0 0,0-1 0,0 1 0,-1 1 0,1-1 0,0 0 0,-1 0 0,3 5 0,-4-4 0,1 0 0,-1 0 0,1 0 0,-1 0 0,0 1 0,0-1 0,-1 0 0,1 0 0,-1 0 0,0 0 0,1 0 0,-1 0 0,0 0 0,-1 0 0,1 0 0,0-1 0,-3 5 0,-4 5 0,-1 0 0,-11 13 0,-2-2 0,17-18 0,-1 0 0,1 0 0,0 0 0,1 1 0,0 0 0,0 0 0,-5 10 0,9-16 0,-1 1 0,1-1 0,0 1 0,0-1 0,0 1 0,0-1 0,-1 1 0,1-1 0,0 1 0,0 0 0,0-1 0,0 1 0,0-1 0,1 1 0,-1-1 0,0 1 0,0-1 0,0 1 0,0-1 0,0 1 0,1-1 0,-1 1 0,0-1 0,1 1 0,-1-1 0,0 1 0,1-1 0,0 1 0,16 5 0,23-7 0,53-14-1365,-45 7-5461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2:09.453"/>
    </inkml:context>
    <inkml:brush xml:id="br0">
      <inkml:brushProperty name="width" value="0.05" units="cm"/>
      <inkml:brushProperty name="height" value="0.05" units="cm"/>
    </inkml:brush>
  </inkml:definitions>
  <inkml:trace contextRef="#ctx0" brushRef="#br0">1 146 24575,'22'-21'0,"-9"7"0,2 0 0,0 2 0,25-17 0,-20 17 0,41-17 0,-54 26 0,0 0 0,1 1 0,-1 0 0,1 1 0,0-1 0,-1 1 0,1 1 0,0-1 0,11 2 0,-17-1 0,-1 0 0,1 1 0,0-1 0,-1 0 0,1 1 0,-1-1 0,1 1 0,-1 0 0,1-1 0,-1 1 0,1 0 0,-1 0 0,1 0 0,-1 0 0,0 0 0,0 0 0,0 0 0,0 0 0,1 1 0,-2-1 0,1 0 0,0 1 0,1 1 0,-1-1 0,-1 1 0,1 0 0,-1-1 0,0 1 0,0 0 0,1-1 0,-2 1 0,1-1 0,0 1 0,0 0 0,-1-1 0,0 1 0,0 2 0,-3 5 0,0 0 0,-1-1 0,0 1 0,0-1 0,-1 0 0,-7 9 0,-19 16 0,24-27 0,0 0 0,1 1 0,0 0 0,0 1 0,1-1 0,-7 14 0,12-21 0,1 0 0,0 0 0,-1 0 0,1 0 0,0 0 0,-1 0 0,1 0 0,0 0 0,0 0 0,0 0 0,0 0 0,0 0 0,0 0 0,0 0 0,0 0 0,1 0 0,-1 0 0,0 0 0,1 0 0,-1 0 0,0 0 0,1 0 0,-1 0 0,2 1 0,-1 0 0,1 0 0,0-1 0,0 1 0,0-1 0,0 0 0,0 1 0,0-1 0,0 0 0,0 0 0,4 1 0,4 1 0,1-1 0,-1 0 0,18 2 0,-1-3 0,-18-1 0,0 0 0,-1 1 0,17 3 0,-24-4 0,-1 0 0,1 0 0,-1 0 0,1 0 0,0 0 0,-1 0 0,1 1 0,-1-1 0,1 0 0,-1 0 0,1 1 0,-1-1 0,1 0 0,-1 0 0,1 1 0,-1-1 0,0 1 0,1-1 0,-1 0 0,1 1 0,-1-1 0,0 1 0,1-1 0,-1 1 0,0-1 0,0 1 0,1-1 0,-1 1 0,0-1 0,0 1 0,0 1 0,0-1 0,0 0 0,-1 0 0,1 0 0,-1 0 0,0 0 0,1 0 0,-1 0 0,0-1 0,0 1 0,1 0 0,-1 0 0,0 0 0,0-1 0,-1 2 0,-6 3 0,0 0 0,0-1 0,-10 4 0,-32 9-1365,-3-1-5461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2:10.961"/>
    </inkml:context>
    <inkml:brush xml:id="br0">
      <inkml:brushProperty name="width" value="0.05" units="cm"/>
      <inkml:brushProperty name="height" value="0.05" units="cm"/>
    </inkml:brush>
  </inkml:definitions>
  <inkml:trace contextRef="#ctx0" brushRef="#br0">2451 1450 24575,'1'1'0,"-1"-1"0,1 0 0,0 0 0,-1 0 0,1 1 0,0-1 0,-1 0 0,1 1 0,0-1 0,-1 0 0,1 1 0,-1-1 0,1 1 0,-1-1 0,1 1 0,-1-1 0,1 1 0,-1 0 0,1-1 0,-1 1 0,0-1 0,1 1 0,-1 0 0,0-1 0,0 1 0,0 0 0,1 0 0,-1-1 0,0 1 0,0 0 0,0-1 0,0 1 0,0 0 0,0 0 0,-4 27 0,1-19 0,-2 0 0,1 0 0,-2-1 0,1 1 0,-1-1 0,0 0 0,0-1 0,-12 11 0,-2 0 0,-42 30 0,11-16 0,-2-1 0,0-3 0,-80 30 0,-179 39 0,166-62 0,-1-7 0,-1-6 0,-229 5 0,269-26 0,-175-22 0,248 16 0,1-2 0,-1-1 0,1-2 0,0-1 0,1-1 0,1-2 0,0-2 0,-60-38 0,80 45 0,0-1 0,1 0 0,0 0 0,0-1 0,1-1 0,1 0 0,0 0 0,0-1 0,1 0 0,1-1 0,0 1 0,1-1 0,1-1 0,0 1 0,1-1 0,0 0 0,1 0 0,1 0 0,0 0 0,1 0 0,2-19 0,1-1 0,2 0 0,1 1 0,2 0 0,14-41 0,56-130 0,-33 93 0,-1 3 0,60-114 0,-78 178 0,2 1 0,2 1 0,1 2 0,2 1 0,40-37 0,180-156 0,-225 206 0,2 1 0,1 2 0,1 1 0,45-25 0,-73 46-136,-1 1-1,1 0 1,0 0-1,-1 0 1,1 0-1,0 0 1,0 1-1,0-1 0,3 1 1,4 1-6690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2:11.332"/>
    </inkml:context>
    <inkml:brush xml:id="br0">
      <inkml:brushProperty name="width" value="0.05" units="cm"/>
      <inkml:brushProperty name="height" value="0.05" units="cm"/>
    </inkml:brush>
  </inkml:definitions>
  <inkml:trace contextRef="#ctx0" brushRef="#br0">65 49 24575,'-5'4'0,"1"-1"0,-1 0 0,1 0 0,-1 0 0,0-1 0,0 0 0,-8 3 0,-5 2 0,33-6 0,15-3 0,331-70 0,-352 70 0,-3 1 0,0-1 0,1 1 0,-1 0 0,0 1 0,7 0 0,-11 0 0,-1 0 0,1 0 0,-1 0 0,0 1 0,1-1 0,-1 1 0,0-1 0,1 1 0,-1-1 0,0 1 0,0 0 0,0-1 0,1 1 0,-1 0 0,0 0 0,0 0 0,0 0 0,0 0 0,-1 0 0,1 0 0,0 0 0,0 1 0,-1-1 0,1 0 0,0 0 0,-1 1 0,1-1 0,-1 2 0,2 10 0,-1 0 0,0 0 0,-1 0 0,0 0 0,-1 0 0,-1 1 0,0-2 0,-5 15 0,3-4 0,-43 183-1365,28-135-5461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2:12.881"/>
    </inkml:context>
    <inkml:brush xml:id="br0">
      <inkml:brushProperty name="width" value="0.05" units="cm"/>
      <inkml:brushProperty name="height" value="0.05" units="cm"/>
    </inkml:brush>
  </inkml:definitions>
  <inkml:trace contextRef="#ctx0" brushRef="#br0">12 124 24575,'0'0'0,"-1"0"0,1 0 0,-1 0 0,1 0 0,-1 0 0,1 0 0,-1 0 0,1 0 0,-1-1 0,1 1 0,0 0 0,-1 0 0,1 0 0,-1-1 0,1 1 0,0 0 0,-1-1 0,1 1 0,-1 0 0,1-1 0,0 1 0,0 0 0,-1-1 0,1 1 0,0-1 0,0 1 0,-1-1 0,1 1 0,0 0 0,0-1 0,0 1 0,0-1 0,0 1 0,0-1 0,0 1 0,-1-1 0,1 1 0,1-1 0,-1 1 0,0-1 0,0 1 0,0-1 0,0 1 0,0-1 0,0 1 0,0-1 0,1 1 0,-1 0 0,0-1 0,0 1 0,1-1 0,13-23 0,-4 15 0,0 0 0,0 1 0,1 0 0,0 1 0,1 0 0,21-9 0,-26 12 0,0 2 0,0-1 0,0 1 0,1 0 0,-1 0 0,0 1 0,1 0 0,-1 1 0,1-1 0,-1 1 0,1 1 0,-1 0 0,12 2 0,-17-2 0,1 0 0,-1 0 0,0 0 0,0 0 0,0 0 0,0 1 0,0-1 0,0 1 0,0-1 0,0 1 0,0 0 0,-1 0 0,1 0 0,-1 0 0,1 0 0,-1 0 0,0 0 0,0 0 0,0 0 0,0 1 0,0-1 0,0 0 0,-1 1 0,1-1 0,-1 1 0,0-1 0,1 1 0,-1-1 0,0 1 0,-1-1 0,1 1 0,-1 3 0,-1 8 0,-1 0 0,-1 0 0,0 0 0,-8 16 0,10-25 0,-16 40 0,5-18 0,2 1 0,1 0 0,2 1 0,-8 44 0,15-69-54,0-1-1,1 1 0,0 0 1,0 0-1,0-1 1,0 1-1,1 0 0,-1 0 1,1-1-1,0 1 1,0 0-1,0-1 0,1 1 1,-1-1-1,1 0 0,0 1 1,0-1-1,0 0 1,0 0-1,0 0 0,1 0 1,-1 0-1,1-1 1,4 4-1,7 1-6771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13.889"/>
    </inkml:context>
    <inkml:brush xml:id="br0">
      <inkml:brushProperty name="width" value="0.05" units="cm"/>
      <inkml:brushProperty name="height" value="0.05" units="cm"/>
    </inkml:brush>
  </inkml:definitions>
  <inkml:trace contextRef="#ctx0" brushRef="#br0">86 295 24575,'0'0'0,"0"-1"0,0 1 0,0-1 0,0 1 0,0 0 0,0-1 0,0 1 0,0 0 0,0-1 0,0 1 0,-1 0 0,1-1 0,0 1 0,0 0 0,-1-1 0,1 1 0,0 0 0,0-1 0,-1 1 0,1 0 0,0 0 0,0-1 0,-1 1 0,1 0 0,0 0 0,-1 0 0,1 0 0,-1-1 0,1 1 0,0 0 0,-1 0 0,1 0 0,0 0 0,-1 0 0,1 0 0,-1 0 0,1 0 0,0 0 0,-1 0 0,1 0 0,0 0 0,-1 0 0,1 0 0,-1 0 0,1 1 0,0-1 0,-1 0 0,1 0 0,0 0 0,-1 1 0,1-1 0,0 0 0,0 0 0,-1 1 0,-18 12 0,17-11 0,0 0 0,0 1 0,0-1 0,0 0 0,1 1 0,0-1 0,-1 1 0,1 0 0,0-1 0,0 1 0,0 0 0,0 0 0,1 0 0,-1 0 0,1-1 0,0 1 0,0 0 0,0 0 0,0 0 0,0 0 0,1 0 0,-1 0 0,1 0 0,0-1 0,0 1 0,0 0 0,0 0 0,0-1 0,1 1 0,-1-1 0,3 4 0,0-1 0,0-1 0,-1 0 0,2 0 0,-1 0 0,0-1 0,1 1 0,0-1 0,0 0 0,0 0 0,0 0 0,0-1 0,1 0 0,-1 0 0,0-1 0,7 2 0,-3-2 0,0 0 0,1-1 0,-1 0 0,0 0 0,14-3 0,-21 3 0,0-1 0,1 0 0,-1 1 0,0-1 0,0 0 0,0 0 0,0 0 0,0 0 0,0 0 0,0-1 0,0 1 0,2-2 0,-3 2 0,0 0 0,-1 0 0,1 0 0,-1 0 0,1-1 0,-1 1 0,1 0 0,-1 0 0,0 0 0,0 0 0,1 0 0,-1-1 0,0 1 0,0 0 0,0 0 0,0 0 0,0-1 0,0 1 0,-1 0 0,1 0 0,0 0 0,-1 0 0,1 0 0,0-1 0,-2 0 0,-3-7 0,-1 1 0,0 0 0,0 1 0,-1-1 0,0 1 0,-1 1 0,1-1 0,-12-7 0,-6-5 0,7 3 0,1-1 0,-25-30 0,35 37 0,-1 0 0,1-1 0,1 0 0,0-1 0,0 1 0,-5-20 0,10 27 0,0 0 0,0-1 0,1 1 0,-1-1 0,1 1 0,1 0 0,-1-1 0,0 1 0,1-1 0,0 1 0,0 0 0,0 0 0,1-1 0,-1 1 0,1 0 0,0 0 0,0 0 0,1 1 0,-1-1 0,1 1 0,0-1 0,0 1 0,0 0 0,0 0 0,0 0 0,7-4 0,-7 5 0,-1 0 0,1 0 0,0 1 0,0-1 0,0 1 0,1 0 0,-1 0 0,0 0 0,0 0 0,1 0 0,-1 1 0,0 0 0,1-1 0,-1 1 0,0 0 0,1 1 0,-1-1 0,1 1 0,-1-1 0,0 1 0,0 0 0,1 0 0,-1 1 0,0-1 0,0 0 0,0 1 0,0 0 0,-1 0 0,1 0 0,0 0 0,-1 0 0,1 1 0,-1-1 0,4 6 0,-3-3 20,1 0 0,-2 1 0,1-1 1,0 1-1,-1 0 0,0 0 0,0 0 0,-1 0 0,0 0 0,0 0 0,0 0 0,-1 1 0,0-1 0,0 0 0,-1 0 0,-1 12 1,0-7-211,-1 0 0,0 0 1,-1 0-1,0 0 0,-1-1 1,0 0-1,0 0 1,-8 11-1,-10 8-6636</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2:13.021"/>
    </inkml:context>
    <inkml:brush xml:id="br0">
      <inkml:brushProperty name="width" value="0.05" units="cm"/>
      <inkml:brushProperty name="height" value="0.05" units="cm"/>
    </inkml:brush>
  </inkml:definitions>
  <inkml:trace contextRef="#ctx0" brushRef="#br0">0 0 24575,'0'3'0,"4"2"0,3-1 0,4-1 0,1-1-8191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44.742"/>
    </inkml:context>
    <inkml:brush xml:id="br0">
      <inkml:brushProperty name="width" value="0.05" units="cm"/>
      <inkml:brushProperty name="height" value="0.05" units="cm"/>
    </inkml:brush>
  </inkml:definitions>
  <inkml:trace contextRef="#ctx0" brushRef="#br0">3550 436 24575,'103'-73'0,"-86"59"0,-1 0 0,0-1 0,23-30 0,-35 40 0,0-1 0,0 0 0,0-1 0,-1 1 0,0 0 0,-1-1 0,1 0 0,2-11 0,-5 15 0,1-1 0,-1 1 0,0 0 0,0 0 0,0 0 0,0-1 0,-1 1 0,1 0 0,-1 0 0,0 0 0,0 0 0,0 0 0,0 0 0,-1 0 0,1 0 0,-1 1 0,1-1 0,-1 0 0,0 1 0,0-1 0,-4-2 0,-4-3 0,0 0 0,0 0 0,-1 2 0,0-1 0,0 1 0,-1 1 0,1 0 0,-1 1 0,-22-6 0,-12 1 0,-61-5 0,88 13 0,-153-12 0,-1 8 0,-262 25 0,-338 104 0,616-88 0,-277 100 0,356-104 0,1 3 0,2 4 0,2 3 0,1 3 0,-82 69 0,85-54 0,3 4 0,4 2 0,2 2 0,3 4 0,-73 119 0,76-98 0,4 2 0,5 3 0,4 1 0,-40 146 0,63-170 0,3 0 0,4 1 0,2 0 0,5 1 0,6 110 0,7-82 0,4-1 0,6 0 0,43 143 0,220 589-516,-213-643 462,106 234 54,-122-323 0,129 188 0,-88-170 0,5-5 0,159 147 0,256 176 0,-272-251 0,385 230 0,117-33-558,24-45-33,-737-327 589,442 178-882,677 179 0,35-75 884,14-61 0,-404-141 14,4-78-187,-666-23-44,-1-6 0,0-5 0,188-52 0,-246 48 243,-1-2-1,-2-4 1,-1-3 0,-1-3 0,-2-3 0,-2-3 0,88-69 0,-114 75-26,-2-1 0,-2-2 0,-1-1 0,-2-2 0,-2-1 0,50-89 0,-53 76 0,-3-1 0,-1-2 0,-4 0 0,-2-2 0,15-93 0,-13 12 15,-7-2 1,-7-164 0,-57-282 31,28 442-47,-85-282 0,71 320 0,-5 1 0,-4 3 0,-70-113 0,7 44 0,-144-170 0,-166-130 0,255 309 0,-6 7 0,-8 8 0,-6 8 0,-229-133 0,-315-146 259,1 2 1614,205 138-523,116 66-617,98 27-733,-158-82 0,-297-61 0,226 104 0,511 214 0,-72-33 0,-3 4 0,-106-27 0,-373-103 0,485 138 0,-342-104 0,373 124 281,42 10-693,1-1 1,0-1-1,-22-9 1,32 9-6415</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47.219"/>
    </inkml:context>
    <inkml:brush xml:id="br0">
      <inkml:brushProperty name="width" value="0.05" units="cm"/>
      <inkml:brushProperty name="height" value="0.05" units="cm"/>
    </inkml:brush>
  </inkml:definitions>
  <inkml:trace contextRef="#ctx0" brushRef="#br0">0 575 24575,'1'-6'0,"0"0"0,0 1 0,0-1 0,3-7 0,3-15 0,-6 15 0,0 7 0,0-1 0,0 0 0,0 1 0,0-1 0,1 1 0,3-8 0,-4 13 0,-1 0 0,1 0 0,0 0 0,0 0 0,0 0 0,-1 0 0,1 0 0,0 0 0,0 0 0,0 0 0,0 1 0,0-1 0,1 0 0,-1 1 0,0-1 0,0 1 0,0-1 0,1 1 0,-1 0 0,0-1 0,0 1 0,1 0 0,-1 0 0,0 0 0,0 0 0,1 0 0,-1 0 0,0 0 0,1 0 0,-1 1 0,0-1 0,0 0 0,0 1 0,1-1 0,-1 1 0,0 0 0,0-1 0,2 2 0,3 2 0,1 0 0,-1 0 0,-1 0 0,1 1 0,-1 0 0,1 0 0,-1 0 0,-1 1 0,1-1 0,-1 1 0,0 1 0,0-1 0,4 12 0,-4-9 0,0 0 0,-1 0 0,0 0 0,-1 1 0,0-1 0,0 1 0,-1 0 0,-1 0 0,0 18 0,0-27 0,0 0 0,0 1 0,-1-1 0,1 0 0,0 1 0,0-1 0,-1 1 0,1-1 0,-1 0 0,1 0 0,-1 1 0,-1 0 0,2-2 0,0 1 0,0-1 0,-1 0 0,1 0 0,0 0 0,0 0 0,-1 0 0,1 0 0,0 0 0,0 0 0,-1 0 0,1 0 0,0 0 0,0 0 0,-1 0 0,1 0 0,0 0 0,0 0 0,-1 0 0,1 0 0,0 0 0,0-1 0,-1 1 0,1 0 0,0 0 0,0 0 0,0 0 0,-1 0 0,1-1 0,0 1 0,0 0 0,0 0 0,0 0 0,0-1 0,-1 1 0,1 0 0,0-1 0,-2-2 0,0-1 0,0 0 0,0 1 0,0-1 0,1 0 0,-2-8 0,-35-203 0,33 168 0,2-1 0,4-75 0,0 113 0,0 1 0,1-1 0,0 1 0,0-1 0,1 1 0,0 0 0,1 0 0,0 0 0,0 0 0,1 1 0,0-1 0,10-11 0,-11 15 0,1 1 0,-1-1 0,1 1 0,0 0 0,1 1 0,-1-1 0,1 1 0,-1 0 0,1 0 0,0 1 0,0 0 0,0 0 0,1 0 0,-1 1 0,0 0 0,1 0 0,-1 0 0,0 1 0,13 1 0,-8 1 0,0 0 0,0 0 0,0 1 0,0 0 0,0 1 0,-1 1 0,1-1 0,-1 2 0,-1-1 0,1 1 0,-1 1 0,16 14 0,-21-17 0,0 0 0,0 0 0,-1 1 0,1-1 0,-1 1 0,0 0 0,0 0 0,-1 0 0,0 0 0,0 0 0,3 12 0,-4-13 0,-1 0 0,0 1 0,1-1 0,-2 1 0,1-1 0,-1 1 0,1-1 0,-1 0 0,0 1 0,-1-1 0,1 0 0,-1 0 0,0 0 0,0 0 0,0 0 0,0 0 0,-3 3 0,-5 5 0,0 0 0,-14 12 0,14-15 0,1 0 0,0 1 0,-11 16 0,19-25 0,0-1 0,1 1 0,-1 0 0,1 0 0,-1 0 0,1 0 0,-1 0 0,1 0 0,0 0 0,0 0 0,-1 0 0,1 0 0,0 1 0,0-1 0,0 0 0,0 0 0,0 0 0,0 0 0,0 0 0,1 0 0,-1 0 0,0 0 0,1 0 0,-1 0 0,0 0 0,1 0 0,-1 0 0,1 0 0,0 0 0,-1 0 0,1 0 0,0-1 0,-1 1 0,1 0 0,0 0 0,0-1 0,0 1 0,0-1 0,0 1 0,0-1 0,0 1 0,0-1 0,0 1 0,0-1 0,1 1 0,8 2 0,0 0 0,0 0 0,20 1 0,-17-2 0,12 2 0,-11-2 0,0 0 0,0 1 0,0 1 0,-1 0 0,18 8 0,-30-12 0,0 0 0,0 1 0,0-1 0,0 1 0,0-1 0,0 1 0,-1 0 0,1-1 0,0 1 0,0 0 0,-1 0 0,1-1 0,0 1 0,-1 0 0,1 0 0,0 0 0,-1 0 0,1 0 0,-1 0 0,0 0 0,1 0 0,-1 0 0,0 1 0,0 0 0,0-1 0,0 0 0,-1 0 0,1 0 0,-1 0 0,1 0 0,-1 0 0,1 0 0,-1 0 0,0 0 0,1 0 0,-1 0 0,0 0 0,0 0 0,0-1 0,0 1 0,-1 1 0,-6 3 0,0 0 0,-1 0 0,-17 6 0,24-10 0,-28 10-341,-1-1 0,0-1-1,-45 6 1,43-11-6485</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47.513"/>
    </inkml:context>
    <inkml:brush xml:id="br0">
      <inkml:brushProperty name="width" value="0.05" units="cm"/>
      <inkml:brushProperty name="height" value="0.05" units="cm"/>
    </inkml:brush>
  </inkml:definitions>
  <inkml:trace contextRef="#ctx0" brushRef="#br0">226 187 24575,'11'-11'0,"-1"2"0,0-1 0,0-1 0,-1 0 0,11-17 0,-19 26 0,1 0 0,-1-1 0,0 1 0,0-1 0,0 1 0,0-1 0,0 1 0,0-1 0,-1 0 0,1 1 0,-1-1 0,0 0 0,0 1 0,0-1 0,0 0 0,0 1 0,0-1 0,-1 0 0,0 1 0,1-1 0,-1 1 0,0-1 0,0 1 0,0-1 0,-1 1 0,1-1 0,0 1 0,-1 0 0,-3-4 0,2 3 0,-1 0 0,1 1 0,-1-1 0,1 1 0,-1 0 0,0 0 0,0 0 0,0 0 0,0 1 0,-1 0 0,1 0 0,0 0 0,0 0 0,-1 0 0,1 1 0,-1 0 0,1 0 0,0 0 0,-1 1 0,1-1 0,0 1 0,-1 0 0,1 0 0,0 0 0,-7 4 0,3-2 0,0 1 0,1-1 0,-1 1 0,1 1 0,0 0 0,1 0 0,-1 0 0,1 0 0,0 1 0,0 0 0,1 1 0,-9 11 0,11-12 0,0 1 0,1-1 0,0 0 0,0 1 0,0-1 0,1 1 0,0 0 0,0 0 0,1-1 0,0 1 0,0 0 0,0 0 0,1-1 0,0 1 0,0 0 0,1-1 0,0 1 0,0-1 0,1 0 0,-1 0 0,5 8 0,4 5 0,1 0 0,1 0 0,0-2 0,1 1 0,19 16 0,54 45 0,-12-11 0,-72-65 0,0 0 0,0 0 0,0 0 0,0 1 0,-1-1 0,1 1 0,2 5 0,-5-8 0,1 0 0,-1 0 0,0 1 0,0-1 0,0 0 0,1 0 0,-1 0 0,0 0 0,0 0 0,-1 0 0,1 0 0,0 0 0,0 0 0,0 0 0,-1 0 0,1 0 0,0 0 0,-1 0 0,1 0 0,-1 0 0,0 0 0,1 0 0,-1 0 0,1 0 0,-1 0 0,0-1 0,0 1 0,0 0 0,1-1 0,-1 1 0,0 0 0,0-1 0,0 1 0,-1 0 0,-13 5 0,0 0 0,0 0 0,0-2 0,-1 0 0,1-1 0,-1 0 0,-22 0 0,8 1 0,-61 7-1365,3-2-5461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48.367"/>
    </inkml:context>
    <inkml:brush xml:id="br0">
      <inkml:brushProperty name="width" value="0.05" units="cm"/>
      <inkml:brushProperty name="height" value="0.05" units="cm"/>
    </inkml:brush>
  </inkml:definitions>
  <inkml:trace contextRef="#ctx0" brushRef="#br0">83 668 24575,'-8'-4'0,"1"0"0,0-1 0,0 0 0,1 0 0,0 0 0,0-1 0,-9-9 0,13 12 0,0 1 0,0-1 0,0 1 0,0-1 0,0 0 0,1 0 0,0 0 0,-1 0 0,1 0 0,0 0 0,0 0 0,1-1 0,-1 1 0,1 0 0,-1 0 0,1-1 0,0 1 0,0 0 0,0-1 0,1 1 0,0-4 0,0 6 0,-1 0 0,0-1 0,1 1 0,-1 0 0,1-1 0,0 1 0,-1 0 0,1 0 0,0 0 0,0-1 0,0 1 0,0 0 0,0 0 0,0 0 0,0 1 0,0-1 0,0 0 0,1 0 0,-1 0 0,0 1 0,0-1 0,1 1 0,-1-1 0,0 1 0,1 0 0,-1-1 0,1 1 0,-1 0 0,0 0 0,1 0 0,-1 0 0,1 0 0,-1 0 0,1 0 0,-1 1 0,2-1 0,1 1 0,-1 1 0,1-1 0,0 1 0,0 0 0,-1 0 0,1 0 0,-1 0 0,0 0 0,0 1 0,0-1 0,5 6 0,0 3 0,-1 0 0,0 0 0,-1 0 0,0 1 0,-1 0 0,0 0 0,-1 0 0,0 1 0,-1-1 0,0 1 0,1 18 0,-1 14 0,-2-1 0,-4 45 0,-3-23 0,-26 115 0,-32 61 0,43-169 0,17-60 0,1 0 0,0 0 0,1 0 0,-1 18 0,3-27 0,0-1 0,0 1 0,1-1 0,-1 1 0,1-1 0,-1 0 0,1 1 0,0-1 0,1 0 0,-1 1 0,0-1 0,1 0 0,0 0 0,0 0 0,0 0 0,0-1 0,0 1 0,1 0 0,-1-1 0,1 0 0,4 4 0,1-1 0,0-1 0,1 0 0,0 0 0,0-1 0,0 0 0,0-1 0,17 3 0,71 2 0,-82-7 0,638 1-1141,-464-3 972,1664-50-1967,-1236 30 2006,-459 17 194,705-49-1556,-839 51 1489,16-1 169,1-2 0,-1-1 1,0-3-1,41-14 0,-75 21-25,1 0 0,-1 0 1,-1 0-1,1 0 0,0-1 0,-1 0 0,1 0 0,-1-1 1,0 1-1,8-11 0,-11 12-46,0-1 0,0 1 0,-1 0 0,1-1 0,-1 1 1,0-1-1,0 1 0,0-1 0,0 0 0,0 1 0,-1-1 0,0 0 0,0 1 0,0-1 0,0 0 1,-1 0-1,1 1 0,-1-1 0,0 0 0,-2-6 0,-7-11 4,-1 0 0,-1 0 0,-1 1-1,0 1 1,-31-34 0,4 4-66,15 16-33,1-1 0,2-1 0,1 0 0,-17-44 0,30 59 0,0-2 0,2 1 0,0 0 0,2-1 0,0 0 0,1-1 0,2 1 0,0 0 0,3-30 0,2 24 0,1 1 0,1-1 0,15-41 0,39-76 0,2-5 0,-58 138 0,0 1 0,-1-1 0,0 1 0,-1-1 0,0 0 0,-1 0 0,-1-13 0,0 22 0,0-1 0,-1 0 0,0 0 0,1 0 0,-1 1 0,-1-1 0,1 1 0,-1-1 0,1 1 0,-1-1 0,0 1 0,0 0 0,0 0 0,-1 0 0,1 0 0,-1 0 0,0 0 0,0 1 0,0-1 0,0 1 0,0 0 0,0 0 0,0 0 0,-1 0 0,-6-2 0,-10-2 0,0 1 0,0 1 0,-1 1 0,1 0 0,-1 2 0,-27 1 0,20-1 0,-958 28-2538,702-14 1832,-964 60-2347,7 77 2544,921-86 4533,319-64-4000,-21 5-568,16-5-4345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48.724"/>
    </inkml:context>
    <inkml:brush xml:id="br0">
      <inkml:brushProperty name="width" value="0.05" units="cm"/>
      <inkml:brushProperty name="height" value="0.05" units="cm"/>
    </inkml:brush>
  </inkml:definitions>
  <inkml:trace contextRef="#ctx0" brushRef="#br0">99 385 24575,'-10'-1'0,"0"1"0,-20-5 0,26 4 0,0 0 0,1 0 0,-1 0 0,0-1 0,0 1 0,1-1 0,-1 0 0,1 0 0,0 0 0,-4-3 0,7 5 0,-1-1 0,1 1 0,-1-1 0,1 1 0,0-1 0,-1 1 0,1-1 0,0 1 0,-1-1 0,1 1 0,0-1 0,0 0 0,-1 1 0,1-1 0,0 0 0,0 1 0,0-1 0,0 0 0,0 1 0,0-1 0,0 1 0,0-1 0,0 0 0,0 1 0,0-1 0,0 0 0,0 1 0,1-1 0,-1 1 0,0-1 0,0 0 0,1 1 0,-1-1 0,0 1 0,1-1 0,-1 1 0,1-1 0,-1 1 0,1-1 0,2-2 0,0 1 0,0 0 0,0 0 0,0 0 0,1 0 0,3-1 0,14-5 0,0 1 0,0 1 0,29-5 0,74-4 0,-63 9 0,1012-86-3563,5 42-1720,-624 31 4502,143-4 706,446-22 112,-1023 44-19,173-16 1907,-163 10-1418,-25 3 60,-13 0 806,-21 0-4289</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49.087"/>
    </inkml:context>
    <inkml:brush xml:id="br0">
      <inkml:brushProperty name="width" value="0.05" units="cm"/>
      <inkml:brushProperty name="height" value="0.05" units="cm"/>
    </inkml:brush>
  </inkml:definitions>
  <inkml:trace contextRef="#ctx0" brushRef="#br0">104 224 24575,'-103'27'0,"162"-36"0,94-2 0,-62 6 0,909-46-2827,7 20-2009,-273 10 3182,-545 15 1646,713-27-60,-3-33 528,-827 58 994,-47 3-590,-28 3 76,-13 1 421,-41-1-1540,-13 2-3519</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49.368"/>
    </inkml:context>
    <inkml:brush xml:id="br0">
      <inkml:brushProperty name="width" value="0.05" units="cm"/>
      <inkml:brushProperty name="height" value="0.05" units="cm"/>
    </inkml:brush>
  </inkml:definitions>
  <inkml:trace contextRef="#ctx0" brushRef="#br0">86 90 24575,'-12'3'0,"-30"8"0,39-10 0,1 0 0,-1 0 0,0 0 0,0 0 0,1 1 0,-1-1 0,1 1 0,-1 0 0,1-1 0,-3 4 0,5-1 0,7-2 0,10-1 0,0 0 0,26-4 0,-2 1 0,2123-51-9131,-2058 52 8506,2103-24-1848,-1926 17 2425,123-16 1102,-279 11 1978</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51.235"/>
    </inkml:context>
    <inkml:brush xml:id="br0">
      <inkml:brushProperty name="width" value="0.05" units="cm"/>
      <inkml:brushProperty name="height" value="0.05" units="cm"/>
    </inkml:brush>
  </inkml:definitions>
  <inkml:trace contextRef="#ctx0" brushRef="#br0">0 32 24575,'0'-3'0,"4"-4"0,3-5 0,4 4 0,1 6 0,0 10 0,3 6 0,-3 7 0,1 10 0,1 5 0,-2 7 0,0 5 0,-2 0 0,1-1 0,-2-3 0,-2-8-8191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51.547"/>
    </inkml:context>
    <inkml:brush xml:id="br0">
      <inkml:brushProperty name="width" value="0.05" units="cm"/>
      <inkml:brushProperty name="height" value="0.05" units="cm"/>
    </inkml:brush>
  </inkml:definitions>
  <inkml:trace contextRef="#ctx0" brushRef="#br0">53 38 24575,'0'-2'0,"-1"0"0,1-1 0,-1 1 0,1 0 0,-1-1 0,0 1 0,0 0 0,0 0 0,0 0 0,0 0 0,-1 0 0,-2-3 0,4 4 0,0 1 0,-1-1 0,1 1 0,0 0 0,-1-1 0,1 1 0,-1-1 0,1 1 0,-1 0 0,1-1 0,-1 1 0,1 0 0,-1-1 0,1 1 0,-1 0 0,0 0 0,1 0 0,-1-1 0,1 1 0,-1 0 0,0 0 0,1 0 0,-1 0 0,1 0 0,-1 0 0,0 0 0,1 0 0,-1 1 0,1-1 0,-1 0 0,1 0 0,-1 0 0,0 1 0,1-1 0,-1 0 0,1 1 0,-1-1 0,1 0 0,-1 1 0,1-1 0,0 0 0,-1 1 0,1-1 0,-1 1 0,1-1 0,0 1 0,-1-1 0,1 1 0,0-1 0,0 1 0,-1 0 0,1 0 0,-3 5 0,1 0 0,0 0 0,0 1 0,1-1 0,-1 1 0,1-1 0,1 1 0,-1-1 0,1 1 0,1-1 0,0 8 0,2 11 0,10 35 0,-12-56 0,6 23 49,1 0 0,2-1 0,0 0-1,2 0 1,1-1 0,27 40 0,-29-51-192,0 1 1,1-2 0,1 1 0,0-2-1,0 0 1,1 0 0,1-1 0,0-1 0,0 0-1,1-2 1,23 11 0,1-6-6684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15.099"/>
    </inkml:context>
    <inkml:brush xml:id="br0">
      <inkml:brushProperty name="width" value="0.05" units="cm"/>
      <inkml:brushProperty name="height" value="0.05" units="cm"/>
    </inkml:brush>
  </inkml:definitions>
  <inkml:trace contextRef="#ctx0" brushRef="#br0">88 37 24575,'3'0'0,"0"0"0,1 0 0,-1-1 0,0 1 0,0-1 0,1 0 0,-1 1 0,0-2 0,0 1 0,0 0 0,0 0 0,0-1 0,0 0 0,-1 0 0,1 0 0,4-4 0,-7 6 0,0-1 0,0 1 0,1 0 0,-1-1 0,0 1 0,0-1 0,0 1 0,0 0 0,0-1 0,-1 1 0,1-1 0,0 1 0,0 0 0,0-1 0,0 1 0,0-1 0,0 1 0,-1 0 0,1-1 0,0 1 0,0 0 0,-1-1 0,1 1 0,0 0 0,-1-1 0,1 1 0,0 0 0,-1 0 0,1-1 0,0 1 0,-1 0 0,1 0 0,0 0 0,-1-1 0,1 1 0,-1 0 0,1 0 0,0 0 0,-1 0 0,1 0 0,-1 0 0,1 0 0,0 0 0,-1 0 0,0 0 0,-21-3 0,17 3 0,1 0 0,-1 1 0,1-1 0,-1 1 0,1 0 0,0 0 0,-1 0 0,1 0 0,0 1 0,0 0 0,0 0 0,0 0 0,0 0 0,0 1 0,0-1 0,1 1 0,-1 0 0,1 0 0,0 0 0,0 1 0,0-1 0,0 1 0,1-1 0,-1 1 0,1 0 0,0 0 0,0 0 0,1 1 0,-1-1 0,1 0 0,-2 8 0,2-4 0,0-1 0,1 0 0,0 1 0,0-1 0,1 0 0,0 1 0,0-1 0,0 0 0,1 0 0,0 1 0,1-1 0,-1-1 0,2 1 0,-1 0 0,0-1 0,1 0 0,1 1 0,8 9 0,-4-8-114,0 0 1,0 0-1,1-1 0,0 0 0,0-1 1,1 0-1,0-1 0,0 0 0,0-1 1,0 0-1,14 3 0,11 1-6712</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51.767"/>
    </inkml:context>
    <inkml:brush xml:id="br0">
      <inkml:brushProperty name="width" value="0.05" units="cm"/>
      <inkml:brushProperty name="height" value="0.05" units="cm"/>
    </inkml:brush>
  </inkml:definitions>
  <inkml:trace contextRef="#ctx0" brushRef="#br0">1 30 24575,'0'-6'0,"0"-5"0,3 2 0,4 6 0,8 10 0,7 12 0,6 14 0,4 12 0,4 9 0,1 8 0,-2 5 0,-7 4 0,-8 0 0,-15-1 0,-13-2 0,-18-3 0,-18-4 0,-1-11-8191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53"/>
    </inkml:context>
    <inkml:brush xml:id="br0">
      <inkml:brushProperty name="width" value="0.05" units="cm"/>
      <inkml:brushProperty name="height" value="0.05" units="cm"/>
    </inkml:brush>
  </inkml:definitions>
  <inkml:trace contextRef="#ctx0" brushRef="#br0">125 27 24575,'0'-1'0,"0"0"0,0 0 0,0-1 0,-1 1 0,1 0 0,0 0 0,0 0 0,-1 0 0,1 0 0,0 0 0,-1 0 0,1 0 0,-1 0 0,1 0 0,-1 1 0,0-1 0,1 0 0,-1 0 0,0 0 0,0 1 0,1-1 0,-1 0 0,0 1 0,0-1 0,0 0 0,0 1 0,0-1 0,0 1 0,0 0 0,0-1 0,0 1 0,0 0 0,0 0 0,0-1 0,0 1 0,0 0 0,0 0 0,-2 0 0,0 1 0,0-1 0,0 0 0,0 1 0,0-1 0,1 1 0,-1 0 0,0 0 0,0 0 0,1 0 0,-1 1 0,1-1 0,-1 1 0,-3 2 0,0 2 0,1 1 0,0-1 0,0 1 0,0 0 0,1 1 0,0-1 0,1 1 0,-1 0 0,1 0 0,1 0 0,0 0 0,0 0 0,0 0 0,0 17 0,1-7 0,1 1 0,1-1 0,0 1 0,2-1 0,7 33 0,-5-35-80,0 1 0,1-1-1,1 0 1,1-1 0,0 1-1,0-2 1,2 1 0,0-1-1,1 0 1,0-1 0,1-1 0,0 0-1,1 0 1,0-1 0,1-1-1,22 13 1,5-4-6746</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53.576"/>
    </inkml:context>
    <inkml:brush xml:id="br0">
      <inkml:brushProperty name="width" value="0.05" units="cm"/>
      <inkml:brushProperty name="height" value="0.05" units="cm"/>
    </inkml:brush>
  </inkml:definitions>
  <inkml:trace contextRef="#ctx0" brushRef="#br0">33 204 24575,'-2'-1'0,"1"1"0,0 0 0,-1-1 0,1 1 0,0-1 0,0 0 0,0 1 0,0-1 0,0 0 0,0 0 0,0 0 0,0 0 0,0 0 0,0 0 0,0 0 0,0 0 0,1 0 0,-1 0 0,0 0 0,1-1 0,-1 1 0,0-2 0,-8-27 0,9 26 0,0 0 0,0 1 0,1-1 0,-1 0 0,1 1 0,0-1 0,0 1 0,1-1 0,-1 1 0,0-1 0,1 1 0,0 0 0,0 0 0,0 0 0,0 0 0,1 0 0,3-4 0,-1 2 0,1 0 0,-1 0 0,0 1 0,1-1 0,0 1 0,0 1 0,1-1 0,7-3 0,-12 7 0,0-1 0,0 0 0,1 1 0,-1 0 0,0-1 0,0 1 0,0 0 0,1 0 0,-1 0 0,0 0 0,0 1 0,1-1 0,-1 1 0,0-1 0,0 1 0,0 0 0,0 0 0,0 0 0,0 0 0,0 0 0,0 0 0,0 0 0,0 1 0,-1-1 0,1 1 0,-1-1 0,1 1 0,-1 0 0,1 0 0,-1-1 0,0 1 0,0 0 0,0 0 0,1 3 0,5 9 0,-2 0 0,0 1 0,-1-1 0,3 17 0,-3-12 0,45 220 0,-55-271 0,-1-48 0,6 65 0,2-1 0,0 1 0,0-1 0,2 1 0,8-30 0,-4 24 0,1 1 0,0 1 0,19-31 0,-23 43 0,0 2 0,0-1 0,0 0 0,1 1 0,0-1 0,0 1 0,0 1 0,1-1 0,-1 1 0,1 0 0,0 0 0,0 0 0,1 1 0,11-4 0,-15 6 0,-1 0 0,0 1 0,0 0 0,1-1 0,-1 1 0,0 0 0,1 0 0,-1 0 0,0 1 0,1-1 0,-1 1 0,0-1 0,0 1 0,1 0 0,-1-1 0,0 1 0,3 2 0,-2 0 0,0-1 0,0 0 0,0 1 0,0 0 0,-1 0 0,0 0 0,1 0 0,-1 0 0,0 0 0,1 4 0,3 9 0,0-1 0,-1 1 0,-1 0 0,3 17 0,-5-20 0,5 22 0,11 49 0,-15-74 0,0 0 0,1 0 0,0 0 0,1-1 0,0 0 0,6 9 0,-10-16-32,0-1 1,0 1-1,0-1 0,0 0 0,1 1 1,-1-1-1,0 0 0,1 0 0,-1 0 1,1 0-1,-1 0 0,1 0 0,-1 0 1,1 0-1,0 0 0,-1-1 0,1 1 1,0-1-1,-1 1 0,1-1 0,0 0 1,0 0-1,0 0 0,-1 0 0,1 0 1,0 0-1,0 0 0,0 0 0,-1-1 1,1 1-1,0-1 0,-1 1 0,1-1 1,0 0-1,-1 0 0,1 0 0,-1 0 1,1 0-1,-1 0 0,1 0 0,-1 0 1,2-3-1,10-8-6794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3:53.810"/>
    </inkml:context>
    <inkml:brush xml:id="br0">
      <inkml:brushProperty name="width" value="0.05" units="cm"/>
      <inkml:brushProperty name="height" value="0.05" units="cm"/>
    </inkml:brush>
  </inkml:definitions>
  <inkml:trace contextRef="#ctx0" brushRef="#br0">43 69 24575,'-6'-6'0,"-20"-22"0,25 27 0,0 0 0,0 0 0,0 0 0,0-1 0,0 1 0,1 0 0,-1-1 0,0 1 0,1 0 0,-1-1 0,1 1 0,0 0 0,-1-1 0,1 1 0,0-1 0,0 1 0,0-1 0,0 1 0,0-1 0,0-1 0,1 3 0,-1-1 0,1 1 0,-1 0 0,1-1 0,-1 1 0,1-1 0,0 1 0,-1 0 0,1-1 0,-1 1 0,1 0 0,0 0 0,-1 0 0,1-1 0,0 1 0,0 0 0,-1 0 0,1 0 0,0 0 0,-1 0 0,1 0 0,0 1 0,-1-1 0,1 0 0,0 0 0,-1 0 0,1 0 0,0 1 0,-1-1 0,1 0 0,0 1 0,26 12 0,-24-11 0,44 24 0,79 58 0,-106-68 0,0 0 0,-1 1 0,-1 1 0,-1 1 0,-1 1 0,15 23 0,-26-35 0,0 0 0,-1 0 0,0 1 0,0 0 0,-1-1 0,0 1 0,-1 0 0,0 0 0,0 1 0,-1-1 0,0 0 0,-1 0 0,0 11 0,-2-10 0,0 0 0,0-1 0,-1 1 0,0-1 0,0 0 0,-1 0 0,0 0 0,-1 0 0,0-1 0,0 0 0,-1 0 0,-10 11 0,-10 8-455,-1-1 0,-37 26 0,3-6-6371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4:09.146"/>
    </inkml:context>
    <inkml:brush xml:id="br0">
      <inkml:brushProperty name="width" value="0.05" units="cm"/>
      <inkml:brushProperty name="height" value="0.05" units="cm"/>
    </inkml:brush>
  </inkml:definitions>
  <inkml:trace contextRef="#ctx0" brushRef="#br0">152 0 24575,'-3'13'0,"-8"25"0,-4 29 0,-4 31 0,-1 17 0,0 12 0,0 2 0,3-7 0,5-19 0,4-24 0,4-19 0,2-16 0,5-16 0,1-16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4:09.427"/>
    </inkml:context>
    <inkml:brush xml:id="br0">
      <inkml:brushProperty name="width" value="0.05" units="cm"/>
      <inkml:brushProperty name="height" value="0.05" units="cm"/>
    </inkml:brush>
  </inkml:definitions>
  <inkml:trace contextRef="#ctx0" brushRef="#br0">21 192 24575,'-4'-9'0,"1"0"0,0 0 0,0 1 0,1-2 0,0 1 0,0-16 0,1 18 0,1 1 0,0-1 0,0 0 0,1 0 0,-1 0 0,2 1 0,-1-1 0,1 0 0,4-10 0,-4 15 0,0-1 0,0 0 0,0 1 0,1-1 0,-1 1 0,1 0 0,-1 0 0,1 0 0,0 0 0,0 0 0,0 1 0,0-1 0,0 1 0,0 0 0,1 0 0,-1 0 0,0 0 0,1 1 0,-1-1 0,0 1 0,1 0 0,5 0 0,1 0 0,0 1 0,0 0 0,0 0 0,-1 1 0,1 0 0,16 6 0,-16-3 0,1 0 0,-1 0 0,0 1 0,-1 1 0,1-1 0,-1 1 0,-1 1 0,1 0 0,-1 0 0,0 1 0,-1 0 0,0 0 0,10 18 0,-16-25 0,0 0 0,-1 0 0,1 0 0,-1 0 0,1 0 0,-1 0 0,1 0 0,-1 0 0,0 0 0,0 0 0,0 0 0,0 0 0,-1 0 0,1 0 0,0 0 0,-1 0 0,0 0 0,1 0 0,-2 3 0,0-2 0,0 0 0,0 0 0,-1 0 0,1-1 0,-1 1 0,1 0 0,-1-1 0,0 0 0,0 0 0,-3 3 0,-8 2 0,1-1 0,-1 0 0,-1-1 0,-15 5 0,-110 25-1365,117-30-5461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4:09.677"/>
    </inkml:context>
    <inkml:brush xml:id="br0">
      <inkml:brushProperty name="width" value="0.05" units="cm"/>
      <inkml:brushProperty name="height" value="0.05" units="cm"/>
    </inkml:brush>
  </inkml:definitions>
  <inkml:trace contextRef="#ctx0" brushRef="#br0">148 34 24575,'-4'-4'0,"0"1"0,0 0 0,0 0 0,0 0 0,-1 0 0,1 1 0,-1 0 0,0 0 0,0 0 0,1 0 0,-1 1 0,0 0 0,-8-1 0,10 2 0,1 0 0,-1 0 0,0 0 0,1 0 0,-1 1 0,0-1 0,1 1 0,-1-1 0,1 1 0,-1 0 0,1 0 0,0 1 0,-1-1 0,1 0 0,0 1 0,0-1 0,0 1 0,0 0 0,0 0 0,0 0 0,0 0 0,1 0 0,-1 0 0,1 0 0,-1 0 0,1 1 0,-2 3 0,0 3 0,0 0 0,1 1 0,0-1 0,0 0 0,1 1 0,0-1 0,0 1 0,1-1 0,1 1 0,0-1 0,4 19 0,3 7 0,24 60 0,-23-70 0,20 53-1365,-23-60-5461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4:09.910"/>
    </inkml:context>
    <inkml:brush xml:id="br0">
      <inkml:brushProperty name="width" value="0.05" units="cm"/>
      <inkml:brushProperty name="height" value="0.05" units="cm"/>
    </inkml:brush>
  </inkml:definitions>
  <inkml:trace contextRef="#ctx0" brushRef="#br0">58 152 24575,'20'-44'0,"-14"30"0,0 1 0,1 0 0,0 0 0,1 0 0,14-17 0,-22 29 0,1 0 0,0 0 0,0 0 0,0 0 0,1 0 0,-1 0 0,0 0 0,0 1 0,0-1 0,1 0 0,-1 1 0,0-1 0,3 0 0,-4 1 0,1 0 0,-1 0 0,0 0 0,1 0 0,-1 0 0,1 0 0,-1 1 0,1-1 0,-1 0 0,0 0 0,1 0 0,-1 0 0,0 1 0,1-1 0,-1 0 0,1 0 0,-1 1 0,0-1 0,0 0 0,1 1 0,-1-1 0,0 0 0,1 1 0,-1-1 0,0 0 0,0 1 0,0-1 0,1 1 0,0 2 0,-1-1 0,1 1 0,-1 0 0,1 0 0,-1 0 0,0 0 0,0 0 0,0 0 0,-1-1 0,1 1 0,-1 3 0,-2 4 0,0 0 0,-1 0 0,0-1 0,0 1 0,-1-1 0,-1 0 0,1-1 0,-13 15 0,-4 1 0,-35 29 0,37-34 0,19-18 0,0-1 0,0 1 0,0 0 0,0 0 0,1 0 0,-1-1 0,0 1 0,1 0 0,-1 0 0,0 0 0,1 0 0,-1 0 0,1 0 0,0 0 0,-1 0 0,1 0 0,0 0 0,0 1 0,-1 0 0,2-1 0,-1 0 0,0 0 0,0-1 0,1 1 0,-1 0 0,1 0 0,-1-1 0,0 1 0,1 0 0,0 0 0,-1-1 0,1 1 0,-1-1 0,1 1 0,0-1 0,-1 1 0,1-1 0,0 1 0,1 0 0,5 2 0,0 0 0,0-1 0,1 0 0,11 2 0,-12-3 0,1 1 6,203 45-1377,-159-33-5455</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4:10.174"/>
    </inkml:context>
    <inkml:brush xml:id="br0">
      <inkml:brushProperty name="width" value="0.05" units="cm"/>
      <inkml:brushProperty name="height" value="0.05" units="cm"/>
    </inkml:brush>
  </inkml:definitions>
  <inkml:trace contextRef="#ctx0" brushRef="#br0">141 34 24575,'-1'-2'0,"0"-1"0,-1 1 0,1 0 0,-1 0 0,1-1 0,-1 1 0,0 0 0,0 0 0,0 1 0,0-1 0,0 0 0,0 1 0,0-1 0,0 1 0,-5-2 0,5 2 0,1 1 0,0 0 0,-1 0 0,1 0 0,-1 0 0,1 0 0,-1 0 0,1 1 0,-1-1 0,1 0 0,0 1 0,-1-1 0,1 1 0,0-1 0,-1 1 0,1 0 0,0-1 0,0 1 0,0 0 0,-1 0 0,1 0 0,0 0 0,0 0 0,0 0 0,0 0 0,1 0 0,-1 1 0,0-1 0,0 0 0,0 3 0,-6 10 0,0 0 0,1 1 0,1-1 0,0 2 0,-3 19 0,-11 83 0,18-104 0,-6 50 0,2 112 0,7-136 0,2 0 0,2 0 0,21 75 0,-23-101-91,0-1 0,1 0 0,1-1 0,0 1 0,1-1 0,0 0 0,1-1 0,0 0 0,1 0 0,0-1 0,0 0 0,1 0 0,1-1 0,21 14 0,23 7-6735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4:10.362"/>
    </inkml:context>
    <inkml:brush xml:id="br0">
      <inkml:brushProperty name="width" value="0.05" units="cm"/>
      <inkml:brushProperty name="height" value="0.05" units="cm"/>
    </inkml:brush>
  </inkml:definitions>
  <inkml:trace contextRef="#ctx0" brushRef="#br0">0 1 24575,'3'3'0,"5"7"0,3 12 0,6 14 0,7 14 0,6 14 0,3 12 0,3 8 0,-2 6 0,-6 3 0,-12 1 0,-14-2 0,-20-5 0,-23-4 0,-5-17-8191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15.459"/>
    </inkml:context>
    <inkml:brush xml:id="br0">
      <inkml:brushProperty name="width" value="0.05" units="cm"/>
      <inkml:brushProperty name="height" value="0.05" units="cm"/>
    </inkml:brush>
  </inkml:definitions>
  <inkml:trace contextRef="#ctx0" brushRef="#br0">143 29 24575,'-2'-1'0,"0"1"0,1 0 0,-1-1 0,0 1 0,1-1 0,-1 0 0,0 0 0,1 1 0,-1-1 0,1 0 0,-1 0 0,1 0 0,0-1 0,-2-1 0,1 2 0,1-1 0,-1 1 0,1 0 0,-1-1 0,0 1 0,1 0 0,-1 0 0,0 0 0,0 1 0,1-1 0,-1 0 0,0 1 0,0-1 0,-4 0 0,3 2 0,1-1 0,-1 1 0,0 0 0,0 0 0,0 0 0,1 0 0,-1 1 0,0-1 0,1 1 0,-1-1 0,1 1 0,0 0 0,-1 0 0,1 0 0,0 0 0,0 1 0,1-1 0,-1 1 0,0-1 0,1 1 0,-1-1 0,1 1 0,-1 3 0,-2 2 0,1-1 0,0 1 0,0 0 0,1 0 0,0 0 0,1 1 0,-1 9 0,2-17 0,0 1 0,0-1 0,0 1 0,0-1 0,0 1 0,1-1 0,-1 1 0,1-1 0,-1 1 0,1-1 0,-1 0 0,1 1 0,0-1 0,0 0 0,0 1 0,-1-1 0,1 0 0,0 0 0,1 0 0,-1 0 0,0 0 0,2 2 0,0-2 0,0 1 0,1-1 0,-1 1 0,1-1 0,-1 0 0,0 0 0,1-1 0,0 1 0,4-1 0,4 1 0,0-2 0,-1 1 0,1-2 0,-1 0 0,14-3 0,-23 4 0,0 1 0,0-1 0,1 1 0,-1-1 0,0 0 0,0 0 0,0 0 0,0 0 0,0-1 0,-1 1 0,1 0 0,0-1 0,0 1 0,-1-1 0,1 1 0,-1-1 0,1 0 0,-1 0 0,0 0 0,0 0 0,0 0 0,0 0 0,0 0 0,1-3 0,-2 3 0,0-1 0,-1 1 0,1 0 0,0 0 0,-1-1 0,1 1 0,-1 0 0,0 0 0,0-1 0,0 1 0,0 0 0,0 0 0,0 0 0,0 0 0,-1 1 0,1-1 0,-1 0 0,1 0 0,-1 1 0,0-1 0,1 1 0,-1-1 0,-4-1 0,-7-5-136,0 0-1,-1 1 1,0 1-1,-1 0 1,1 1-1,-1 0 1,0 1-1,0 1 0,-22-2 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4:28.998"/>
    </inkml:context>
    <inkml:brush xml:id="br0">
      <inkml:brushProperty name="width" value="0.05" units="cm"/>
      <inkml:brushProperty name="height" value="0.05" units="cm"/>
    </inkml:brush>
  </inkml:definitions>
  <inkml:trace contextRef="#ctx0" brushRef="#br0">94 21 24575,'0'-1'0,"0"0"0,0 0 0,0 0 0,0 0 0,0 0 0,1 0 0,-1 0 0,0 0 0,0 1 0,1-1 0,-1 0 0,1 0 0,-1 0 0,1 0 0,-1 0 0,1 1 0,-1-1 0,1 0 0,0 0 0,-1 1 0,3-2 0,-3 2 0,1 0 0,-1 0 0,1 0 0,-1 0 0,1 0 0,-1 0 0,1 0 0,0 0 0,-1 0 0,1 0 0,-1 0 0,1 0 0,-1 0 0,1 0 0,-1 1 0,1-1 0,-1 0 0,1 0 0,-1 1 0,1-1 0,-1 0 0,1 1 0,-1-1 0,1 1 0,-1-1 0,0 0 0,1 1 0,-1-1 0,0 1 0,1-1 0,-1 1 0,0-1 0,0 1 0,1-1 0,-1 1 0,0 0 0,0-1 0,0 1 0,3 6 0,-1 0 0,-1 0 0,1 0 0,-1-1 0,0 1 0,-1 0 0,1 12 0,-8 52 0,5-57 0,-29 209 0,-37 312 0,45 4 0,24-508-341,0 1 0,3-1-1,6 33 1,-7-56-6485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4:30.881"/>
    </inkml:context>
    <inkml:brush xml:id="br0">
      <inkml:brushProperty name="width" value="0.05" units="cm"/>
      <inkml:brushProperty name="height" value="0.05" units="cm"/>
    </inkml:brush>
  </inkml:definitions>
  <inkml:trace contextRef="#ctx0" brushRef="#br0">4710 2517 24575,'1'0'0,"0"0"0,-1 0 0,1 0 0,0 0 0,-1 0 0,1 0 0,-1 0 0,1 0 0,0 0 0,-1 0 0,1 1 0,0-1 0,-1 0 0,1 0 0,-1 1 0,1-1 0,-1 0 0,1 1 0,-1-1 0,1 0 0,-1 1 0,1-1 0,-1 1 0,1-1 0,-1 1 0,1-1 0,-1 1 0,1 0 0,-1 1 0,0-1 0,0 0 0,0 0 0,0 1 0,0-1 0,0 0 0,0 1 0,-1-1 0,1 0 0,0 0 0,-1 1 0,1-1 0,-1 2 0,-4 6 0,0 0 0,-12 15 0,13-19 0,0 1 0,-95 122 0,82-110 0,0 0 0,-1-1 0,-1-1 0,-33 22 0,-18 4 0,-3-4 0,-125 49 0,93-50 0,-156 33 0,-13-21 0,-348 17 0,394-54-142,-441-34-1,526 5 86,1-6 0,0-6 0,3-6-1,-165-65 1,207 60 57,-134-77 0,177 84 0,1-1 0,2-3 0,-81-76 0,103 82 41,0-2 0,2 0 0,2-2-1,1 0 1,1-2 0,-34-78 0,37 62 16,2-1 0,2-1 0,2 0 0,-11-102 0,17 43-57,5-1 0,14-148 0,50-226 0,-16 163 0,-30-119 0,-16 337 0,-1 78 0,2 29 0,0 0 0,0-1 0,0 1 0,-1 0 0,1 0 0,0 0 0,0 0 0,-1 0 0,1 0 0,0 1 0,-1-1 0,1 0 0,-1 0 0,1 0 0,-1 0 0,0 0 0,1 1 0,-1-1 0,0 0 0,0 0 0,1 1 0,-1-1 0,0 1 0,0-1 0,0 0 0,-1 0 0,1 2 0,1-1 0,-1 0 0,0 0 0,0 1 0,1-1 0,-1 0 0,0 1 0,1-1 0,-1 1 0,1-1 0,-1 1 0,0-1 0,1 1 0,-1-1 0,1 1 0,-1-1 0,1 1 0,0 0 0,-1-1 0,1 1 0,0 0 0,-1 1 0,-9 22 0,6-12 0,-8 9 0,-1-1 0,-31 35 0,26-32 0,-25 37 0,-52 122 0,72-132 0,244-466 0,-217 408 0,1 0 0,0 0 0,0 1 0,1 0 0,-1 0 0,11-9 0,-14 15 0,-1 0 0,1 0 0,0 0 0,-1 0 0,1 1 0,0-1 0,-1 0 0,1 1 0,0-1 0,0 1 0,-1-1 0,1 1 0,0 0 0,0 0 0,3 0 0,-3 0 0,0 1 0,0 0 0,1-1 0,-1 1 0,0 0 0,0 0 0,0 0 0,0 1 0,0-1 0,0 0 0,0 1 0,-1 0 0,1-1 0,0 1 0,1 2 0,17 25 0,-1 0 0,-1 1 0,-2 0 0,14 38 0,-3-7 0,42 82-1365,-37-78-5461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4:46.900"/>
    </inkml:context>
    <inkml:brush xml:id="br0">
      <inkml:brushProperty name="width" value="0.05" units="cm"/>
      <inkml:brushProperty name="height" value="0.05" units="cm"/>
    </inkml:brush>
  </inkml:definitions>
  <inkml:trace contextRef="#ctx0" brushRef="#br0">1 56 24575,'115'-13'0,"14"-4"0,245-5 0,-340 20-1365,-8 1-5461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4:47.304"/>
    </inkml:context>
    <inkml:brush xml:id="br0">
      <inkml:brushProperty name="width" value="0.05" units="cm"/>
      <inkml:brushProperty name="height" value="0.05" units="cm"/>
    </inkml:brush>
  </inkml:definitions>
  <inkml:trace contextRef="#ctx0" brushRef="#br0">116 34 24575,'-5'-4'0,"0"0"0,0 1 0,-1 0 0,1 0 0,-1 0 0,0 0 0,1 1 0,-1 0 0,0 0 0,0 1 0,-1-1 0,1 1 0,0 1 0,0-1 0,-1 1 0,-6 1 0,13-1 0,0 0 0,-1 0 0,1 0 0,0 0 0,-1 0 0,1 0 0,0 0 0,-1 0 0,1 0 0,-1 0 0,1 0 0,0 0 0,-1 0 0,1 0 0,0 1 0,0-1 0,-1 0 0,1 0 0,0 0 0,-1 1 0,1-1 0,0 0 0,0 0 0,-1 1 0,1-1 0,0 0 0,0 0 0,0 1 0,-1-1 0,1 0 0,0 1 0,0-1 0,0 0 0,0 1 0,0-1 0,0 0 0,0 1 0,0-1 0,0 1 0,0-1 0,0 0 0,0 1 0,0-1 0,0 0 0,0 1 0,0-1 0,0 0 0,0 1 0,0-1 0,0 0 0,1 1 0,-1-1 0,0 0 0,0 1 0,0-1 0,1 0 0,-1 0 0,0 1 0,0-1 0,1 0 0,-1 0 0,0 1 0,1-1 0,-1 0 0,1 0 0,21 16 0,123 51 0,-99-49 0,73 41 0,-115-57 0,-1 0 0,0 0 0,0 0 0,0 0 0,0 1 0,-1-1 0,1 1 0,-1 0 0,1 0 0,-1-1 0,0 2 0,0-1 0,0 0 0,-1 0 0,1 1 0,-1-1 0,2 6 0,-3-4 0,1-1 0,-1 1 0,0-1 0,-1 1 0,1-1 0,-1 1 0,0-1 0,0 1 0,0-1 0,-1 0 0,0 0 0,1 1 0,-1-1 0,-4 5 0,-7 11 68,-1 0 1,-1 0-1,0-2 0,-35 32 0,-80 56-1572,124-101 1302,-43 32-6624</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11.319"/>
    </inkml:context>
    <inkml:brush xml:id="br0">
      <inkml:brushProperty name="width" value="0.05" units="cm"/>
      <inkml:brushProperty name="height" value="0.05" units="cm"/>
    </inkml:brush>
  </inkml:definitions>
  <inkml:trace contextRef="#ctx0" brushRef="#br0">13 1 24575,'-3'3'0,"-4"1"0,5 0 0,6 0 0,9-2 0,11-1 0,12 3 0,11 1 0,11-2 0,8 0 0,1-1 0,3 0 0,-1-2 0,-7 0 0,-7 0 0,-10-3 0,-12-1-8191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11.551"/>
    </inkml:context>
    <inkml:brush xml:id="br0">
      <inkml:brushProperty name="width" value="0.05" units="cm"/>
      <inkml:brushProperty name="height" value="0.05" units="cm"/>
    </inkml:brush>
  </inkml:definitions>
  <inkml:trace contextRef="#ctx0" brushRef="#br0">1 35 24575,'0'-1'0,"0"-1"0,1 1 0,-1-1 0,1 1 0,-1-1 0,1 1 0,0-1 0,-1 1 0,1 0 0,0 0 0,0-1 0,0 1 0,0 0 0,0 0 0,0 0 0,0 0 0,1 0 0,-1 0 0,0 0 0,0 0 0,1 1 0,-1-1 0,1 0 0,-1 1 0,1-1 0,-1 1 0,1 0 0,2-1 0,1 0 0,1 0 0,-1 0 0,1 0 0,-1 1 0,1 0 0,9 1 0,-4 2 0,-1 0 0,0 0 0,1 1 0,-1 0 0,-1 1 0,1 0 0,-1 1 0,0 0 0,0 1 0,9 8 0,-3-1 0,0 0 0,-1 1 0,-1 0 0,17 28 0,-24-33 0,0 0 0,-1 0 0,0 0 0,0 1 0,-2 0 0,1 0 0,-1 0 0,1 12 0,-3-15 0,0-1 0,-1 0 0,0 0 0,-1 0 0,1 0 0,-1 0 0,-1 0 0,1 0 0,-1 0 0,-1 0 0,1 0 0,-1-1 0,0 1 0,-4 5 0,-22 25-1365,-1-7-5461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12.103"/>
    </inkml:context>
    <inkml:brush xml:id="br0">
      <inkml:brushProperty name="width" value="0.05" units="cm"/>
      <inkml:brushProperty name="height" value="0.05" units="cm"/>
    </inkml:brush>
  </inkml:definitions>
  <inkml:trace contextRef="#ctx0" brushRef="#br0">1 47 24575,'0'-3'0,"1"1"0,-1-1 0,1 0 0,0 1 0,0-1 0,0 0 0,0 1 0,0-1 0,1 1 0,-1 0 0,1-1 0,-1 1 0,5-4 0,-6 6 0,0-1 0,1 1 0,-1-1 0,1 1 0,-1-1 0,1 1 0,0-1 0,-1 1 0,1-1 0,-1 1 0,1 0 0,0-1 0,-1 1 0,1 0 0,0 0 0,-1-1 0,1 1 0,0 0 0,0 0 0,-1 0 0,1 0 0,0 0 0,-1 0 0,1 0 0,0 0 0,0 0 0,-1 0 0,1 1 0,0-1 0,-1 0 0,1 0 0,0 1 0,-1-1 0,1 0 0,0 1 0,-1-1 0,1 1 0,-1-1 0,1 1 0,-1-1 0,1 1 0,-1-1 0,1 1 0,-1-1 0,0 1 0,1 0 0,-1-1 0,0 1 0,1 0 0,-1-1 0,0 1 0,0 0 0,1-1 0,-1 2 0,2 5 0,0 1 0,0-1 0,-1 0 0,0 1 0,-1-1 0,1 1 0,-1 0 0,-1-1 0,-1 12 0,-4 11 0,-10 30 0,4-16 0,12-41 1,-5 13 67,2 1 0,0-1 0,1 0 0,0 27 0,2-40-131,0 1 0,0 0 0,1-1 0,-1 1-1,1 0 1,0-1 0,0 1 0,0-1 0,1 0-1,-1 1 1,1-1 0,0 0 0,0 0 0,0 0-1,0 0 1,0 0 0,1 0 0,0-1 0,-1 1-1,1-1 1,0 0 0,0 0 0,0 0 0,0 0-1,1 0 1,4 2 0,16 3-6763</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12.272"/>
    </inkml:context>
    <inkml:brush xml:id="br0">
      <inkml:brushProperty name="width" value="0.05" units="cm"/>
      <inkml:brushProperty name="height" value="0.05" units="cm"/>
    </inkml:brush>
  </inkml:definitions>
  <inkml:trace contextRef="#ctx0" brushRef="#br0">107 109 24575,'-6'-7'0,"-9"-7"0,-4-5 0,-3-3 0,0 3 0,6 4 0,10 5 0,11 8 0,6 3-8191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12.474"/>
    </inkml:context>
    <inkml:brush xml:id="br0">
      <inkml:brushProperty name="width" value="0.05" units="cm"/>
      <inkml:brushProperty name="height" value="0.05" units="cm"/>
    </inkml:brush>
  </inkml:definitions>
  <inkml:trace contextRef="#ctx0" brushRef="#br0">19 0 24575,'-3'3'0,"-2"4"0,1 5 0,1 5 0,1 7 0,0 9 0,5 7 0,1 7 0,3 8 0,0 4 0,3 2 0,-1-1 0,-2-1 0,1-4 0,-1-6 0,-1-7 0,-2-8 0,-2-10-8191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12.953"/>
    </inkml:context>
    <inkml:brush xml:id="br0">
      <inkml:brushProperty name="width" value="0.05" units="cm"/>
      <inkml:brushProperty name="height" value="0.05" units="cm"/>
    </inkml:brush>
  </inkml:definitions>
  <inkml:trace contextRef="#ctx0" brushRef="#br0">158 185 24575,'-10'-6'0,"1"0"0,-1 0 0,-11-12 0,-17-10 0,-28-10 0,66 38 0,-1 0 0,1 0 0,0 0 0,0 0 0,0 0 0,0 0 0,0 0 0,-1 0 0,1-1 0,0 1 0,0 0 0,0 0 0,0 0 0,0 0 0,0 0 0,-1 0 0,1-1 0,0 1 0,0 0 0,0 0 0,0 0 0,0 0 0,0 0 0,0-1 0,0 1 0,0 0 0,0 0 0,0 0 0,0 0 0,0-1 0,0 1 0,0 0 0,0 0 0,0 0 0,0 0 0,0 0 0,0-1 0,0 1 0,0 0 0,0 0 0,0 0 0,0 0 0,0-1 0,9-2 0,15 1 0,-23 2 0,236 2 0,49-1 0,-281-1 0,34-4 0,-38 4 0,1 0 0,0-1 0,0 1 0,-1-1 0,1 0 0,0 1 0,0-1 0,-1 0 0,1 0 0,-1 0 0,1 0 0,-1 0 0,1 0 0,-1-1 0,0 1 0,0 0 0,2-2 0,-3 2 0,1 0 0,-1 0 0,0 0 0,0 0 0,0 0 0,0 0 0,1 0 0,-1 0 0,0 0 0,-1 0 0,1 1 0,0-1 0,0 0 0,0 0 0,0 0 0,-1 0 0,1 0 0,-1 0 0,1 0 0,0 1 0,-1-1 0,1 0 0,-1 0 0,0 0 0,1 1 0,-1-1 0,0 0 0,1 1 0,-1-1 0,0 1 0,1-1 0,-1 1 0,-2-1 0,-28-15 0,24 14 0,-1 0 0,1 0 0,-1 1 0,1 0 0,-1 0 0,0 1 0,0 0 0,1 0 0,-1 1 0,-12 2 0,16-2 0,0 0 0,0 1 0,0 0 0,1-1 0,-1 1 0,0 1 0,1-1 0,0 0 0,-1 1 0,1 0 0,0-1 0,0 1 0,0 0 0,1 1 0,-1-1 0,1 0 0,0 1 0,0 0 0,0-1 0,0 1 0,-1 4 0,1-1 0,0 0 0,0 0 0,1 0 0,0 0 0,0 0 0,1 0 0,-1 0 0,2 0 0,-1 0 0,1 0 0,0 0 0,1 0 0,-1 0 0,1 0 0,1 0 0,-1-1 0,7 11 0,-7-12 0,1-1 0,0 0 0,-1-1 0,2 1 0,-1 0 0,0-1 0,1 0 0,0 0 0,-1 0 0,1 0 0,0 0 0,1-1 0,-1 0 0,0 0 0,1 0 0,-1 0 0,1-1 0,-1 0 0,1 0 0,0 0 0,0 0 0,-1-1 0,1 0 0,0 0 0,0 0 0,0 0 0,4-2 0,-3 1 0,-1 0 0,0 0 0,0-1 0,0 1 0,0-1 0,0-1 0,0 1 0,0-1 0,-1 1 0,1-1 0,-1-1 0,0 1 0,0-1 0,0 1 0,0-1 0,-1 0 0,1-1 0,-1 1 0,0 0 0,-1-1 0,3-5 0,-4 10 0,-1-1 0,0 0 0,0 1 0,0-1 0,0 1 0,1-1 0,-1 1 0,0-1 0,0 0 0,1 1 0,-1-1 0,0 1 0,1-1 0,-1 1 0,1 0 0,-1-1 0,1 1 0,-1-1 0,1 1 0,-1 0 0,1-1 0,-1 1 0,1 0 0,-1 0 0,1-1 0,0 1 0,0 0 0,0 0 0,-1 1 0,1-1 0,0 1 0,-1-1 0,1 1 0,0-1 0,-1 1 0,1-1 0,-1 1 0,1 0 0,-1-1 0,1 1 0,-1 0 0,0 0 0,1-1 0,-1 1 0,1 1 0,12 46 0,-12-40 0,1-1-170,0 1-1,1-1 0,-1 0 1,1 0-1,1 0 0,-1 0 1,7 8-1,2-1-6655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15.646"/>
    </inkml:context>
    <inkml:brush xml:id="br0">
      <inkml:brushProperty name="width" value="0.05" units="cm"/>
      <inkml:brushProperty name="height" value="0.05" units="cm"/>
    </inkml:brush>
  </inkml:definitions>
  <inkml:trace contextRef="#ctx0" brushRef="#br0">0 70 24575,'0'-4'0,"3"0"0,1-3 0,0-3 0,-1-4 0,2-2 0,1 5 0,2 7 0,0 11 0,1 13 0,3 16 0,-1 15 0,1 10 0,-2 12 0,-3 4 0,-2-9-8191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13.375"/>
    </inkml:context>
    <inkml:brush xml:id="br0">
      <inkml:brushProperty name="width" value="0.05" units="cm"/>
      <inkml:brushProperty name="height" value="0.05" units="cm"/>
    </inkml:brush>
  </inkml:definitions>
  <inkml:trace contextRef="#ctx0" brushRef="#br0">34 251 24575,'-7'-18'0,"1"-1"0,1 0 0,0-1 0,2 1 0,0-1 0,0-21 0,3 35 0,-1 0 0,1 0 0,0 1 0,0-1 0,1 0 0,-1 0 0,2 0 0,-1 1 0,0-1 0,1 0 0,0 1 0,0-1 0,4-4 0,-6 9 0,1 0 0,-1 1 0,0-1 0,1 0 0,-1 1 0,1-1 0,-1 1 0,1-1 0,0 1 0,-1-1 0,1 1 0,-1 0 0,1-1 0,0 1 0,-1 0 0,1-1 0,0 1 0,0 0 0,-1 0 0,1-1 0,0 1 0,-1 0 0,1 0 0,0 0 0,0 0 0,-1 0 0,1 0 0,0 0 0,0 1 0,-1-1 0,1 0 0,0 0 0,0 0 0,-1 1 0,1-1 0,0 0 0,-1 1 0,1-1 0,-1 1 0,1-1 0,0 1 0,-1-1 0,1 1 0,-1-1 0,1 1 0,-1-1 0,1 1 0,-1 0 0,0-1 0,1 2 0,3 3 0,-1 1 0,1 0 0,-1 0 0,3 8 0,3 13 0,-1 1 0,-1-1 0,-1 1 0,4 52 0,-10 114 0,1-200 0,1 0 0,0 0 0,0 0 0,0 0 0,0 1 0,1-1 0,0 1 0,0-1 0,1 1 0,-1 0 0,6-5 0,-3 3 0,-1 1 0,1 0 0,1 0 0,-1 0 0,1 1 0,0 0 0,0 0 0,0 1 0,10-5 0,-8 7 0,0-1 0,1 1 0,-1 1 0,1 0 0,-1 0 0,1 0 0,-1 2 0,1-1 0,-1 1 0,1 0 0,-1 1 0,1 0 0,-1 1 0,0 0 0,9 4 0,-10-4 0,-1 0 0,0 1 0,1 0 0,-1 0 0,-1 1 0,1 0 0,-1 0 0,0 1 0,0-1 0,0 1 0,-1 1 0,0-1 0,0 1 0,0 0 0,-1 0 0,0 0 0,5 14 0,-8-19 0,0 1 0,-1 0 0,1 0 0,-1 0 0,1-1 0,-1 1 0,0 0 0,0 0 0,0 0 0,0-1 0,-1 1 0,1 0 0,-1 0 0,0 0 0,0-1 0,0 1 0,0-1 0,-2 4 0,1-3 0,0 0 0,-1 0 0,1 0 0,-1-1 0,0 1 0,0-1 0,0 1 0,0-1 0,0 0 0,-1 0 0,-6 2 0,-3 1 0,-1-1 0,1-1 0,-1 0 0,0-1 0,0 0 0,-17-1 0,15 0-227,0-2-1,0 0 1,0-1-1,1 0 1,-30-9-1,14-1-6598</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13.842"/>
    </inkml:context>
    <inkml:brush xml:id="br0">
      <inkml:brushProperty name="width" value="0.05" units="cm"/>
      <inkml:brushProperty name="height" value="0.05" units="cm"/>
    </inkml:brush>
  </inkml:definitions>
  <inkml:trace contextRef="#ctx0" brushRef="#br0">124 19 24575,'-11'-4'0,"0"1"0,0 0 0,0 0 0,-1 1 0,1 1 0,-1 0 0,1 0 0,-18 2 0,25 1 0,10 1 0,14 2 0,66 2 0,117-5 0,-117-3 0,-68 1 0,-4 1 0,-1-1 0,0-1 0,1 0 0,21-5 0,-31 2 0,-10 1 0,-13 0 0,5 2 0,-1 0 0,0 1 0,0 0 0,0 1 0,-19 4 0,30-5 0,1 1 0,-1 1 0,0-1 0,1 0 0,0 1 0,-1-1 0,1 1 0,0 0 0,0 0 0,0 1 0,0-1 0,0 1 0,0-1 0,1 1 0,-1 0 0,1 0 0,0 0 0,0 0 0,0 0 0,0 1 0,0-1 0,1 1 0,0-1 0,-1 1 0,1-1 0,0 7 0,-1 3 0,1 1 0,1-1 0,0 0 0,3 23 0,14 56 0,-9-57 0,45 232-1365,-47-241-5461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15.772"/>
    </inkml:context>
    <inkml:brush xml:id="br0">
      <inkml:brushProperty name="width" value="0.05" units="cm"/>
      <inkml:brushProperty name="height" value="0.05" units="cm"/>
    </inkml:brush>
  </inkml:definitions>
  <inkml:trace contextRef="#ctx0" brushRef="#br0">246 79 24575,'18'-20'0,"-14"14"0,0 1 0,1-1 0,0 1 0,0 0 0,0 1 0,0-1 0,1 1 0,-1 0 0,1 1 0,12-6 0,-17 8 0,-1 1 0,0 0 0,1 0 0,-1-1 0,1 1 0,-1 0 0,1 0 0,-1 0 0,1 0 0,-1 0 0,0 0 0,1 0 0,-1 0 0,1 0 0,-1 0 0,1 0 0,-1 0 0,1 0 0,-1 0 0,1 0 0,-1 1 0,0-1 0,1 0 0,-1 0 0,1 0 0,-1 1 0,0-1 0,1 0 0,-1 1 0,1-1 0,-1 0 0,0 1 0,0-1 0,1 0 0,-1 1 0,0-1 0,0 0 0,1 1 0,-1-1 0,0 1 0,0-1 0,0 1 0,0-1 0,1 0 0,-1 1 0,0-1 0,0 1 0,0-1 0,0 1 0,0-1 0,0 1 0,0-1 0,0 1 0,-1-1 0,1 1 0,0-1 0,0 0 0,0 1 0,0-1 0,-1 1 0,1 0 0,-14 29 0,-9 4 0,-1-2 0,-2 0 0,-1-2 0,-1-1 0,-1-1 0,-2-2 0,-1 0 0,-58 34 0,89-60 0,-18 15 0,18-15 0,1 1 0,0-1 0,0 0 0,0 1 0,-1-1 0,1 1 0,0-1 0,0 1 0,0-1 0,0 1 0,0-1 0,0 1 0,0-1 0,0 1 0,0-1 0,0 0 0,0 1 0,0-1 0,0 1 0,0-1 0,1 1 0,-1-1 0,0 1 0,0-1 0,0 0 0,1 1 0,-1-1 0,0 1 0,1-1 0,-1 0 0,0 1 0,1-1 0,-1 0 0,0 0 0,1 1 0,-1-1 0,1 0 0,-1 0 0,0 1 0,1-1 0,-1 0 0,1 0 0,-1 0 0,1 0 0,-1 0 0,1 0 0,251 99 0,-124-53 0,-123-44 7,119 41-1379,-94-36-5454</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16.036"/>
    </inkml:context>
    <inkml:brush xml:id="br0">
      <inkml:brushProperty name="width" value="0.05" units="cm"/>
      <inkml:brushProperty name="height" value="0.05" units="cm"/>
    </inkml:brush>
  </inkml:definitions>
  <inkml:trace contextRef="#ctx0" brushRef="#br0">59 129 24575,'-22'-18'0,"18"16"0,1 0 0,0-1 0,0 1 0,0-1 0,0 0 0,0 0 0,1 0 0,-1 0 0,1 0 0,0 0 0,-3-6 0,5 8 0,0 1 0,0 0 0,0-1 0,0 1 0,0-1 0,0 1 0,0-1 0,0 1 0,0-1 0,0 1 0,0-1 0,0 1 0,0-1 0,1 1 0,-1 0 0,0-1 0,0 1 0,0-1 0,1 1 0,-1 0 0,0-1 0,1 1 0,-1 0 0,0-1 0,1 1 0,-1 0 0,1-1 0,-1 1 0,0 0 0,1 0 0,-1 0 0,1-1 0,-1 1 0,1 0 0,-1 0 0,0 0 0,2 0 0,20-4 0,-19 4 0,275-4 0,-88 4 0,515-43 0,-671 39 0,-23 1-1365</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16.519"/>
    </inkml:context>
    <inkml:brush xml:id="br0">
      <inkml:brushProperty name="width" value="0.05" units="cm"/>
      <inkml:brushProperty name="height" value="0.05" units="cm"/>
    </inkml:brush>
  </inkml:definitions>
  <inkml:trace contextRef="#ctx0" brushRef="#br0">247 80 24575,'3'-1'0,"1"0"0,0 0 0,-1-1 0,1 0 0,-1 0 0,0 0 0,0 0 0,0 0 0,0-1 0,0 1 0,4-6 0,5-2 0,-4 4 0,-4 2 0,1 0 0,0 0 0,0 0 0,0 1 0,1 0 0,-1 0 0,1 0 0,0 1 0,9-3 0,-15 5 0,1 0 0,-1-1 0,1 1 0,0 0 0,-1 0 0,1 0 0,-1 1 0,1-1 0,0 0 0,-1 0 0,1 0 0,-1 0 0,1 0 0,0 1 0,-1-1 0,1 0 0,-1 1 0,1-1 0,-1 0 0,1 1 0,-1-1 0,0 0 0,1 1 0,-1-1 0,1 1 0,-1-1 0,0 1 0,1-1 0,-1 1 0,0-1 0,1 1 0,-1-1 0,0 1 0,0 0 0,0-1 0,0 1 0,0-1 0,1 1 0,-1 0 0,0-1 0,0 1 0,0-1 0,-1 1 0,1 0 0,0-1 0,0 1 0,0-1 0,0 1 0,0-1 0,-1 2 0,-11 31 0,3-18 0,-1-1 0,-1 0 0,0 0 0,0-1 0,-2 0 0,-19 15 0,-89 61 0,-27-5 0,148-84 0,-1 0 0,1 0 0,-1 1 0,1-1 0,-1 0 0,1 0 0,0 1 0,-1-1 0,1 0 0,-1 1 0,1-1 0,0 1 0,-1-1 0,1 0 0,0 1 0,-1-1 0,1 1 0,0-1 0,0 1 0,0-1 0,-1 1 0,1-1 0,0 1 0,0-1 0,0 1 0,0-1 0,0 1 0,0-1 0,0 1 0,0 0 0,0-1 0,0 1 0,0-1 0,0 1 0,0-1 0,1 1 0,-1-1 0,0 1 0,0-1 0,1 1 0,-1-1 0,0 0 0,0 1 0,1-1 0,-1 1 0,0-1 0,1 0 0,-1 1 0,1-1 0,-1 0 0,1 1 0,-1-1 0,1 0 0,-1 1 0,0-1 0,1 0 0,-1 0 0,1 0 0,0 1 0,40 13 0,-34-12 0,113 40 280,-73-24-828,2-2-1,66 14 1,-93-27-6278</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16.798"/>
    </inkml:context>
    <inkml:brush xml:id="br0">
      <inkml:brushProperty name="width" value="0.05" units="cm"/>
      <inkml:brushProperty name="height" value="0.05" units="cm"/>
    </inkml:brush>
  </inkml:definitions>
  <inkml:trace contextRef="#ctx0" brushRef="#br0">1 56 24575,'0'-2'0,"0"0"0,0 0 0,0 0 0,0 0 0,0 0 0,0 0 0,0 0 0,0 0 0,1 0 0,-1 1 0,1-1 0,0 0 0,-1 0 0,1 0 0,0 1 0,0-1 0,0 0 0,0 1 0,0-1 0,1 1 0,-1-1 0,0 1 0,1-1 0,-1 1 0,1 0 0,-1 0 0,1 0 0,0 0 0,-1 0 0,1 0 0,0 0 0,0 1 0,0-1 0,-1 1 0,1-1 0,0 1 0,0 0 0,0-1 0,2 1 0,20-1 0,1 0 0,-1 2 0,0 1 0,0 0 0,32 9 0,-9-3 0,161 18 0,310 0 0,-479-27-1365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19.299"/>
    </inkml:context>
    <inkml:brush xml:id="br0">
      <inkml:brushProperty name="width" value="0.05" units="cm"/>
      <inkml:brushProperty name="height" value="0.05" units="cm"/>
    </inkml:brush>
  </inkml:definitions>
  <inkml:trace contextRef="#ctx0" brushRef="#br0">5 79 24575,'-3'0'0,"2"0"0,7 0 0,6 0 0,8-3 0,9-2 0,9 1 0,5-2 0,4-1 0,3-1 0,0 0 0,-2-2 0,-7 1 0,-7-1 0,-9 1-8191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19.455"/>
    </inkml:context>
    <inkml:brush xml:id="br0">
      <inkml:brushProperty name="width" value="0.05" units="cm"/>
      <inkml:brushProperty name="height" value="0.05" units="cm"/>
    </inkml:brush>
  </inkml:definitions>
  <inkml:trace contextRef="#ctx0" brushRef="#br0">185 1 24575,'-12'0'0,"-1"0"0,1 1 0,0 1 0,0 0 0,0 1 0,1 0 0,-18 7 0,25-8 0,-1 0 0,1 0 0,0 1 0,0-1 0,0 1 0,0 0 0,0 0 0,1 0 0,-1 1 0,1-1 0,0 1 0,0 0 0,0 0 0,1 0 0,-1 0 0,1 0 0,0 1 0,0-1 0,0 1 0,1-1 0,-2 9 0,2 0 0,0 1 0,1 0 0,0 0 0,1 0 0,5 26 0,24 69 0,-22-81 0,32 95-1365,-29-93-5461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19.764"/>
    </inkml:context>
    <inkml:brush xml:id="br0">
      <inkml:brushProperty name="width" value="0.05" units="cm"/>
      <inkml:brushProperty name="height" value="0.05" units="cm"/>
    </inkml:brush>
  </inkml:definitions>
  <inkml:trace contextRef="#ctx0" brushRef="#br0">1 9 24575,'3'-3'0,"4"-2"0,1 5 0,3 4 0,-2 5 0,-1 7 0,-3 7 0,2 6 0,-1 4 0,-2 3 0,-1 2 0,-1 0 0,2-3 0,1-4 0,-1-8-8191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20.014"/>
    </inkml:context>
    <inkml:brush xml:id="br0">
      <inkml:brushProperty name="width" value="0.05" units="cm"/>
      <inkml:brushProperty name="height" value="0.05" units="cm"/>
    </inkml:brush>
  </inkml:definitions>
  <inkml:trace contextRef="#ctx0" brushRef="#br0">0 254 24575,'1'-15'0,"0"0"0,1 0 0,0 0 0,2 0 0,-1 0 0,2 1 0,0-1 0,1 1 0,0 1 0,9-15 0,-10 21 0,-1 0 0,1 1 0,0 0 0,0 0 0,1 0 0,0 1 0,0 0 0,0 0 0,9-5 0,-11 7 0,1 1 0,0 0 0,0 0 0,0 0 0,1 1 0,-1 0 0,0 0 0,0 0 0,1 0 0,-1 1 0,1 0 0,-1 0 0,0 0 0,9 2 0,-6 1 0,0-1 0,0 1 0,0 0 0,-1 1 0,0-1 0,1 2 0,-1-1 0,-1 1 0,1 0 0,-1 0 0,0 1 0,0 0 0,0 0 0,-1 0 0,0 1 0,0 0 0,-1-1 0,0 2 0,5 11 0,-2-3 0,-1-1 0,0 1 0,-1 0 0,-1 1 0,-1-1 0,0 1 0,-2 0 0,1 28 0,-2-36-47,-1 0 0,0 0 0,0 0 0,-1 0 0,0 0 0,0 0 0,-1 0 0,-1-1 0,1 1-1,-1-1 1,-1 0 0,1 0 0,-1 0 0,-1-1 0,0 0 0,0 0 0,0 0 0,0-1 0,-1 1 0,0-2 0,-1 1 0,1-1-1,-1 0 1,0-1 0,0 0 0,-1 0 0,1-1 0,-14 4 0,-5-2-6779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20.661"/>
    </inkml:context>
    <inkml:brush xml:id="br0">
      <inkml:brushProperty name="width" value="0.05" units="cm"/>
      <inkml:brushProperty name="height" value="0.05" units="cm"/>
    </inkml:brush>
  </inkml:definitions>
  <inkml:trace contextRef="#ctx0" brushRef="#br0">24 151 24575,'0'-6'0,"-1"0"0,0 1 0,-1-1 0,1 1 0,-1-1 0,-3-5 0,3 6 0,0 0 0,0 0 0,1 0 0,0 0 0,0 0 0,-1-8 0,2 11 0,0 0 0,0 1 0,1-1 0,-1 1 0,0-1 0,1 0 0,0 1 0,-1-1 0,1 1 0,0 0 0,0-1 0,-1 1 0,1-1 0,0 1 0,1 0 0,-1 0 0,0 0 0,0 0 0,0-1 0,1 2 0,-1-1 0,0 0 0,1 0 0,-1 0 0,3 0 0,10-5 0,0 1 0,0 0 0,0 1 0,1 1 0,-1 0 0,1 2 0,0-1 0,29 2 0,-21 1 0,-1 2 0,0 0 0,0 2 0,0 0 0,27 11 0,-39-12 0,1 1 0,-1 0 0,0 0 0,0 1 0,0 1 0,-1 0 0,0 0 0,0 0 0,-1 1 0,0 1 0,-1 0 0,1 0 0,5 10 0,-1 3 0,0 0 0,-2 1 0,0 0 0,11 48 0,5 33 11,15 147-1,-9 112-53,-21-223-25,68 681-381,57-135 449,-80-441 0,34 249 248,-23 4 39,-60-442-283,123 692-4,-108-673 0,-13-49 0,-1 1 0,8 53 0,-15-77 0,-1 0 0,0 0 0,-1-1 0,1 1 0,0 0 0,-1-1 0,1 1 0,-1 0 0,0-1 0,0 1 0,0-1 0,0 1 0,0-1 0,0 1 0,-1-1 0,0 0 0,1 0 0,-1 0 0,0 0 0,0 0 0,0 0 0,0 0 0,0-1 0,0 1 0,-1-1 0,1 1 0,0-1 0,-1 0 0,1 0 0,-6 2 0,-7 1 0,0 0 0,-1-1 0,0 0 0,-20 0 0,12-1 0,-428 21-1365,353-26-5461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31.934"/>
    </inkml:context>
    <inkml:brush xml:id="br0">
      <inkml:brushProperty name="width" value="0.05" units="cm"/>
      <inkml:brushProperty name="height" value="0.05" units="cm"/>
    </inkml:brush>
  </inkml:definitions>
  <inkml:trace contextRef="#ctx0" brushRef="#br0">203 51 24575,'0'-2'0,"0"0"0,0 0 0,-1 0 0,1 0 0,-1 0 0,1 0 0,-1-1 0,0 1 0,0 0 0,0 1 0,0-1 0,0 0 0,0 0 0,-1 0 0,1 1 0,-1-1 0,1 0 0,-1 1 0,1 0 0,-1-1 0,0 1 0,0 0 0,0 0 0,0 0 0,1 0 0,-1 0 0,-1 0 0,1 1 0,0-1 0,0 1 0,-4-1 0,1 0 0,1 0 0,-1 1 0,0 0 0,0 0 0,0 0 0,0 0 0,1 1 0,-1 0 0,0 0 0,0 0 0,1 0 0,-1 1 0,-6 3 0,4 0 0,1 0 0,0 0 0,0 1 0,1 0 0,0 0 0,0 0 0,0 1 0,0 0 0,1-1 0,0 1 0,1 1 0,0-1 0,0 1 0,0-1 0,-2 14 0,2-9 0,1 1 0,0 0 0,1 0 0,0-1 0,1 1 0,1 0 0,0 0 0,0 0 0,5 14 0,-3-17 0,1 0 0,0 0 0,0-1 0,1 0 0,0 0 0,1 0 0,0 0 0,0-1 0,1 0 0,0 0 0,1-1 0,0 0 0,0 0 0,0-1 0,1 0 0,0 0 0,0-1 0,0 0 0,14 4 0,-16-6 0,2 0 0,-1-1 0,0 0 0,0 0 0,1-1 0,-1 0 0,1-1 0,-1 1 0,0-2 0,1 1 0,-1-1 0,1-1 0,-1 1 0,0-1 0,0-1 0,0 0 0,0 0 0,0 0 0,0-1 0,-1 0 0,0-1 0,0 1 0,0-1 0,8-8 0,-10 8 0,0 0 0,0-1 0,-1 1 0,1-1 0,-1 0 0,0-1 0,-1 1 0,0-1 0,0 1 0,0-1 0,-1 0 0,1 0 0,-2 0 0,1-1 0,-1 1 0,0 0 0,-1-11 0,0 7 0,-2 0 0,1 1 0,-1-1 0,-1 1 0,0 0 0,0-1 0,-1 1 0,-1 1 0,1-1 0,-1 1 0,-9-13 0,5 10 0,0 0 0,0 1 0,-16-14 0,21 21 0,1 1 0,-1 0 0,0 0 0,0 0 0,0 1 0,-1 0 0,1-1 0,0 2 0,-1-1 0,0 0 0,1 1 0,-1 0 0,0 0 0,-5-1 0,9 2-45,-1 0-1,0 0 1,1 1-1,-1-1 1,1 0-1,-1 0 1,0 1-1,1-1 1,-1 1-1,1-1 1,-1 1-1,1 0 1,-1 0-1,1 0 1,0 0-1,-1 0 1,1 0-1,0 0 1,0 0-1,0 0 1,-1 0-1,1 1 1,1-1-1,-1 0 0,0 1 1,0-1-1,0 1 1,1-1-1,-2 3 1,0 11-6781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20.676"/>
    </inkml:context>
    <inkml:brush xml:id="br0">
      <inkml:brushProperty name="width" value="0.05" units="cm"/>
      <inkml:brushProperty name="height" value="0.05" units="cm"/>
    </inkml:brush>
  </inkml:definitions>
  <inkml:trace contextRef="#ctx0" brushRef="#br0">147 358 24575,'37'-15'0,"-26"12"0,-1-1 0,-1 0 0,1-1 0,-1 0 0,16-10 0,-24 14 0,1-1 0,0 0 0,0 0 0,-1 1 0,1-1 0,-1 0 0,1 0 0,-1-1 0,0 1 0,0 0 0,0 0 0,0-1 0,0 1 0,0 0 0,-1-1 0,1 1 0,-1-1 0,0 1 0,0-1 0,0 1 0,0-1 0,0 1 0,0 0 0,-1-1 0,1 1 0,-1-1 0,1 1 0,-1 0 0,-2-4 0,2 3 0,0 0 0,0 1 0,-1-1 0,1 1 0,-1-1 0,1 1 0,-1 0 0,0 0 0,0 0 0,0 0 0,0 0 0,0 0 0,-1 0 0,1 1 0,0-1 0,-1 1 0,1-1 0,-1 1 0,0 0 0,1 0 0,-1 0 0,0 1 0,0-1 0,0 1 0,1-1 0,-1 1 0,0 0 0,0 0 0,0 0 0,0 1 0,0-1 0,1 1 0,-6 1 0,0 0 0,0 0 0,0 1 0,0 0 0,0 1 0,1 0 0,-1 0 0,1 1 0,0 0 0,0 0 0,-8 8 0,3 0 0,0 1 0,1 0 0,-17 30 0,22-35 0,1 1 0,0 1 0,1-1 0,0 1 0,1-1 0,0 1 0,-2 17 0,5-26 0,0 0 0,-1 1 0,2-1 0,-1 1 0,0-1 0,0 1 0,1-1 0,-1 0 0,1 1 0,0-1 0,0 0 0,0 1 0,0-1 0,0 0 0,0 0 0,1 0 0,-1 0 0,3 3 0,-1-2 0,0-1 0,0 0 0,0 0 0,0 0 0,0 0 0,0-1 0,1 1 0,-1-1 0,0 0 0,1 0 0,6 1 0,-4 0 0,0-2 0,0 1 0,0-1 0,0 0 0,0 0 0,0-1 0,0 0 0,0 0 0,0 0 0,0-1 0,-1 0 0,1 0 0,0 0 0,10-6 0,14-23 0,-27 27 0,0 0 0,0 0 0,1 0 0,0 0 0,-1 1 0,1-1 0,1 1 0,-1 0 0,0 0 0,8-3 0,-11 6 0,0 0 0,0 0 0,0 0 0,0 0 0,0 0 0,0 0 0,0 0 0,0 0 0,0 0 0,0 0 0,0 1 0,0-1 0,0 0 0,0 1 0,0-1 0,0 1 0,0-1 0,0 1 0,0-1 0,0 1 0,0-1 0,-1 1 0,1 0 0,0 0 0,0-1 0,-1 1 0,1 0 0,-1 0 0,1 0 0,-1 0 0,1 0 0,-1 0 0,1 0 0,-1 0 0,1 2 0,1 4 0,0 1 0,0 0 0,0 14 0,-1-14 0,0 1 0,1 5 0,0 1 0,1 0 0,0 0 0,9 22 0,-12-35 0,1 1 0,0-1 0,0 0 0,1 1 0,-1-1 0,0 0 0,1 0 0,-1 0 0,1 0 0,0 0 0,0 0 0,-1-1 0,1 1 0,0 0 0,1-1 0,-1 0 0,0 1 0,0-1 0,1 0 0,-1 0 0,0 0 0,1-1 0,-1 1 0,1 0 0,-1-1 0,1 0 0,-1 1 0,1-1 0,-1 0 0,1 0 0,-1-1 0,1 1 0,0 0 0,3-2 0,2-1 0,1-1 0,-1 0 0,0 0 0,0-1 0,0 0 0,-1 0 0,0 0 0,0-1 0,0-1 0,-1 1 0,0-1 0,0 0 0,6-9 0,5-10 0,-1 0 0,20-44 0,-18 29 0,-2-1 0,-2 0 0,-2-1 0,-1-1 0,-3 0 0,6-85 0,-14 126 0,0-1 0,0 1 0,0 0 0,0-1 0,-1 1 0,0 0 0,-1-5 0,2 8 0,0 0 0,0 0 0,0 0 0,0-1 0,0 1 0,0 0 0,0 0 0,-1 0 0,1 0 0,0-1 0,0 1 0,0 0 0,0 0 0,0 0 0,0 0 0,-1 0 0,1-1 0,0 1 0,0 0 0,0 0 0,0 0 0,-1 0 0,1 0 0,0 0 0,0 0 0,0 0 0,-1 0 0,1 0 0,0 0 0,0 0 0,0 0 0,-1 0 0,1 0 0,0 0 0,0 0 0,0 0 0,-1 0 0,1 0 0,0 0 0,-10 14 0,4 4 0,0-1 0,1 1 0,0 0 0,2 1 0,-2 19 0,0 94 0,6-105 0,6 45 0,-6-63 0,1 1 0,0-1 0,1 0 0,0 0 0,1 0 0,-1 0 0,2-1 0,6 12 0,4-5-1365,-1-6-5461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21.005"/>
    </inkml:context>
    <inkml:brush xml:id="br0">
      <inkml:brushProperty name="width" value="0.05" units="cm"/>
      <inkml:brushProperty name="height" value="0.05" units="cm"/>
    </inkml:brush>
  </inkml:definitions>
  <inkml:trace contextRef="#ctx0" brushRef="#br0">45 185 24575,'-7'-14'0,"-24"-41"0,31 55 0,-1-1 0,0 0 0,1 0 0,-1 0 0,0 0 0,1 0 0,-1 0 0,1 0 0,0 0 0,-1 0 0,1 0 0,0 0 0,0 0 0,-1 0 0,1-2 0,0 2 0,1 1 0,-1-1 0,0 1 0,0 0 0,0-1 0,1 1 0,-1 0 0,0 0 0,1-1 0,-1 1 0,0 0 0,0 0 0,1-1 0,-1 1 0,1 0 0,-1 0 0,0 0 0,1-1 0,-1 1 0,0 0 0,1 0 0,-1 0 0,1 0 0,-1 0 0,0 0 0,1 0 0,-1 0 0,1 0 0,6 0 0,0 1 0,0 0 0,-1 0 0,8 3 0,-2-1 0,41 7 0,0-2 0,0-2 0,0-3 0,1-2 0,75-8 0,-113 4 0,0 1 0,19-7 0,-31 7 0,1 1 0,0-1 0,-1 0 0,0 0 0,1 0 0,-1-1 0,0 0 0,0 0 0,0 0 0,-1 0 0,6-5 0,-8 7 0,0 0 0,-1-1 0,1 1 0,0 0 0,-1 0 0,1 0 0,-1 0 0,1-1 0,-1 1 0,1 0 0,-1-1 0,0 1 0,0 0 0,0-1 0,1 1 0,-1 0 0,-1-1 0,1 1 0,0 0 0,0-1 0,0 1 0,-1 0 0,1-1 0,-1 1 0,1 0 0,-1 0 0,1-1 0,-1 1 0,0 0 0,1 0 0,-1 0 0,0 0 0,0 0 0,0 0 0,0 0 0,0 0 0,0 0 0,0 1 0,0-1 0,0 0 0,-1 1 0,0-2 0,-5-1 0,1-1 0,-1 1 0,0 0 0,0 1 0,0 0 0,-9-2 0,7 2 0,-1 1 0,1 0 0,0 1 0,-1 0 0,1 0 0,0 1 0,0 0 0,-1 1 0,1 0 0,-12 5 0,16-5 0,0 0 0,1 0 0,-1 0 0,1 1 0,-1 0 0,1 0 0,0 0 0,1 0 0,-1 1 0,0 0 0,1-1 0,0 1 0,0 0 0,0 1 0,0-1 0,1 1 0,-1-1 0,1 1 0,1 0 0,-3 8 0,2-4-42,1 0-1,0 1 0,0-1 1,1 0-1,1 0 0,-1 1 1,1-1-1,1 0 0,0 0 1,0 0-1,1 0 0,0 0 1,1-1-1,-1 1 0,2-1 1,-1 0-1,1 0 0,1 0 1,-1-1-1,1 0 0,0 0 1,1 0-1,0-1 0,0 0 1,0 0-1,1-1 0,-1 0 1,1 0-1,1-1 0,-1 0 1,15 5-1,13 0-6783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21.271"/>
    </inkml:context>
    <inkml:brush xml:id="br0">
      <inkml:brushProperty name="width" value="0.05" units="cm"/>
      <inkml:brushProperty name="height" value="0.05" units="cm"/>
    </inkml:brush>
  </inkml:definitions>
  <inkml:trace contextRef="#ctx0" brushRef="#br0">17 4 24575,'3'-3'0,"4"6"0,6 9 0,5 9 0,-1 1 0,0 1 0,16 30 0,34 79 0,-55-105 0,0 1 0,-2 0 0,-1 1 0,-1 0 0,5 38 0,-11-56 0,-1 1 0,-1-1 0,0 1 0,0-1 0,-1 1 0,-1-1 0,0 0 0,0 1 0,-1-1 0,-1 0 0,0 0 0,0-1 0,-1 1 0,0-1 0,-1 0 0,-13 17 0,6-13-195,-1 0 0,0-1 0,-1-1 0,-1 0 0,0-1 0,-24 12 0,-34 14-6631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21.673"/>
    </inkml:context>
    <inkml:brush xml:id="br0">
      <inkml:brushProperty name="width" value="0.05" units="cm"/>
      <inkml:brushProperty name="height" value="0.05" units="cm"/>
    </inkml:brush>
  </inkml:definitions>
  <inkml:trace contextRef="#ctx0" brushRef="#br0">0 13 24575,'4'-2'0,"-1"1"0,0-1 0,1 1 0,-1-1 0,1 1 0,-1 0 0,1 0 0,0 1 0,-1-1 0,1 1 0,0 0 0,0 0 0,-1 0 0,1 0 0,0 1 0,-1-1 0,1 1 0,0 0 0,-1 0 0,1 1 0,-1-1 0,0 1 0,1-1 0,-1 1 0,0 0 0,4 3 0,-3-1 0,-1 0 0,1 0 0,-1 0 0,0 0 0,0 0 0,0 1 0,-1-1 0,0 1 0,1 0 0,-2-1 0,1 1 0,-1 0 0,1 0 0,-1 0 0,-1 1 0,1-1 0,-1 0 0,0 8 0,-4 26 0,-2-1 0,-2-1 0,-22 66 0,12-43 0,8-28 0,-6 22 0,-10 64 0,24-103 0,0 0 0,1 1 0,0-1 0,1 1 0,1-1 0,1 0 0,0 0 0,1 1 0,5 16 0,-5-24 22,0-1-1,1 0 0,0 1 1,0-2-1,1 1 0,0 0 1,0-1-1,0 0 0,1 0 1,0 0-1,0-1 0,1 0 1,-1 0-1,1-1 0,12 7 1,-1-3-307,1 0 1,0-2-1,0 0 1,0-1-1,23 3 1,40 3-6542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32.043"/>
    </inkml:context>
    <inkml:brush xml:id="br0">
      <inkml:brushProperty name="width" value="0.05" units="cm"/>
      <inkml:brushProperty name="height" value="0.05" units="cm"/>
    </inkml:brush>
  </inkml:definitions>
  <inkml:trace contextRef="#ctx0" brushRef="#br0">113 270 24575,'2'-2'0,"-1"0"0,1 0 0,-1 0 0,0 0 0,0-1 0,0 1 0,0 0 0,0 0 0,0-1 0,-1 1 0,1-1 0,-1-2 0,3-8 0,0 40 0,-4 25 0,-2-1 0,-10 55 0,7-74 0,-1 0 0,-2-1 0,-1 0 0,-20 42 0,29-70 0,-1 0 0,1-1 0,-1 1 0,0-1 0,0 1 0,0-1 0,0 0 0,0 0 0,0 0 0,-3 2 0,5-4 0,-1 0 0,0 1 0,1-1 0,-1 0 0,1 0 0,-1 1 0,1-1 0,-1 0 0,0 0 0,1 0 0,-1 0 0,1 0 0,-1 0 0,0 0 0,1 0 0,-1 0 0,1 0 0,-1 0 0,0 0 0,1 0 0,-1-1 0,0 1 0,0-1 0,0 0 0,1 1 0,-1-1 0,0 0 0,0 0 0,1 1 0,-1-1 0,1 0 0,-1 0 0,1 0 0,-1 0 0,1 0 0,0 0 0,-1 0 0,1-2 0,-3-7 0,2-1 0,-1 0 0,2 0 0,-1 0 0,1 0 0,1 1 0,0-1 0,3-11 0,24-88 0,-21 88 0,-2 6 0,19-67 0,59-138 0,-77 209 0,0 0 0,1 0 0,1 1 0,0-1 0,0 2 0,11-12 0,-17 20 0,0 0 0,-1 1 0,2-1 0,-1 0 0,0 1 0,0-1 0,0 1 0,1-1 0,-1 1 0,1 0 0,-1 0 0,1 0 0,-1 1 0,1-1 0,-1 0 0,1 1 0,0 0 0,-1 0 0,1 0 0,0 0 0,-1 0 0,1 0 0,0 0 0,-1 1 0,1 0 0,0-1 0,-1 1 0,1 0 0,-1 0 0,1 1 0,-1-1 0,0 0 0,0 1 0,1-1 0,-1 1 0,0 0 0,3 3 0,4 5 0,0 1 0,0 0 0,-1 1 0,-1 0 0,0 0 0,0 1 0,-1-1 0,-1 2 0,5 16 0,1 11 0,11 75 0,-16-76-227,-2 0-1,-2 0 1,-1 0-1,-2 1 1,-10 60-1,7-80-6598</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32.756"/>
    </inkml:context>
    <inkml:brush xml:id="br0">
      <inkml:brushProperty name="width" value="0.05" units="cm"/>
      <inkml:brushProperty name="height" value="0.05" units="cm"/>
    </inkml:brush>
  </inkml:definitions>
  <inkml:trace contextRef="#ctx0" brushRef="#br0">33 185 24575,'-3'-5'0,"-3"-6"0,1 0 0,1 0 0,0-1 0,-5-21 0,9 31 0,-1 0 0,1-1 0,0 1 0,0-1 0,0 1 0,0-1 0,0 1 0,1-1 0,-1 1 0,1-1 0,0 1 0,-1-1 0,1 1 0,0 0 0,0 0 0,1-1 0,-1 1 0,0 0 0,1 0 0,-1 0 0,1 0 0,0 1 0,-1-1 0,1 0 0,0 1 0,0-1 0,0 1 0,0-1 0,4 0 0,3-2 0,0 0 0,1 1 0,0 0 0,0 1 0,0 0 0,18-1 0,65 2 0,-53 2 0,103 2 0,149-4 0,-289 1 0,1 0 0,-1-1 0,0 1 0,0-1 0,0 0 0,0 0 0,5-2 0,-8 3 0,0 0 0,0 0 0,0 0 0,0 0 0,0 0 0,0 0 0,0 0 0,1-1 0,-1 1 0,0 0 0,0 0 0,0 0 0,0 0 0,0 0 0,0 0 0,0 0 0,0 0 0,0 0 0,1-1 0,-1 1 0,0 0 0,0 0 0,0 0 0,0 0 0,0 0 0,0 0 0,0 0 0,0-1 0,0 1 0,0 0 0,0 0 0,0 0 0,0 0 0,0 0 0,0 0 0,0-1 0,0 1 0,0 0 0,0 0 0,0 0 0,0 0 0,0 0 0,-1 0 0,1 0 0,0-1 0,0 1 0,0 0 0,0 0 0,0 0 0,0 0 0,0 0 0,0 0 0,-17-4 0,9 3 0,1 0 0,-1 0 0,0 1 0,1 1 0,-1-1 0,0 1 0,1 1 0,-1-1 0,0 1 0,1 1 0,0-1 0,0 1 0,0 1 0,0-1 0,0 1 0,0 0 0,1 1 0,0-1 0,0 1 0,0 0 0,1 1 0,0 0 0,-9 11 0,6-6 0,1-1 0,0 1 0,0 1 0,-7 19 0,11-25 0,1 0 0,0 1 0,0-1 0,1 0 0,0 1 0,0-1 0,0 1 0,1-1 0,0 1 0,1 0 0,0 6 0,0-11 0,-1 0 0,0 0 0,1 0 0,0 0 0,-1 0 0,1 0 0,0-1 0,0 1 0,0 0 0,0 0 0,0-1 0,1 1 0,-1-1 0,0 1 0,1-1 0,-1 0 0,1 1 0,0-1 0,2 1 0,-1 0 0,-1-1 0,1-1 0,0 1 0,0 0 0,0-1 0,0 1 0,0-1 0,0 0 0,0 0 0,0 0 0,5-1 0,3-2 0,-1 1 0,0-1 0,1-1 0,-2 0 0,1-1 0,10-6 0,-10 6 0,0-2 0,0 0 0,-1 0 0,0-1 0,0 0 0,-1 0 0,12-15 0,-16 17 0,0 0 0,0-1 0,-1 1 0,0 0 0,0-1 0,-1 0 0,0 1 0,0-1 0,-1 0 0,0 0 0,0 0 0,0 0 0,-1-13 0,-4 4 0,4 16 0,0-1 0,-1 1 0,1 0 0,0-1 0,0 1 0,0 0 0,-1 0 0,1-1 0,0 1 0,0 0 0,-1 0 0,1 0 0,0-1 0,-1 1 0,1 0 0,0 0 0,-1 0 0,1 0 0,0 0 0,-1 0 0,1 0 0,0 0 0,-1 0 0,1 0 0,-1 0 0,0 0 0,0 1 0,-1-1 0,1 1 0,0 0 0,0 0 0,0 0 0,0-1 0,0 1 0,0 0 0,0 0 0,0 1 0,0-1 0,0 0 0,0 0 0,1 0 0,-1 0 0,0 1 0,0 1 0,-7 17 0,1 0 0,1 0 0,1 0 0,0 1 0,-1 21 0,-3 109 0,9-133 0,0 88 0,1-49 0,-7 63 0,5-113 0,0-1 0,0 0 0,-1 0 0,1 0 0,-1 1 0,-1-1 0,1-1 0,-1 1 0,0 0 0,-7 8 0,9-12 0,-1 0 0,0 0 0,0-1 0,0 1 0,0 0 0,0-1 0,0 0 0,0 1 0,0-1 0,-1 0 0,1 0 0,-1 0 0,1 0 0,-1-1 0,1 1 0,-1-1 0,1 1 0,-1-1 0,1 0 0,-1 0 0,1 0 0,-1-1 0,0 1 0,1 0 0,-1-1 0,1 0 0,0 1 0,-5-3 0,0 0 0,0-1 0,-1 0 0,2 0 0,-1 0 0,0-1 0,1 0 0,0-1 0,0 1 0,1-1 0,-1 0 0,1 0 0,0-1 0,1 0 0,0 0 0,0 0 0,0 0 0,1 0 0,-4-13 0,3 8 0,1-1 0,0 0 0,1-1 0,0 1 0,1 0 0,1 0 0,0-1 0,1 1 0,0 0 0,5-20 0,-2 19 29,0 0-1,1 1 1,1 0-1,1 0 0,0 0 1,0 1-1,1 0 1,1 0-1,0 1 1,0 0-1,18-14 1,-20 19-67,0 0 0,0 1 0,1 0 0,0 0 0,0 1 0,0 0 0,0 1 0,15-5 0,-17 7-59,0 0-1,0 0 1,0 0-1,0 1 1,1 0-1,-1 0 1,0 1-1,0-1 1,0 1-1,0 1 1,0-1-1,0 1 0,8 4 1,4 3-6729</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33.005"/>
    </inkml:context>
    <inkml:brush xml:id="br0">
      <inkml:brushProperty name="width" value="0.05" units="cm"/>
      <inkml:brushProperty name="height" value="0.05" units="cm"/>
    </inkml:brush>
  </inkml:definitions>
  <inkml:trace contextRef="#ctx0" brushRef="#br0">8 1 24575,'0'3'0,"0"4"0,0 4 0,0 7 0,0 3 0,0 4 0,0 4 0,0 1 0,-3 1 0,-1-5-8191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35.776"/>
    </inkml:context>
    <inkml:brush xml:id="br0">
      <inkml:brushProperty name="width" value="0.05" units="cm"/>
      <inkml:brushProperty name="height" value="0.05" units="cm"/>
    </inkml:brush>
  </inkml:definitions>
  <inkml:trace contextRef="#ctx0" brushRef="#br0">5 27 24575,'-3'3'0,"2"1"0,4 0 0,5-1 0,7-1 0,11-3 0,10-3 0,8-2 0,6-2 0,8 2 0,2 1 0,2-1 0,-11 0-8191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37.667"/>
    </inkml:context>
    <inkml:brush xml:id="br0">
      <inkml:brushProperty name="width" value="0.05" units="cm"/>
      <inkml:brushProperty name="height" value="0.05" units="cm"/>
    </inkml:brush>
  </inkml:definitions>
  <inkml:trace contextRef="#ctx0" brushRef="#br0">0 78 24575,'0'-3'0,"0"-4"0,3-2 0,5-1 0,3-3 0,0-2 0,2 2 0,-2 6 0,-2 7 0,-7 10 0,-3 6 0,-4 7 0,-5 6 0,-1 4 0,-1 3 0,-2 1 0,1-5-8191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38.247"/>
    </inkml:context>
    <inkml:brush xml:id="br0">
      <inkml:brushProperty name="width" value="0.05" units="cm"/>
      <inkml:brushProperty name="height" value="0.05" units="cm"/>
    </inkml:brush>
  </inkml:definitions>
  <inkml:trace contextRef="#ctx0" brushRef="#br0">12 66 24575,'-3'0'0,"-1"-3"0,0-4 0,4-5 0,5 1 0,5-2 0,7 2 0,0 3-8191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32.402"/>
    </inkml:context>
    <inkml:brush xml:id="br0">
      <inkml:brushProperty name="width" value="0.05" units="cm"/>
      <inkml:brushProperty name="height" value="0.05" units="cm"/>
    </inkml:brush>
  </inkml:definitions>
  <inkml:trace contextRef="#ctx0" brushRef="#br0">34 154 24575,'-2'1'0,"1"-1"0,0 1 0,-1-1 0,1 1 0,0-1 0,0 1 0,-1 0 0,1-1 0,0 1 0,0 0 0,0 0 0,0 0 0,0 0 0,0 0 0,1 0 0,-1 0 0,0 0 0,0 1 0,1-1 0,-1 0 0,0 0 0,1 1 0,0-1 0,-1 2 0,-8 33 0,8-23 0,1 1 0,1 0 0,0-1 0,0 1 0,5 15 0,22 70 0,-5-24 0,17 150 0,-34-187 0,-6-37 0,0 4 0,1-1 0,0 0 0,0 1 0,0-1 0,0 0 0,4 6 0,-2-8 0,0-9 0,0-9 0,-2-76 0,-18-168 0,-1 10 0,17 237 0,2 1 0,-1-1 0,2 0 0,-1 1 0,2-1 0,7-22 0,-9 32 0,0 0 0,0 0 0,1 0 0,-1 1 0,1-1 0,-1 0 0,1 1 0,0-1 0,0 1 0,1-1 0,-1 1 0,0 0 0,1 0 0,-1 0 0,1 0 0,0 1 0,0-1 0,-1 1 0,1-1 0,0 1 0,0 0 0,0 0 0,1 1 0,-1-1 0,0 0 0,0 1 0,0 0 0,0 0 0,1 0 0,-1 0 0,6 1 0,-2 1 0,1 0 0,-1 0 0,0 1 0,0-1 0,0 1 0,-1 1 0,1-1 0,-1 1 0,0 1 0,0-1 0,0 1 0,-1 0 0,1 0 0,-1 1 0,5 7 0,-7-10 0,-1 0 0,1 1 0,-1-1 0,0 1 0,0 0 0,-1 0 0,1 0 0,-1-1 0,0 1 0,0 0 0,0 1 0,0-1 0,-1 0 0,0 0 0,0 0 0,0 0 0,0 0 0,0 0 0,-1 1 0,0-1 0,0 0 0,0 0 0,0 0 0,-1-1 0,0 1 0,1 0 0,-1 0 0,-4 4 0,-1 0 38,0 1 0,0-2 0,-1 1 0,0-1 0,-1 0 0,1-1 0,-1 0 0,-13 6 0,-6 2-892,-47 14 1,46-18-5973</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38.369"/>
    </inkml:context>
    <inkml:brush xml:id="br0">
      <inkml:brushProperty name="width" value="0.05" units="cm"/>
      <inkml:brushProperty name="height" value="0.05" units="cm"/>
    </inkml:brush>
  </inkml:definitions>
  <inkml:trace contextRef="#ctx0" brushRef="#br0">19 50 24575,'-3'0'0,"-1"-3"0,-1-4 0,2-5 0,1-2 0,0 0-8191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38.524"/>
    </inkml:context>
    <inkml:brush xml:id="br0">
      <inkml:brushProperty name="width" value="0.05" units="cm"/>
      <inkml:brushProperty name="height" value="0.05" units="cm"/>
    </inkml:brush>
  </inkml:definitions>
  <inkml:trace contextRef="#ctx0" brushRef="#br0">0 0 24575,'3'0'0,"4"0"0,5 0 0,2 0 0,-1 0-8191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56.492"/>
    </inkml:context>
    <inkml:brush xml:id="br0">
      <inkml:brushProperty name="width" value="0.05" units="cm"/>
      <inkml:brushProperty name="height" value="0.05" units="cm"/>
    </inkml:brush>
  </inkml:definitions>
  <inkml:trace contextRef="#ctx0" brushRef="#br0">53 280 24575,'-12'264'0,"4"-37"0,-5-492 0,8 231 0,-2-17 0,3 0 0,1-63 0,3 100 0,1 1 0,1 0 0,0 0 0,0 0 0,2 0 0,-1 0 0,2 0 0,0 1 0,0 0 0,1 0 0,0 0 0,1 1 0,16-20 0,-16 25 0,0 0 0,0 0 0,1 1 0,-1 0 0,1 0 0,0 0 0,1 1 0,-1 1 0,1 0 0,0 0 0,-1 0 0,1 1 0,1 0 0,-1 1 0,0 0 0,0 0 0,0 1 0,1 1 0,13 1 0,-15-1 0,0 0 0,0 1 0,0-1 0,-1 2 0,1-1 0,0 1 0,-1 0 0,0 1 0,1 0 0,-1 0 0,-1 1 0,1-1 0,-1 1 0,0 1 0,0-1 0,0 1 0,-1 0 0,0 1 0,0-1 0,0 1 0,-1 0 0,5 10 0,-7-11 0,-1-1 0,1 1 0,-1 0 0,0 0 0,-1 0 0,0-1 0,1 1 0,-2 0 0,1 0 0,-1 0 0,0 0 0,0 0 0,-1-1 0,1 1 0,-1 0 0,0-1 0,-1 0 0,0 1 0,1-1 0,-2 0 0,1 0 0,-7 7 0,-7 8 0,-2-1 0,0 0 0,-35 26 0,48-40 0,-25 17 0,-22 18 0,49-36 0,0-1 0,1 1 0,-1 0 0,1 0 0,0 0 0,0 1 0,0-1 0,0 1 0,-3 8 0,6-10 0,-1 0 0,1 0 0,0 0 0,-1 0 0,1 0 0,1 0 0,-1 0 0,0 0 0,1 0 0,-1 0 0,1 0 0,0 0 0,0 0 0,0 0 0,1 0 0,-1-1 0,3 4 0,3 6 0,1-1 0,15 15 0,-20-22 0,37 40 0,1-1 0,2-3 0,2-1 0,79 52 0,-112-84-341,0-1 0,1 1-1,22 6 1,-7-6-6485</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57.851"/>
    </inkml:context>
    <inkml:brush xml:id="br0">
      <inkml:brushProperty name="width" value="0.05" units="cm"/>
      <inkml:brushProperty name="height" value="0.05" units="cm"/>
    </inkml:brush>
  </inkml:definitions>
  <inkml:trace contextRef="#ctx0" brushRef="#br0">193 40 24575,'-6'0'0,"1"-1"0,-1 0 0,1 0 0,0-1 0,-1 0 0,1 0 0,0 0 0,0 0 0,0-1 0,1 1 0,-1-1 0,-6-6 0,11 9 0,0 0 0,0 0 0,0 0 0,0 0 0,0 0 0,0 0 0,0 0 0,-1-1 0,1 1 0,0 0 0,0 0 0,0 0 0,0 0 0,0 0 0,0 0 0,0-1 0,0 1 0,0 0 0,0 0 0,0 0 0,0 0 0,0 0 0,0 0 0,0 0 0,0-1 0,0 1 0,0 0 0,1 0 0,-1 0 0,0 0 0,0 0 0,0 0 0,0 0 0,0 0 0,0-1 0,0 1 0,0 0 0,0 0 0,0 0 0,0 0 0,1 0 0,-1 0 0,0 0 0,0 0 0,0 0 0,0 0 0,0 0 0,1 0 0,9-3 0,10 1 0,-19 2 0,1 0 0,1 0 0,0 0 0,0 0 0,0 0 0,-1 0 0,1 1 0,0-1 0,0 1 0,0 0 0,-1-1 0,1 1 0,4 3 0,-7-3 0,0-1 0,0 0 0,0 1 0,0-1 0,0 1 0,0-1 0,0 1 0,-1-1 0,1 1 0,0-1 0,0 1 0,-1-1 0,1 0 0,0 1 0,0-1 0,-1 1 0,1-1 0,0 0 0,-1 1 0,1-1 0,-1 0 0,1 0 0,0 1 0,-1-1 0,1 0 0,-1 0 0,1 1 0,-1-1 0,1 0 0,0 0 0,-1 0 0,1 0 0,-1 0 0,0 0 0,-20 8 0,-36 4 0,46-10 0,-1 0 0,0 0 0,1 1 0,-1 1 0,-19 9 0,30-13 0,0 0 0,0 1 0,0-1 0,1 1 0,-1-1 0,0 0 0,0 1 0,1-1 0,-1 1 0,0 0 0,1-1 0,-1 1 0,1-1 0,-1 1 0,1 0 0,-1 0 0,1-1 0,-1 1 0,1 0 0,0 0 0,-1-1 0,1 2 0,0-1 0,0 0 0,1-1 0,-1 1 0,0-1 0,1 1 0,-1-1 0,1 1 0,-1-1 0,1 1 0,-1-1 0,1 1 0,-1-1 0,1 0 0,-1 1 0,1-1 0,-1 0 0,1 1 0,0-1 0,-1 0 0,1 0 0,1 1 0,5 0 0,1 1 0,-1-1 0,13 1 0,190-1 0,-160-4 0,0-2 0,58-14 0,-74 7 0,-33 12 0,-1 0 0,1 0 0,-1 0 0,1 0 0,-1-1 0,1 1 0,-1 0 0,0 0 0,1-1 0,-1 1 0,1 0 0,-1 0 0,0-1 0,1 1 0,-1 0 0,0-1 0,1 1 0,-1-1 0,0 1 0,0-1 0,1 1 0,-1 0 0,0-1 0,0 1 0,0-1 0,0 1 0,0-1 0,1 1 0,-1-1 0,0 1 0,0-1 0,0 1 0,0-1 0,0 1 0,-1-1 0,1 1 0,0-1 0,0 1 0,0 0 0,0-1 0,0 1 0,-1-1 0,1 1 0,0-1 0,0 1 0,-1 0 0,1-1 0,0 1 0,-1-1 0,1 1 0,0 0 0,-1-1 0,1 1 0,0 0 0,-1 0 0,1-1 0,-1 1 0,1 0 0,-1 0 0,1 0 0,-1-1 0,1 1 0,-1 0 0,1 0 0,-8-3 0,0 0 0,0 0 0,0 1 0,0 0 0,-1 0 0,1 1 0,0 0 0,-17 0 0,4 2 0,0 0 0,-29 6 0,45-6 0,-1 0 0,1 0 0,0 1 0,0 0 0,0 0 0,0 0 0,0 0 0,-9 6 0,12-5 0,-1-1 0,0 1 0,1 0 0,0 0 0,0 0 0,0 0 0,0 0 0,0 0 0,0 0 0,1 1 0,0-1 0,0 1 0,0-1 0,-1 5 0,-5 33 0,2 0 0,0 60 0,1-13 0,1-48 111,-1 0-603,2 0 0,4 54 0,2-69-6334</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58.345"/>
    </inkml:context>
    <inkml:brush xml:id="br0">
      <inkml:brushProperty name="width" value="0.05" units="cm"/>
      <inkml:brushProperty name="height" value="0.05" units="cm"/>
    </inkml:brush>
  </inkml:definitions>
  <inkml:trace contextRef="#ctx0" brushRef="#br0">0 354 24575,'4'-7'0,"0"0"0,0 0 0,1 0 0,0 0 0,0 1 0,1 0 0,9-9 0,-13 14 0,-1 0 0,0 0 0,1-1 0,-1 1 0,1 0 0,-1 0 0,1 1 0,-1-1 0,1 0 0,0 0 0,0 1 0,-1-1 0,1 1 0,0 0 0,0-1 0,-1 1 0,1 0 0,0 0 0,0 0 0,0 0 0,-1 0 0,1 1 0,0-1 0,0 0 0,-1 1 0,1-1 0,0 1 0,0 0 0,-1 0 0,1-1 0,-1 1 0,1 0 0,-1 1 0,1-1 0,-1 0 0,0 0 0,1 0 0,-1 1 0,1 1 0,3 4 0,-1 1 0,0-1 0,0 1 0,-1 0 0,0 0 0,0 0 0,-1 0 0,0 0 0,0 1 0,0 9 0,1 16 0,-3 41 0,-1-53 0,0 14 0,1-25 0,-1-26 0,-9-131 0,0-18 0,10 142 0,1 0 0,1 0 0,1 0 0,1 0 0,9-27 0,-11 43 0,0 0 0,1-1 0,0 1 0,0 0 0,0 1 0,1-1 0,0 0 0,0 1 0,0 0 0,9-8 0,-10 11 0,-1 0 0,1 1 0,0-1 0,-1 1 0,1-1 0,0 1 0,0 0 0,0 0 0,0 0 0,0 0 0,0 0 0,0 1 0,0 0 0,1-1 0,-1 1 0,0 0 0,0 1 0,0-1 0,0 0 0,0 1 0,1 0 0,-1 0 0,0 0 0,4 2 0,-1 0 0,0 0 0,0 1 0,-1-1 0,1 1 0,-1 0 0,0 1 0,-1-1 0,1 1 0,-1 0 0,1 0 0,-2 0 0,1 1 0,0 0 0,-1-1 0,4 11 0,-5-11 0,-1-1 0,1 1 0,-1 0 0,0 0 0,0 0 0,0 0 0,-1 0 0,0 0 0,0 0 0,0 0 0,0 0 0,-1 0 0,0 0 0,0 0 0,0 0 0,-1 0 0,0-1 0,0 1 0,0 0 0,-5 7 0,2-5 0,-1-1 0,0 0 0,-1 0 0,1 0 0,-1 0 0,-10 5 0,8-6 0,1 1 0,1 0 0,-1 1 0,-7 8 0,14-14 0,0 0 0,0 1 0,0-1 0,0 1 0,0-1 0,1 1 0,-1-1 0,0 1 0,1 0 0,-1-1 0,1 1 0,0 0 0,0-1 0,0 1 0,-1 0 0,1 0 0,1-1 0,-1 1 0,0 0 0,0-1 0,1 1 0,-1 0 0,1-1 0,-1 1 0,1-1 0,0 1 0,0-1 0,-1 1 0,1-1 0,2 2 0,3 5 0,0-1 0,0 0 0,1 0 0,10 7 0,-9-7 0,26 23-273,-1 1 0,-2 2 0,-1 1 0,47 70 0,-55-67-6553</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02.402"/>
    </inkml:context>
    <inkml:brush xml:id="br0">
      <inkml:brushProperty name="width" value="0.05" units="cm"/>
      <inkml:brushProperty name="height" value="0.05" units="cm"/>
    </inkml:brush>
  </inkml:definitions>
  <inkml:trace contextRef="#ctx0" brushRef="#br0">0 68 24575,'11'-8'0,"-1"1"0,1-1 0,0 2 0,1-1 0,-1 2 0,1 0 0,0 0 0,15-3 0,-22 6 0,0 0 0,0 1 0,1 0 0,-1 0 0,0 0 0,1 0 0,-1 1 0,1 0 0,-1 0 0,1 1 0,-1-1 0,0 1 0,1 0 0,-1 1 0,0-1 0,0 1 0,0 0 0,0 1 0,0-1 0,0 1 0,0 0 0,-1 0 0,0 0 0,1 1 0,-1-1 0,0 1 0,-1 0 0,1 0 0,-1 1 0,0-1 0,0 1 0,0-1 0,0 1 0,-1 0 0,4 10 0,-4-7 0,1 1 0,-1-1 0,0 0 0,-1 1 0,0-1 0,-1 1 0,1-1 0,-2 1 0,1-1 0,-1 1 0,0-1 0,-1 0 0,0 1 0,-3 7 0,3-11 0,0 0 0,-1 0 0,1 0 0,-1 0 0,0-1 0,-1 0 0,1 1 0,-1-1 0,0 0 0,0 0 0,0-1 0,0 1 0,-1-1 0,1 0 0,-1 0 0,0-1 0,0 1 0,0-1 0,0 0 0,0-1 0,-1 1 0,-7 1 0,9-3 0,0 1 0,0-1 0,0 0 0,0 0 0,-1 0 0,1-1 0,0 1 0,0-1 0,0 0 0,0 0 0,0 0 0,1-1 0,-1 1 0,0-1 0,1 0 0,-1 0 0,1 0 0,-1-1 0,1 1 0,0-1 0,0 0 0,0 0 0,0 0 0,1 0 0,-1 0 0,1-1 0,0 1 0,0-1 0,0 0 0,0 1 0,1-1 0,0 0 0,-1 0 0,1 0 0,1 0 0,-1 0 0,0 0 0,1 0 0,0 0 0,0 0 0,0 0 0,1-1 0,-1 1 0,1 0 0,0 0 0,0 0 0,3-6 0,2-2 0,1 0 0,0 0 0,0 1 0,1 0 0,0 1 0,1 0 0,0 0 0,1 1 0,0 0 0,1 0 0,-1 1 0,2 1 0,-1 0 0,24-11 0,-33 18 0,0-1 0,-1 0 0,1 1 0,0-1 0,0 1 0,0 0 0,0-1 0,-1 1 0,1 0 0,0 0 0,0 0 0,0 1 0,0-1 0,0 0 0,-1 1 0,1-1 0,0 1 0,0-1 0,-1 1 0,1 0 0,0 0 0,1 1 0,-2-1 0,1 1 0,-1-1 0,0 1 0,-1-1 0,1 1 0,0 0 0,0-1 0,-1 1 0,1 0 0,-1-1 0,1 1 0,-1 0 0,0 0 0,0-1 0,0 1 0,0 0 0,0 0 0,0-1 0,0 1 0,0 0 0,-1 0 0,1-1 0,-2 4 0,-1 6-341,-1 0 0,-1 0-1,-7 13 1,2-7-6485</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02.687"/>
    </inkml:context>
    <inkml:brush xml:id="br0">
      <inkml:brushProperty name="width" value="0.05" units="cm"/>
      <inkml:brushProperty name="height" value="0.05" units="cm"/>
    </inkml:brush>
  </inkml:definitions>
  <inkml:trace contextRef="#ctx0" brushRef="#br0">161 0 24575,'-3'0'0,"-4"3"0,-1 5 0,-3 6 0,2 8 0,1 6 0,3 4 0,1 7 0,2 2 0,-1 4 0,-1 4 0,-3 3 0,-3 2 0,-3 4 0,-3-1 0,-1-2 0,-1 1 0,2-11-8191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03.121"/>
    </inkml:context>
    <inkml:brush xml:id="br0">
      <inkml:brushProperty name="width" value="0.05" units="cm"/>
      <inkml:brushProperty name="height" value="0.05" units="cm"/>
    </inkml:brush>
  </inkml:definitions>
  <inkml:trace contextRef="#ctx0" brushRef="#br0">132 47 24575,'-1'-3'0,"1"1"0,0 0 0,0 0 0,1-1 0,-1 1 0,0 0 0,1 0 0,-1 0 0,1-1 0,0 1 0,0 0 0,0 0 0,0 0 0,0 0 0,0 0 0,3-3 0,-3 4 0,1 0 0,-1 1 0,1-1 0,0 0 0,-1 1 0,1-1 0,-1 1 0,1-1 0,0 1 0,0 0 0,-1 0 0,1 0 0,0 0 0,0 0 0,-1 0 0,1 0 0,0 0 0,-1 1 0,1-1 0,0 1 0,-1-1 0,1 1 0,1 1 0,5 1 0,0 1 0,-1 0 0,0 1 0,0 0 0,-1 0 0,1 0 0,-1 1 0,0 0 0,0 0 0,-1 0 0,0 1 0,0 0 0,0 0 0,-1 0 0,0 0 0,4 13 0,-6-17 0,-1 1 0,0 0 0,0-1 0,0 1 0,0 0 0,-1-1 0,1 1 0,-1 0 0,0 0 0,0 0 0,0-1 0,-1 1 0,1 0 0,-1 0 0,0-1 0,0 1 0,0 0 0,-1-1 0,1 1 0,-1-1 0,0 0 0,0 1 0,0-1 0,0 0 0,-1 0 0,1 0 0,-1-1 0,0 1 0,0 0 0,0-1 0,0 0 0,0 0 0,0 0 0,-1 0 0,1 0 0,-1-1 0,1 0 0,-4 2 0,-4 0 0,1 0 0,0 0 0,-1-1 0,1 0 0,-1-1 0,0 0 0,0 0 0,1-2 0,-1 1 0,0-1 0,1-1 0,-1 0 0,1 0 0,-1-1 0,1 0 0,-12-6 0,19 7 0,0 1 0,1-1 0,-1 1 0,1-1 0,0 0 0,-1 0 0,1 0 0,0 0 0,0 0 0,0 0 0,0-1 0,1 1 0,-1-1 0,0 1 0,1-1 0,0 0 0,0 0 0,0 1 0,0-1 0,0 0 0,0 0 0,1 0 0,0 0 0,-1 0 0,1 0 0,0 0 0,0 0 0,1 0 0,-1 0 0,1 0 0,-1 0 0,2-4 0,1 2 0,-1-1 0,1 1 0,0-1 0,0 1 0,1 0 0,-1 0 0,1 1 0,0-1 0,0 1 0,1 0 0,0 0 0,-1 0 0,1 0 0,0 1 0,6-3 0,-3 2-105,1 0 0,-1 1 0,1 0 0,-1 0 0,1 1 0,0 0 0,0 1 0,0 0 0,0 0 0,1 1 0,-1 0 0,14 2 0,-9 3-6721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03.731"/>
    </inkml:context>
    <inkml:brush xml:id="br0">
      <inkml:brushProperty name="width" value="0.05" units="cm"/>
      <inkml:brushProperty name="height" value="0.05" units="cm"/>
    </inkml:brush>
  </inkml:definitions>
  <inkml:trace contextRef="#ctx0" brushRef="#br0">332 59 24575,'3'-1'0,"1"0"0,-1 1 0,0-1 0,1 0 0,-1-1 0,0 1 0,0-1 0,0 1 0,0-1 0,0 0 0,0 0 0,0 0 0,0-1 0,-1 1 0,1-1 0,-1 1 0,3-5 0,-5 6 0,1 0 0,-1 1 0,0-1 0,0 0 0,0 1 0,0-1 0,0 0 0,0 1 0,0-1 0,0 1 0,-1-1 0,1 0 0,0 1 0,0-1 0,0 1 0,-1-1 0,1 0 0,0 1 0,-1-1 0,1 1 0,0-1 0,-1 1 0,1-1 0,-1 1 0,1-1 0,-1 1 0,1 0 0,-1-1 0,1 1 0,-1 0 0,0-1 0,1 1 0,-1 0 0,1 0 0,-1-1 0,0 1 0,1 0 0,-1 0 0,1 0 0,-1 0 0,0 0 0,-1 0 0,-31-3 0,31 3 0,-26-2 0,-1 2 0,1 1 0,-49 9 0,68-8 0,0 0 0,0 1 0,1 0 0,-1 0 0,1 1 0,0 1 0,0-1 0,0 1 0,0 0 0,1 1 0,0 0 0,0 0 0,1 1 0,-1 0 0,-7 11 0,9-10 0,-1 0 0,1 1 0,1 0 0,0 0 0,0 1 0,1-1 0,0 1 0,0 0 0,1-1 0,1 1 0,-1 13 0,2-18 0,0 0 0,0 0 0,0 0 0,1-1 0,0 1 0,0 0 0,0 0 0,1-1 0,-1 1 0,1-1 0,0 1 0,0-1 0,1 0 0,-1 0 0,1 0 0,0 0 0,0 0 0,1 0 0,-1-1 0,1 0 0,-1 0 0,1 0 0,0 0 0,0 0 0,6 2 0,6 1-170,0-1-1,1 0 0,0-2 1,0 0-1,0 0 0,1-2 1,24 0-1,1 0-6655</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04.013"/>
    </inkml:context>
    <inkml:brush xml:id="br0">
      <inkml:brushProperty name="width" value="0.05" units="cm"/>
      <inkml:brushProperty name="height" value="0.05" units="cm"/>
    </inkml:brush>
  </inkml:definitions>
  <inkml:trace contextRef="#ctx0" brushRef="#br0">42 4 24575,'-15'-2'0,"5"1"0,9 2 0,0-1 0,1 1 0,-1 0 0,0 0 0,1 0 0,-1 0 0,1 0 0,-1 0 0,1 0 0,-1 0 0,1 1 0,0-1 0,0 0 0,-1 1 0,-2 15 0,0 1 0,1 0 0,1 32 0,8 54 0,-6-101 0,2 40 131,17 122-1627,-16-141-5330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32.664"/>
    </inkml:context>
    <inkml:brush xml:id="br0">
      <inkml:brushProperty name="width" value="0.05" units="cm"/>
      <inkml:brushProperty name="height" value="0.05" units="cm"/>
    </inkml:brush>
  </inkml:definitions>
  <inkml:trace contextRef="#ctx0" brushRef="#br0">0 84 24575,'10'-11'0,"0"0"0,-2-1 0,9-14 0,-9 14 0,-8 11 0,0 0 0,1 1 0,-1-1 0,1 0 0,-1 1 0,1-1 0,-1 0 0,1 1 0,-1-1 0,1 1 0,-1-1 0,1 1 0,0-1 0,-1 1 0,1-1 0,0 1 0,0 0 0,-1-1 0,2 1 0,-1 0 0,-1 0 0,1 0 0,-1 0 0,0 1 0,1-1 0,-1 0 0,1 0 0,-1 1 0,0-1 0,0 0 0,1 1 0,-1-1 0,0 0 0,1 1 0,-1-1 0,0 1 0,0-1 0,0 0 0,1 1 0,-1-1 0,0 1 0,0-1 0,0 1 0,0 0 0,4 36 0,-4-34 0,-2 94 0,0-57 0,2-1 0,6 51 0,-5-83 49,1 1 0,-1-1 0,1 0-1,1 0 1,-1 0 0,8 12 0,-8-16-156,0 0 0,0 0 1,0-1-1,0 1 0,1 0 1,-1-1-1,1 1 0,0-1 1,0 0-1,0 0 0,0 0 1,0 0-1,0-1 0,1 1 1,5 1-1,11 2-6719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04.773"/>
    </inkml:context>
    <inkml:brush xml:id="br0">
      <inkml:brushProperty name="width" value="0.05" units="cm"/>
      <inkml:brushProperty name="height" value="0.05" units="cm"/>
    </inkml:brush>
  </inkml:definitions>
  <inkml:trace contextRef="#ctx0" brushRef="#br0">258 352 24575,'3'0'0,"-1"0"0,1-1 0,0 1 0,-1-1 0,1 1 0,-1-1 0,1 0 0,-1 0 0,1 0 0,-1 0 0,0-1 0,0 1 0,1-1 0,-1 1 0,0-1 0,0 0 0,0 0 0,-1 0 0,1 0 0,0 0 0,-1 0 0,1 0 0,1-5 0,-2 6 0,0-1 0,-1 0 0,1 0 0,0 0 0,-1 0 0,0 0 0,1 1 0,-1-1 0,0 0 0,0 0 0,0 0 0,0 0 0,0 0 0,0 0 0,-1 0 0,1 0 0,-1 0 0,1 0 0,-1 0 0,0 1 0,0-1 0,0 0 0,0 0 0,0 1 0,0-1 0,0 1 0,0-1 0,-1 1 0,1-1 0,-1 1 0,-1-2 0,-1 1 0,0 0 0,-1 0 0,1 0 0,0 0 0,0 1 0,-1 0 0,1 0 0,-1 0 0,1 0 0,-1 1 0,1 0 0,-1 0 0,0 0 0,1 0 0,-1 1 0,1 0 0,-1-1 0,1 2 0,0-1 0,-1 1 0,1-1 0,-6 4 0,-5 3 0,0 0 0,1 1 0,0 1 0,-22 19 0,24-18 0,0 0 0,1 2 0,0-1 0,-17 27 0,25-35 0,0 0 0,1 1 0,-1-1 0,1 1 0,0-1 0,1 1 0,-1 0 0,1 0 0,0 0 0,0 0 0,0 0 0,1 0 0,-1 0 0,1 0 0,1 0 0,-1 0 0,1 0 0,-1 0 0,2 0 0,1 6 0,-1-8 0,0 0 0,0 0 0,0 0 0,0 0 0,1-1 0,0 1 0,-1-1 0,1 1 0,0-1 0,0 0 0,0 0 0,0 0 0,1-1 0,-1 1 0,1-1 0,-1 0 0,1 1 0,-1-2 0,1 1 0,5 0 0,9 2 0,0-2 0,33-2 0,-46 1 0,12-1 0,0 0 0,0-1 0,0-1 0,0-1 0,0 0 0,0-2 0,-1 0 0,0 0 0,28-17 0,-36 18 0,-1 0 0,0 0 0,0-1 0,-1 0 0,1 0 0,-1 0 0,-1-1 0,1 0 0,-1 0 0,0-1 0,-1 1 0,0-1 0,0 0 0,-1 0 0,0-1 0,0 1 0,-1 0 0,0-1 0,0 0 0,-1 1 0,0-12 0,-2-12 0,-2-1 0,-1 1 0,-2-1 0,-1 1 0,-13-33 0,-1-11 0,21 75 0,-6-20 0,3 15 0,1 10 0,1 48 0,3 0 0,10 68 0,-7-77 0,0 0 0,2 0 0,15 55 0,-18-86 0,0 0 0,0-1 0,1 0 0,0 0 0,1 0 0,0-1 0,1 1 0,0-2 0,0 1 0,1-1 0,1 0 0,0 0 0,12 8 0,-16-13-195,1 0 0,1-1 0,-1 0 0,0-1 0,1 1 0,9 1 0,7 0-6631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06.001"/>
    </inkml:context>
    <inkml:brush xml:id="br0">
      <inkml:brushProperty name="width" value="0.05" units="cm"/>
      <inkml:brushProperty name="height" value="0.05" units="cm"/>
    </inkml:brush>
  </inkml:definitions>
  <inkml:trace contextRef="#ctx0" brushRef="#br0">26 92 24575,'-3'0'0,"-4"0"0,-1-3 0,1-4 0,7-5 0,8 1 0,8-2 0,8 2 0,9 3 0,6-1 0,4 1 0,3 3 0,-8 1-8191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06.155"/>
    </inkml:context>
    <inkml:brush xml:id="br0">
      <inkml:brushProperty name="width" value="0.05" units="cm"/>
      <inkml:brushProperty name="height" value="0.05" units="cm"/>
    </inkml:brush>
  </inkml:definitions>
  <inkml:trace contextRef="#ctx0" brushRef="#br0">0 10 24575,'0'3'0,"3"1"0,5 1 0,6-2 0,8-4 0,6-2 0,8 0 0,6-3 0,4 0 0,-7 0-8191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13.893"/>
    </inkml:context>
    <inkml:brush xml:id="br0">
      <inkml:brushProperty name="width" value="0.05" units="cm"/>
      <inkml:brushProperty name="height" value="0.05" units="cm"/>
    </inkml:brush>
  </inkml:definitions>
  <inkml:trace contextRef="#ctx0" brushRef="#br0">92 147 24575,'-1'-2'0,"-1"0"0,0 1 0,1-1 0,0 0 0,-1-1 0,1 1 0,0 0 0,0 0 0,0 0 0,1-1 0,-1 1 0,0 0 0,1-1 0,0 1 0,-1-1 0,1 1 0,0-5 0,1 3 0,-1 0 0,1 1 0,0-1 0,1 0 0,-1 0 0,1 0 0,-1 1 0,1-1 0,0 1 0,3-4 0,-2 2 0,1 0 0,0 0 0,0 1 0,0-1 0,1 1 0,0 0 0,-1 1 0,1-1 0,0 1 0,1 0 0,-1 0 0,1 1 0,-1 0 0,7-2 0,-8 3 0,0 0 0,0 1 0,1 0 0,-1 0 0,0 0 0,1 0 0,-1 1 0,0-1 0,0 1 0,0 0 0,0 0 0,0 1 0,0-1 0,0 1 0,0 0 0,0 0 0,-1 0 0,1 1 0,-1-1 0,1 1 0,-1 0 0,5 5 0,-3-1 0,0-1 0,-1 1 0,1 0 0,-2 0 0,1 0 0,-1 1 0,0-1 0,0 1 0,-1 0 0,0 0 0,1 9 0,-3-13 0,1 0 0,-1 0 0,0 0 0,0 0 0,-1 0 0,1 0 0,-1-1 0,0 1 0,0 0 0,0 0 0,-1-1 0,1 1 0,-1 0 0,-3 4 0,1-2 0,0-1 0,0 0 0,0 0 0,-1-1 0,0 1 0,0-1 0,0 0 0,-8 4 0,4-3 0,0 0 0,0-1 0,0 0 0,-1-1 0,0 0 0,1 0 0,-1-1 0,0 0 0,0-1 0,0 0 0,-14 0 0,17-2 0,0 0 0,0-1 0,0 1 0,0-1 0,0-1 0,0 1 0,1-1 0,-1 0 0,1-1 0,0 0 0,-9-6 0,13 8 0,0 0 0,0 0 0,-1 0 0,2 0 0,-1 0 0,0 0 0,0-1 0,1 1 0,-1-1 0,1 1 0,0-1 0,0 1 0,0-1 0,0 0 0,0 0 0,0 0 0,1 1 0,0-1 0,-1 0 0,1 0 0,0 0 0,0 0 0,1 0 0,-1 1 0,0-1 0,1 0 0,0 0 0,0 0 0,0 1 0,0-1 0,2-3 0,2-3 29,0 1-1,1 0 1,0 0-1,0 1 0,1-1 1,0 2-1,1-1 1,-1 1-1,1 0 1,0 0-1,17-8 1,-10 6-314,1 1 1,0 1-1,1 0 1,-1 2-1,35-7 1,-26 9-6542</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14.127"/>
    </inkml:context>
    <inkml:brush xml:id="br0">
      <inkml:brushProperty name="width" value="0.05" units="cm"/>
      <inkml:brushProperty name="height" value="0.05" units="cm"/>
    </inkml:brush>
  </inkml:definitions>
  <inkml:trace contextRef="#ctx0" brushRef="#br0">182 1 24575,'3'0'0,"1"3"0,0 4 0,-1 5 0,-3 5 0,-3 8 0,-3 4 0,-5 8 0,-2 3 0,-3 4 0,-2 4 0,0 4 0,-2-1 0,1-4 0,0-2 0,0-6 0,1-4 0,2-7-8191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14.471"/>
    </inkml:context>
    <inkml:brush xml:id="br0">
      <inkml:brushProperty name="width" value="0.05" units="cm"/>
      <inkml:brushProperty name="height" value="0.05" units="cm"/>
    </inkml:brush>
  </inkml:definitions>
  <inkml:trace contextRef="#ctx0" brushRef="#br0">86 22 24575,'1'0'0,"0"-1"0,0 0 0,-1 0 0,1 0 0,0 0 0,0 1 0,0-1 0,0 0 0,0 1 0,0-1 0,0 0 0,0 1 0,0 0 0,0-1 0,1 1 0,-1 0 0,0-1 0,0 1 0,0 0 0,0 0 0,1 0 0,-1 0 0,0 0 0,0 0 0,0 0 0,0 1 0,1-1 0,-1 0 0,0 1 0,0-1 0,0 0 0,0 1 0,0 0 0,2 0 0,-2 1 0,1-1 0,-1 1 0,0-1 0,1 1 0,-1 0 0,0 0 0,0-1 0,0 1 0,-1 0 0,1 0 0,0 0 0,-1 0 0,1 0 0,-1 0 0,0 0 0,1 0 0,-1 0 0,0 0 0,-1 3 0,0 5 0,-1 0 0,0 0 0,-1-1 0,0 1 0,-1-1 0,-8 15 0,11-20 0,-1-1 0,0 0 0,0 1 0,0-1 0,0 0 0,-1 0 0,1 0 0,-1-1 0,0 1 0,0-1 0,0 1 0,0-1 0,0 0 0,-1 0 0,1 0 0,0-1 0,-1 1 0,0-1 0,1 0 0,-5 1 0,6-1 0,1-1 0,-1 0 0,0 0 0,0 0 0,1 0 0,-1 0 0,0 0 0,0-1 0,1 1 0,-1-1 0,0 1 0,1-1 0,-1 1 0,0-1 0,1 0 0,-1 0 0,1 0 0,-1 0 0,1 0 0,0 0 0,-1 0 0,1-1 0,0 1 0,0 0 0,0-1 0,0 1 0,0-1 0,0 1 0,0-1 0,0 1 0,1-1 0,-2-3 0,2 2 0,-1-1 0,1 1 0,0-1 0,-1 1 0,2-1 0,-1 1 0,0 0 0,1-1 0,-1 1 0,1-1 0,0 1 0,0 0 0,1 0 0,-1 0 0,1-1 0,2-2 0,2-3-80,1 1 0,0 1-1,0-1 1,1 1 0,0 0-1,0 1 1,1 0 0,-1 0-1,1 1 1,1 0 0,-1 1 0,1 0-1,0 0 1,0 1 0,0 0-1,19-2 1,-12 4-6746</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14.749"/>
    </inkml:context>
    <inkml:brush xml:id="br0">
      <inkml:brushProperty name="width" value="0.05" units="cm"/>
      <inkml:brushProperty name="height" value="0.05" units="cm"/>
    </inkml:brush>
  </inkml:definitions>
  <inkml:trace contextRef="#ctx0" brushRef="#br0">0 3 24575,'0'-3'0,"3"5"0,2 6 0,2 7 0,0 8 0,-1 6 0,-1 7 0,1 7 0,0 3 0,-1 3 0,1-1 0,1 1 0,-2-5 0,-1-4 0,-2-5 0,-1-5 0,0-9-8191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15.045"/>
    </inkml:context>
    <inkml:brush xml:id="br0">
      <inkml:brushProperty name="width" value="0.05" units="cm"/>
      <inkml:brushProperty name="height" value="0.05" units="cm"/>
    </inkml:brush>
  </inkml:definitions>
  <inkml:trace contextRef="#ctx0" brushRef="#br0">120 61 24575,'17'-19'0,"-15"15"0,1 1 0,0-1 0,1 1 0,-1-1 0,0 1 0,1 0 0,0 0 0,0 1 0,0-1 0,0 1 0,8-4 0,-12 6 0,0 0 0,0 0 0,0 0 0,0 0 0,1 0 0,-1-1 0,0 1 0,0 0 0,1 0 0,-1 0 0,0 0 0,0 0 0,0 0 0,1 0 0,-1 0 0,0 0 0,0 0 0,1 0 0,-1 0 0,0 0 0,0 0 0,0 0 0,1 0 0,-1 0 0,0 0 0,0 0 0,0 0 0,1 0 0,-1 1 0,0-1 0,0 0 0,0 0 0,1 0 0,-1 0 0,0 0 0,0 1 0,0-1 0,0 0 0,1 0 0,-1 0 0,0 1 0,0-1 0,0 0 0,-5 11 0,-15 12 0,-44 33 0,-21 21 0,83-75 0,0 0 0,0 0 0,1-1 0,-1 1 0,1 1 0,-1-1 0,1 0 0,0 0 0,0 0 0,0 1 0,0-1 0,0 0 0,0 1 0,1-1 0,-1 1 0,1 3 0,0-3 0,1-1 0,-1 0 0,1 1 0,0-1 0,0 0 0,0 0 0,0 1 0,0-1 0,0 0 0,1 0 0,-1-1 0,1 1 0,-1 0 0,1 0 0,0-1 0,0 1 0,3 2 0,32 26-273,1-1 0,2-2 0,1-2 0,45 21 0,-55-34-6553</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15.983"/>
    </inkml:context>
    <inkml:brush xml:id="br0">
      <inkml:brushProperty name="width" value="0.05" units="cm"/>
      <inkml:brushProperty name="height" value="0.05" units="cm"/>
    </inkml:brush>
  </inkml:definitions>
  <inkml:trace contextRef="#ctx0" brushRef="#br0">110 190 24575,'-18'-10'0,"17"10"0,-1-1 0,1 1 0,0-1 0,-1 1 0,1-1 0,0 0 0,-1 0 0,1 1 0,0-1 0,0 0 0,0 0 0,0 0 0,0-1 0,0 1 0,-1-1 0,2 2 0,0-1 0,0 1 0,0 0 0,-1 0 0,1-1 0,0 1 0,0 0 0,0-1 0,0 1 0,0 0 0,0-1 0,1 1 0,-1 0 0,0 0 0,0-1 0,0 1 0,0 0 0,0-1 0,0 1 0,0 0 0,1 0 0,-1-1 0,0 1 0,0 0 0,0 0 0,1 0 0,-1-1 0,0 1 0,0 0 0,1 0 0,-1 0 0,0 0 0,0-1 0,1 1 0,-1 0 0,0 0 0,0 0 0,1 0 0,-1 0 0,0 0 0,1 0 0,-1 0 0,16-3 0,-16 3 0,49-5 0,-23 4 0,1-2 0,-2 0 0,1-2 0,38-12 0,-62 16 0,0 1 0,0-1 0,-1 1 0,1-1 0,0 0 0,-1 0 0,1 0 0,-1 0 0,1 0 0,-1 0 0,1-1 0,-1 1 0,0 0 0,1-1 0,-1 1 0,0-1 0,0 1 0,0-1 0,0 1 0,-1-1 0,1 0 0,1-2 0,-3 3 0,1-1 0,0 1 0,-1-1 0,1 1 0,0-1 0,-1 1 0,0-1 0,1 1 0,-1 0 0,0-1 0,0 1 0,0 0 0,0 0 0,0 0 0,0-1 0,0 1 0,0 0 0,0 0 0,0 1 0,-1-1 0,1 0 0,0 0 0,-1 1 0,1-1 0,-1 0 0,1 1 0,-2-1 0,-8-3 0,0 1 0,0 0 0,-1 0 0,1 1 0,-19-1 0,-60 3 0,81 0 0,0 1 0,0 0 0,0 1 0,0 0 0,1 0 0,-1 1 0,1 0 0,-1 0 0,-11 7 0,17-8 0,0 0 0,1 0 0,-1 0 0,0 0 0,1 0 0,0 1 0,-1-1 0,1 1 0,0 0 0,0 0 0,0-1 0,1 1 0,-1 0 0,1 0 0,0 1 0,-1-1 0,1 0 0,1 0 0,-1 1 0,0-1 0,1 0 0,0 1 0,0-1 0,0 1 0,0-1 0,0 0 0,2 7 0,-1-4 0,1 0 0,0 0 0,0 0 0,0-1 0,0 1 0,1-1 0,0 0 0,0 1 0,1-1 0,-1 0 0,1-1 0,0 1 0,0-1 0,6 5 0,-3-4 0,0 0 0,1-1 0,-1 0 0,1 0 0,0 0 0,0-1 0,0 0 0,0-1 0,10 2 0,0-1 0,1-1 0,-1-1 0,1-1 0,-1-1 0,1 0 0,-1-1 0,0-1 0,30-9 0,-31 7 0,-1 0 0,0-2 0,-1 0 0,1-1 0,-1 0 0,-1-2 0,0 1 0,16-15 0,-24 18 0,0 0 0,0 0 0,0-1 0,-1 0 0,0 0 0,0 0 0,-1-1 0,0 0 0,0 1 0,-1-1 0,0-1 0,-1 1 0,1 0 0,-2-1 0,1 1 0,-1-1 0,0 1 0,-1-11 0,-5-2 0,0 18 0,0 12 0,2 4 0,1-1 0,1 1 0,0-1 0,0 1 0,2 0 0,-1-1 0,2 1 0,0-1 0,0 1 0,6 15 0,-6-22 0,0-1 0,0 0 0,1 1 0,-1-1 0,2 0 0,-1 0 0,0-1 0,1 1 0,0-1 0,8 8 0,-9-10 0,1 1 0,-1-1 0,1 0 0,0 0 0,0-1 0,0 1 0,0-1 0,0 1 0,0-1 0,0-1 0,0 1 0,0-1 0,0 1 0,1-1 0,-1 0 0,6-1 0,-3 0 0,-1-1 0,1 1 0,-1-1 0,1 0 0,-1-1 0,0 1 0,0-1 0,0-1 0,-1 1 0,1-1 0,-1 0 0,0 0 0,0 0 0,0-1 0,0 0 0,-1 0 0,0 0 0,0 0 0,6-12 0,1-4 0,-1-1 0,-1 0 0,-1 0 0,6-27 0,11 107 0,-10-29 0,1-1 0,23 29 0,-20-30 0,32 60 0,-40-62 0,-2 0 0,0 1 0,-1 1 0,-2-1 0,-1 1 0,3 45 0,-7-49 0,-1-1 0,-1 1 0,-1 0 0,0 0 0,-2 0 0,-1-1 0,-1 0 0,-11 27 0,14-41 0,-1 0 0,0-1 0,0 1 0,0-1 0,-1 0 0,0-1 0,-1 1 0,-11 10 0,15-15 0,0 0 0,-1-1 0,1 1 0,-1 0 0,0-1 0,1 0 0,-1 1 0,0-1 0,0 0 0,0 0 0,0-1 0,0 1 0,0-1 0,0 1 0,0-1 0,0 0 0,0 0 0,0 0 0,0-1 0,0 1 0,0-1 0,0 0 0,0 1 0,0-1 0,0-1 0,0 1 0,-4-2 0,1-2 0,0 1 0,0-1 0,1 0 0,-1 0 0,1-1 0,0 1 0,0-1 0,1 0 0,0-1 0,0 1 0,0-1 0,1 0 0,0 0 0,0 0 0,1 0 0,-2-11 0,0 0 0,0 0 0,2 0 0,0 0 0,2-1 0,1-30 0,1 34 0,0 0 0,2 1 0,-1 0 0,1 0 0,1 0 0,1 0 0,0 1 0,0 0 0,2 0 0,-1 0 0,18-20 0,-16 23 0,-1 1 0,1 0 0,1 1 0,-1 0 0,1 0 0,1 1 0,0 1 0,0 0 0,0 0 0,0 1 0,1 0 0,0 1 0,0 0 0,14-2 0,2 3-341,-1 1 0,1 1-1,36 4 1,-40-1-6485</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19.151"/>
    </inkml:context>
    <inkml:brush xml:id="br0">
      <inkml:brushProperty name="width" value="0.05" units="cm"/>
      <inkml:brushProperty name="height" value="0.05" units="cm"/>
    </inkml:brush>
  </inkml:definitions>
  <inkml:trace contextRef="#ctx0" brushRef="#br0">69 89 24575,'1'-3'0,"0"-1"0,0 0 0,0 1 0,0-1 0,0 1 0,1-1 0,-1 1 0,1 0 0,0-1 0,0 1 0,0 0 0,1 0 0,-1 1 0,1-1 0,0 0 0,-1 1 0,1-1 0,0 1 0,0 0 0,1 0 0,-1 0 0,6-2 0,-3 1 0,1 0 0,-1 0 0,1 1 0,0 0 0,0 0 0,0 0 0,0 1 0,0 0 0,0 1 0,0-1 0,9 2 0,-12-1 0,-1 1 0,1 0 0,0 0 0,-1 0 0,1 0 0,0 0 0,-1 1 0,0 0 0,1 0 0,-1 0 0,0 0 0,0 0 0,0 0 0,0 1 0,0 0 0,-1-1 0,1 1 0,-1 0 0,0 0 0,1 1 0,1 4 0,-3-5 0,0 0 0,0 0 0,0 1 0,-1-1 0,1 0 0,-1 1 0,0-1 0,0 1 0,0-1 0,0 1 0,-1-1 0,1 0 0,-1 1 0,0-1 0,0 0 0,0 0 0,0 1 0,-1-1 0,1 0 0,-1 0 0,0 0 0,0-1 0,0 1 0,-3 2 0,-2 3 0,0-1 0,-1 0 0,0 0 0,-1 0 0,1-2 0,-1 1 0,-1-1 0,1 0 0,-20 7 0,15-8 0,0 0 0,-1 0 0,1-1 0,-1-1 0,0-1 0,-21 0 0,34 0 0,0-1 0,0 0 0,1-1 0,-1 1 0,0 0 0,0 0 0,1-1 0,-1 1 0,0-1 0,1 1 0,-1-1 0,0 0 0,1 0 0,-1 0 0,1 0 0,0 0 0,-1 0 0,1 0 0,0 0 0,-1 0 0,1-1 0,-1-1 0,1 1 0,1 1 0,-1-1 0,1 0 0,-1 0 0,1 0 0,0 0 0,0 1 0,0-1 0,0 0 0,0 0 0,0 0 0,0 0 0,1 1 0,-1-1 0,1 0 0,-1 0 0,1 1 0,0-1 0,0 0 0,2-2 0,7-11 0,1 0 0,1 1 0,1 0 0,0 1 0,0 1 0,1 0 0,31-19 0,-42 29 31,0 0 0,-1 0 0,1 1 0,0 0 0,0-1 0,0 1 0,0 0 0,0 0 1,1 1-1,3-1 0,-6 1-82,0 0 1,0 0 0,0 0 0,0 0 0,1 1-1,-1-1 1,0 0 0,0 1 0,0-1 0,-1 1-1,1-1 1,0 1 0,0 0 0,0-1 0,0 1-1,0 0 1,-1-1 0,1 1 0,0 0 0,0 0 0,-1 0-1,1 0 1,-1 0 0,1 0 0,-1 0 0,1 0-1,-1 0 1,0 0 0,1 0 0,-1 0 0,0 0-1,0 0 1,0 2 0,2 11-6776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32.835"/>
    </inkml:context>
    <inkml:brush xml:id="br0">
      <inkml:brushProperty name="width" value="0.05" units="cm"/>
      <inkml:brushProperty name="height" value="0.05" units="cm"/>
    </inkml:brush>
  </inkml:definitions>
  <inkml:trace contextRef="#ctx0" brushRef="#br0">78 21 24575,'-7'0'0,"-4"-3"0,-4-1 0,-3-3 0,2 3 0,7 2 0,8 4 0,10 2 0,10 1 0,8-2 0,6 0 0,3-1 0,6-1 0,1 0 0,-7-1-8191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19.383"/>
    </inkml:context>
    <inkml:brush xml:id="br0">
      <inkml:brushProperty name="width" value="0.05" units="cm"/>
      <inkml:brushProperty name="height" value="0.05" units="cm"/>
    </inkml:brush>
  </inkml:definitions>
  <inkml:trace contextRef="#ctx0" brushRef="#br0">136 9 24575,'0'-1'0,"1"1"0,-1-1 0,0 1 0,1-1 0,-1 1 0,1-1 0,-1 1 0,1-1 0,-1 1 0,1-1 0,-1 1 0,1 0 0,-1-1 0,1 1 0,-1 0 0,1-1 0,0 1 0,-1 0 0,1 0 0,-1 0 0,1 0 0,0-1 0,-1 1 0,1 0 0,0 0 0,-1 0 0,1 0 0,0 0 0,-1 1 0,1-1 0,0 0 0,-1 0 0,1 0 0,-1 0 0,1 1 0,0-1 0,-1 0 0,1 1 0,-1-1 0,1 0 0,-1 1 0,1-1 0,-1 1 0,1-1 0,-1 1 0,1-1 0,-1 1 0,0-1 0,1 1 0,-1-1 0,0 1 0,1 0 0,-1-1 0,0 1 0,0-1 0,0 1 0,1 0 0,-1-1 0,0 2 0,1 4 0,0-1 0,0 0 0,0 0 0,-1 1 0,0-1 0,0 7 0,-9 50 0,-23 79 0,-28 60 0,13-47 0,36-117-1365,1-8-5461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19.727"/>
    </inkml:context>
    <inkml:brush xml:id="br0">
      <inkml:brushProperty name="width" value="0.05" units="cm"/>
      <inkml:brushProperty name="height" value="0.05" units="cm"/>
    </inkml:brush>
  </inkml:definitions>
  <inkml:trace contextRef="#ctx0" brushRef="#br0">92 15 24575,'1'-1'0,"0"0"0,1-1 0,-1 1 0,0 0 0,1 0 0,-1 0 0,0 1 0,1-1 0,-1 0 0,1 0 0,-1 1 0,1-1 0,-1 1 0,1 0 0,0-1 0,-1 1 0,1 0 0,-1 0 0,1 0 0,0 0 0,-1 0 0,4 1 0,-3 0 0,1 0 0,-1 0 0,0 0 0,0 0 0,1 1 0,-1-1 0,0 1 0,-1 0 0,1-1 0,0 1 0,0 0 0,-1 0 0,3 3 0,-1 1 0,1 0 0,-1 1 0,0-1 0,0 1 0,-1 0 0,1 0 0,-2-1 0,1 1 0,0 13 0,-1-17 0,-1 0 0,-1 0 0,1 0 0,0 0 0,-1 0 0,1 0 0,-1 0 0,0-1 0,0 1 0,0 0 0,0 0 0,-1-1 0,1 1 0,-1 0 0,1-1 0,-1 1 0,0-1 0,0 0 0,0 0 0,0 0 0,-1 0 0,1 0 0,-1 0 0,1-1 0,-4 3 0,1-2 0,1-1 0,-1 1 0,0-1 0,0 0 0,0 0 0,1-1 0,-1 1 0,0-1 0,0 0 0,0 0 0,0-1 0,0 0 0,0 0 0,-6-1 0,7 0 0,0 1 0,0 0 0,0-1 0,0 0 0,0 0 0,0 0 0,1 0 0,-1-1 0,0 0 0,1 1 0,0-1 0,0-1 0,0 1 0,0 0 0,-4-7 0,6 7 0,0 0 0,-1 0 0,2 0 0,-1 0 0,0 0 0,1 0 0,-1 0 0,1 0 0,0 0 0,0 0 0,0 0 0,1 0 0,-1 0 0,1 0 0,-1 0 0,1 0 0,0 0 0,0 0 0,0 0 0,1 0 0,-1 1 0,1-1 0,0 1 0,-1-1 0,4-3 0,0 1 43,-1 0 0,1 0-1,0 0 1,0 0 0,1 1-1,-1 0 1,12-6 0,-15 9-118,0-1 1,1 1 0,-1 0 0,1 0 0,-1 0-1,1 1 1,-1-1 0,1 1 0,-1-1 0,1 1-1,0 0 1,-1 0 0,1 0 0,0 0 0,-1 0-1,1 0 1,-1 1 0,1 0 0,0-1 0,-1 1-1,1 0 1,3 2 0,3 5-6752</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20.507"/>
    </inkml:context>
    <inkml:brush xml:id="br0">
      <inkml:brushProperty name="width" value="0.05" units="cm"/>
      <inkml:brushProperty name="height" value="0.05" units="cm"/>
    </inkml:brush>
  </inkml:definitions>
  <inkml:trace contextRef="#ctx0" brushRef="#br0">316 457 24575,'3'-3'0,"0"-1"0,0 1 0,0 0 0,0-1 0,-1 0 0,0 0 0,0 0 0,0 0 0,0 0 0,0 0 0,-1 0 0,0 0 0,0-1 0,0 1 0,0 0 0,-1-1 0,0 1 0,0-5 0,0 5 0,-1 0 0,0 1 0,0-1 0,0 1 0,0-1 0,0 1 0,-1 0 0,0-1 0,0 1 0,1 0 0,-2 0 0,1 0 0,0 1 0,-1-1 0,1 0 0,-1 1 0,0 0 0,1-1 0,-1 1 0,-1 0 0,1 0 0,-5-1 0,1-1 0,-1 1 0,-1 0 0,1 0 0,0 1 0,-1 0 0,1 1 0,-1 0 0,0 0 0,1 1 0,-1 0 0,0 0 0,1 1 0,-1 0 0,1 1 0,-1 0 0,1 0 0,0 1 0,-1 0 0,1 0 0,-11 7 0,11-5 0,0 0 0,0 1 0,1 0 0,0 0 0,0 1 0,0-1 0,1 2 0,0-1 0,0 1 0,1 0 0,0 0 0,0 0 0,1 1 0,0 0 0,1-1 0,0 1 0,0 1 0,-2 12 0,4-14 0,0 0 0,0 0 0,1 0 0,0 0 0,1 0 0,-1 0 0,2-1 0,-1 1 0,1 0 0,0 0 0,1-1 0,6 15 0,-6-17 0,0 0 0,0-1 0,0 1 0,1-1 0,0 1 0,0-1 0,0-1 0,0 1 0,1 0 0,0-1 0,-1 0 0,1 0 0,0 0 0,1-1 0,-1 0 0,0 0 0,1 0 0,-1-1 0,6 2 0,1-2 0,-1 0 0,0 0 0,0-1 0,1-1 0,-1 0 0,0 0 0,0-1 0,0-1 0,0 0 0,0 0 0,-1-1 0,1 0 0,-1-1 0,10-6 0,-10 5 0,1 0 0,-2-1 0,1-1 0,-1 1 0,0-2 0,-1 1 0,0-1 0,0 0 0,-1-1 0,0 1 0,-1-1 0,0-1 0,5-12 0,-2-3 0,-1-1 0,-1-1 0,-1 1 0,-2-1 0,2-49 0,-6 13 0,-11-88 0,10 145 0,-1-40 0,2 47 0,0 0 0,-1 0 0,1 0 0,0 0 0,0 0 0,0 0 0,0-1 0,0 1 0,0 0 0,0 0 0,0 0 0,0 0 0,0 0 0,0 0 0,0 0 0,0 0 0,0 0 0,0-1 0,0 1 0,0 0 0,0 0 0,0 0 0,0 0 0,0 0 0,0 0 0,0 0 0,0 0 0,0 0 0,1 0 0,-1-1 0,0 1 0,0 0 0,0 0 0,0 0 0,0 0 0,0 0 0,0 0 0,0 0 0,0 0 0,0 0 0,0 0 0,0 0 0,1 0 0,-1 0 0,0 0 0,0 0 0,0 0 0,0 0 0,0 0 0,0 0 0,0 0 0,0 0 0,0 0 0,1 0 0,-1 0 0,0 0 0,0 0 0,0 0 0,0 0 0,0 0 0,0 0 0,0 0 0,5 8 0,3 13 0,25 182 316,-24-134-877,2-1 1,25 80 0,-27-122-6266</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21.033"/>
    </inkml:context>
    <inkml:brush xml:id="br0">
      <inkml:brushProperty name="width" value="0.05" units="cm"/>
      <inkml:brushProperty name="height" value="0.05" units="cm"/>
    </inkml:brush>
  </inkml:definitions>
  <inkml:trace contextRef="#ctx0" brushRef="#br0">314 165 24575,'9'-10'0,"-4"5"0,0 0 0,0 0 0,-1 0 0,0-1 0,0 1 0,3-8 0,-6 11 0,0 0 0,0 0 0,-1 0 0,0 0 0,1 0 0,-1 0 0,0 0 0,0 0 0,0 0 0,0 0 0,0 0 0,0 0 0,0 0 0,-1 0 0,1 0 0,-1 0 0,0 0 0,0 0 0,1 0 0,-1 1 0,0-1 0,0 0 0,-1 0 0,1 1 0,-3-4 0,-1 0 0,0 0 0,-1 1 0,1-1 0,-1 1 0,0 0 0,0 0 0,-1 1 0,1 0 0,-1 0 0,0 0 0,0 1 0,1 0 0,-11-1 0,9 2 0,0 0 0,0 0 0,0 0 0,0 1 0,0 1 0,0-1 0,0 2 0,0-1 0,0 1 0,0 0 0,-11 5 0,9-2 0,1 0 0,1 1 0,-1 0 0,1 0 0,0 1 0,0 1 0,1-1 0,0 1 0,0 0 0,1 1 0,0-1 0,0 1 0,-8 19 0,9-15 0,0 0 0,0 0 0,1 0 0,1 0 0,0 1 0,1-1 0,0 1 0,1 0 0,1-1 0,1 19 0,0-27 0,0 0 0,0 1 0,0-1 0,0 0 0,1 0 0,0 0 0,0 0 0,0 0 0,1 0 0,0-1 0,-1 1 0,2-1 0,-1 0 0,0 0 0,6 5 0,-6-6 0,1-1 0,0 1 0,-1-1 0,1 0 0,0 0 0,1 0 0,-1-1 0,0 1 0,0-1 0,1 0 0,-1 0 0,1-1 0,-1 1 0,0-1 0,1 0 0,-1 0 0,1-1 0,6-1 0,2 0 0,-1-1 0,0-1 0,0 0 0,-1-1 0,1 0 0,-1 0 0,0-2 0,-1 1 0,1-1 0,-1-1 0,0 0 0,-1 0 0,0-1 0,-1 0 0,1 0 0,-2-1 0,1 0 0,-1-1 0,5-11 0,-2 3 0,-1-1 0,-1 0 0,-1-1 0,0 1 0,-2-1 0,-1-1 0,0 1 0,-1-1 0,-2 1 0,0-24 0,9 164 0,-8-108 0,4 23 0,17 61 0,-20-86 0,0 0 0,1-1 0,0 1 0,0-1 0,1 0 0,0 0 0,0-1 0,1 1 0,0-1 0,0 0 0,1-1 0,7 6 0,-11-9-114,0-1 1,1 0-1,-1 0 0,0-1 0,1 1 1,0-1-1,-1 0 0,1 0 0,0 0 1,0 0-1,4 0 0,15-1-6712</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21.238"/>
    </inkml:context>
    <inkml:brush xml:id="br0">
      <inkml:brushProperty name="width" value="0.05" units="cm"/>
      <inkml:brushProperty name="height" value="0.05" units="cm"/>
    </inkml:brush>
  </inkml:definitions>
  <inkml:trace contextRef="#ctx0" brushRef="#br0">23 63 24575,'0'-10'0,"1"2"0,-1 0 0,-1 0 0,-2-16 0,3 24 0,0 0 0,0 0 0,0 0 0,0 0 0,0 0 0,0-1 0,0 1 0,0 0 0,0 0 0,0 0 0,0 0 0,0 0 0,0-1 0,0 1 0,0 0 0,0 0 0,0 0 0,0 0 0,0-1 0,0 1 0,0 0 0,0 0 0,0 0 0,0 0 0,0 0 0,0 0 0,0-1 0,-1 1 0,1 0 0,0 0 0,0 0 0,0 0 0,0 0 0,0 0 0,0 0 0,0 0 0,-1-1 0,1 1 0,0 0 0,0 0 0,0 0 0,0 0 0,0 0 0,-1 0 0,1 0 0,0 0 0,0 0 0,0 0 0,0 0 0,0 0 0,-1 0 0,1 0 0,0 0 0,0 0 0,0 0 0,0 0 0,-1 0 0,1 1 0,-4 11 0,-1 20 0,0 56 0,4 0 0,4 0 0,19 120 0,-17-182-1365,0-6-5461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21.780"/>
    </inkml:context>
    <inkml:brush xml:id="br0">
      <inkml:brushProperty name="width" value="0.05" units="cm"/>
      <inkml:brushProperty name="height" value="0.05" units="cm"/>
    </inkml:brush>
  </inkml:definitions>
  <inkml:trace contextRef="#ctx0" brushRef="#br0">16 147 24575,'-2'-1'0,"1"0"0,-1 0 0,1-1 0,0 1 0,0-1 0,0 1 0,0-1 0,0 1 0,0-1 0,0 0 0,0 0 0,1 1 0,-1-1 0,0-2 0,1 4 0,0-1 0,0 1 0,0 0 0,0-1 0,1 1 0,-1-1 0,0 1 0,0 0 0,0-1 0,0 1 0,0 0 0,1 0 0,-1-1 0,0 1 0,0 0 0,1-1 0,-1 1 0,0 0 0,0 0 0,1 0 0,-1-1 0,0 1 0,1 0 0,-1 0 0,0 0 0,1-1 0,18 0 0,54 8 0,1-3 0,-1-3 0,1-3 0,0-4 0,-1-3 0,80-20 0,-142 26 0,-7 3 0,0-1 0,-1 1 0,1-1 0,0 0 0,0-1 0,-1 1 0,1-1 0,-1 1 0,1-1 0,-1 0 0,0 0 0,0 0 0,0-1 0,0 1 0,4-5 0,-7 6 0,0 1 0,0-1 0,0 0 0,0 0 0,0 0 0,1 0 0,-2 0 0,1 0 0,0 0 0,0 0 0,0 0 0,0 1 0,0-1 0,-1 0 0,1 0 0,0 0 0,-1 0 0,1 0 0,-1 1 0,1-1 0,-1 0 0,1 0 0,-1 1 0,0-1 0,1 0 0,-1 1 0,0-1 0,1 1 0,-1-1 0,0 1 0,0-1 0,0 1 0,1-1 0,-1 1 0,0 0 0,-2-1 0,-34-11 0,26 9 0,0 1 0,-1 1 0,1 0 0,0 0 0,-1 1 0,1 1 0,-1 0 0,1 0 0,0 1 0,-1 1 0,1 0 0,-20 8 0,22-6 0,0 0 0,0 0 0,1 1 0,-1 0 0,2 0 0,-1 1 0,0 0 0,1 0 0,1 1 0,-1 0 0,1 0 0,1 1 0,-1 0 0,-6 15 0,8-16 0,1 0 0,0 0 0,1 1 0,-1-1 0,2 1 0,-1 0 0,1 0 0,0-1 0,1 1 0,0 0 0,1 0 0,2 17 0,-1-21 0,-1 0 0,1 0 0,0 0 0,0 0 0,1 0 0,-1-1 0,1 1 0,0-1 0,0 0 0,1 0 0,-1 0 0,1 0 0,0 0 0,0-1 0,0 1 0,1-1 0,-1 0 0,1-1 0,-1 1 0,1-1 0,0 0 0,8 2 0,-3-1 0,1 0 0,0-1 0,0-1 0,0 0 0,0 0 0,0-1 0,0 0 0,0-1 0,0-1 0,0 1 0,-1-2 0,1 1 0,-1-2 0,16-6 0,-18 7 0,-1-1 0,0 0 0,0 0 0,0-1 0,0 0 0,-1 0 0,0 0 0,0-1 0,0 0 0,-1 0 0,1-1 0,-2 1 0,1-1 0,-1 0 0,0 0 0,0-1 0,-1 1 0,0-1 0,0 0 0,1-8 0,-1-6 0,0-1 0,-2 0 0,-3-42 0,7 181 0,-5-112 1,3 28 169,12 52 0,-13-75-325,1 0 0,0 0 0,1 0 0,-1-1 0,2 1 0,-1-1-1,1 0 1,0 0 0,1 0 0,8 8 0,5 1-6671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22.046"/>
    </inkml:context>
    <inkml:brush xml:id="br0">
      <inkml:brushProperty name="width" value="0.05" units="cm"/>
      <inkml:brushProperty name="height" value="0.05" units="cm"/>
    </inkml:brush>
  </inkml:definitions>
  <inkml:trace contextRef="#ctx0" brushRef="#br0">5 4 24575,'-3'0'0,"2"-4"0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22.372"/>
    </inkml:context>
    <inkml:brush xml:id="br0">
      <inkml:brushProperty name="width" value="0.05" units="cm"/>
      <inkml:brushProperty name="height" value="0.05" units="cm"/>
    </inkml:brush>
  </inkml:definitions>
  <inkml:trace contextRef="#ctx0" brushRef="#br0">16 1 24575,'-3'0'0,"-5"0"0,3 0 0,5 0 0,6 0 0,8 0 0,11 0 0,8 0 0,7 0 0,7 0 0,4 0 0,0 0 0,1 0 0,-3 0 0,-6 0 0,-7 0 0,-10 0-8191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22.577"/>
    </inkml:context>
    <inkml:brush xml:id="br0">
      <inkml:brushProperty name="width" value="0.05" units="cm"/>
      <inkml:brushProperty name="height" value="0.05" units="cm"/>
    </inkml:brush>
  </inkml:definitions>
  <inkml:trace contextRef="#ctx0" brushRef="#br0">40 0 24575,'-3'3'0,"-5"5"0,-3 0 0,0 2 0,5 3 0,6-2 0,10-1 0,9-4 0,8-2 0,9-2 0,7-1 0,6-1 0,4-1 0,3 1 0,-3-1 0,-10 1-8191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26.658"/>
    </inkml:context>
    <inkml:brush xml:id="br0">
      <inkml:brushProperty name="width" value="0.05" units="cm"/>
      <inkml:brushProperty name="height" value="0.05" units="cm"/>
    </inkml:brush>
  </inkml:definitions>
  <inkml:trace contextRef="#ctx0" brushRef="#br0">1 149 24575,'1'-1'0,"-1"1"0,1 0 0,0-1 0,0 1 0,0-1 0,-1 1 0,1 0 0,0-1 0,-1 0 0,1 1 0,0-1 0,-1 1 0,1-1 0,-1 0 0,1 1 0,-1-1 0,1 0 0,-1 0 0,1 1 0,-1-1 0,0 0 0,1 0 0,-1 0 0,0 0 0,0 1 0,0-1 0,1-2 0,2-27 0,-3 27 0,1-3 0,-1-2 0,0 0 0,1 1 0,0-1 0,1 1 0,-1 0 0,4-9 0,-4 15 0,0-1 0,0 0 0,0 1 0,0-1 0,0 1 0,0-1 0,1 1 0,-1-1 0,0 1 0,1 0 0,-1 0 0,1 0 0,-1 0 0,1 0 0,0 0 0,0 0 0,-1 0 0,1 0 0,0 1 0,0-1 0,0 1 0,0 0 0,-1-1 0,1 1 0,0 0 0,0 0 0,0 0 0,0 0 0,3 1 0,2 0 0,0 1 0,0 0 0,0 1 0,-1-1 0,1 1 0,-1 0 0,1 1 0,-1-1 0,0 1 0,0 1 0,-1-1 0,1 1 0,-1 0 0,0 0 0,0 0 0,-1 1 0,0 0 0,6 9 0,3 7 0,-1 1 0,-1 0 0,15 45 0,5 48 0,-28-100 0,-1-1 0,0 1 0,-1 0 0,-1 0 0,-2 23 0,-3-21 0,5-18 0,0 0 0,0 0 0,0 0 0,0 0 0,0 0 0,0 0 0,0 1 0,-1-1 0,1 0 0,0 0 0,0 0 0,0 0 0,0 0 0,0 0 0,0 0 0,0 0 0,0 0 0,0 0 0,-1 0 0,1 0 0,0 0 0,0 0 0,0 0 0,0 1 0,0-1 0,0 0 0,-1 0 0,1 0 0,0 0 0,0 0 0,0 0 0,0-1 0,0 1 0,0 0 0,0 0 0,-1 0 0,1 0 0,0 0 0,0 0 0,0 0 0,0 0 0,0 0 0,0 0 0,0 0 0,0 0 0,-1 0 0,1 0 0,0 0 0,0-1 0,0 1 0,0 0 0,0 0 0,0 0 0,0 0 0,0 0 0,-1-2 0,0-1 0,1 1 0,-1 0 0,1 0 0,-1 0 0,1-1 0,0 1 0,0 0 0,0 0 0,0-1 0,1-3 0,6-21 0,1 0 0,1 1 0,1 0 0,1 0 0,16-24 0,5-15 0,-16 27 0,24-46 0,-36 77 0,0 0 0,1 0 0,0 0 0,0 1 0,1-1 0,0 1 0,0 1 0,10-9 0,-15 13 0,1 0 0,-1 0 0,1 1 0,-1-1 0,1 0 0,-1 0 0,1 1 0,-1-1 0,1 1 0,0 0 0,-1-1 0,1 1 0,0 0 0,-1 0 0,1 0 0,0 0 0,-1 0 0,1 0 0,0 1 0,-1-1 0,4 1 0,-3 1 0,1-1 0,-1 1 0,0 0 0,1-1 0,-1 1 0,0 0 0,0 0 0,0 0 0,0 0 0,-1 1 0,3 3 0,3 6 0,-1 0 0,-1 0 0,0 1 0,3 16 0,31 139 0,-20-78 0,-17-80 69,1 0-1,0-1 0,0 1 0,6 10 1,-7-17-170,-1 0 1,1-1-1,0 1 1,0 0 0,0-1-1,1 1 1,-1-1-1,0 1 1,1-1 0,0 0-1,-1 0 1,1 0 0,0-1-1,0 1 1,0-1-1,4 2 1,8 0-6726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33.024"/>
    </inkml:context>
    <inkml:brush xml:id="br0">
      <inkml:brushProperty name="width" value="0.05" units="cm"/>
      <inkml:brushProperty name="height" value="0.05" units="cm"/>
    </inkml:brush>
  </inkml:definitions>
  <inkml:trace contextRef="#ctx0" brushRef="#br0">1 28 24575,'0'-3'0,"0"-5"0,0-3 0,0 6 0,3 7 0,1 9 0,0 10 0,0 10 0,-2 9 0,3 10 0,0 7 0,-1 5 0,-1 5 0,-1 1 0,0-12-8191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0:27.468"/>
    </inkml:context>
    <inkml:brush xml:id="br0">
      <inkml:brushProperty name="width" value="0.05" units="cm"/>
      <inkml:brushProperty name="height" value="0.05" units="cm"/>
    </inkml:brush>
  </inkml:definitions>
  <inkml:trace contextRef="#ctx0" brushRef="#br0">24 196 24575,'2'1'0,"-1"0"0,1 1 0,-1-1 0,1 0 0,-1 1 0,0-1 0,1 1 0,-1 0 0,0-1 0,0 1 0,0 0 0,0 0 0,-1-1 0,1 1 0,0 3 0,9 12 0,-6-12 0,1-1 0,0 0 0,0 0 0,0-1 0,1 1 0,-1-1 0,1 0 0,0 0 0,0-1 0,0 0 0,0 0 0,0-1 0,0 1 0,1-1 0,-1 0 0,9-1 0,-2 1 0,0-2 0,0 0 0,0 0 0,0-1 0,0-1 0,-1 0 0,13-5 0,-21 7 0,0-1 0,0 0 0,0 0 0,0 0 0,0 0 0,0-1 0,-1 0 0,1 0 0,-1 0 0,0 0 0,5-5 0,-7 6 0,0 0 0,0 1 0,0-1 0,0 0 0,-1 0 0,1 0 0,0 0 0,-1 1 0,1-1 0,-1 0 0,0 0 0,0 0 0,0 0 0,0 0 0,0 0 0,0 0 0,0 0 0,-1 0 0,1 0 0,-1 0 0,1 0 0,-1 0 0,0 0 0,0 0 0,1 1 0,-1-1 0,-2-2 0,-4-6 0,-1 0 0,-1 0 0,0 1 0,0 0 0,0 1 0,-1 0 0,-1 0 0,-13-7 0,16 10 0,-1 0 0,0 0 0,-1 1 0,1 1 0,0 0 0,-1 0 0,0 0 0,0 1 0,0 1 0,-19-1 0,25 2 0,0 0 0,0 1 0,0 0 0,0 0 0,0 0 0,0 0 0,0 0 0,1 1 0,-1-1 0,0 1 0,1 0 0,-1 0 0,1 1 0,0-1 0,0 1 0,-5 4 0,4-2 0,1 0 0,-1 0 0,1 0 0,0 1 0,1-1 0,-1 1 0,1 0 0,0-1 0,1 1 0,-2 7 0,1 4 0,0-1 0,1 1 0,1 0 0,1 0 0,0-1 0,2 1 0,4 19 0,-5-28 0,0 1 0,1 0 0,1-1 0,-1 1 0,1-1 0,1 0 0,-1 0 0,1 0 0,1-1 0,-1 0 0,1 0 0,8 7 0,-8-9 0,-1-1 0,1 0 0,0 0 0,1-1 0,-1 1 0,0-2 0,1 1 0,0 0 0,0-1 0,0-1 0,0 1 0,0-1 0,0 0 0,0 0 0,0-1 0,8-1 0,-2 1 0,-1-2 0,1 0 0,0 0 0,0-1 0,-1-1 0,0 0 0,1-1 0,-1 0 0,-1-1 0,1 0 0,-1-1 0,0 0 0,10-9 0,-10 5 0,0 0 0,0 0 0,-1-1 0,-1 0 0,0 0 0,-1-1 0,0-1 0,-1 1 0,0-1 0,8-25 0,20-92 0,-30 111 0,-11 52 0,2 0 0,1 0 0,2 65 0,3-89 0,-1 1 0,1 0 0,1-1 0,0 1 0,0-1 0,0 0 0,1 0 0,0 0 0,1 0 0,0-1 0,0 1 0,0-2 0,1 1 0,10 9 0,-12-13 0,-1 0 0,0 0 0,1-1 0,-1 0 0,1 0 0,0 0 0,0 0 0,0 0 0,0-1 0,0 1 0,0-1 0,0 0 0,0-1 0,1 1 0,-1-1 0,0 0 0,0 0 0,1 0 0,-1 0 0,0-1 0,0 0 0,1 1 0,-1-2 0,0 1 0,0 0 0,0-1 0,0 0 0,-1 0 0,1 0 0,0 0 0,-1-1 0,4-3 0,4-3 0,-1-1 0,-1 0 0,0-1 0,0 0 0,13-24 0,15-19 0,-36 53 0,0 0 0,0 0 0,0-1 0,0 1 0,0 0 0,0 0 0,1 0 0,-1 1 0,0-1 0,1 0 0,-1 0 0,3 0 0,-4 1 0,1 0 0,0 0 0,-1-1 0,1 1 0,0 0 0,-1 0 0,1 1 0,0-1 0,0 0 0,-1 0 0,1 0 0,0 0 0,-1 1 0,1-1 0,-1 0 0,1 0 0,0 1 0,-1-1 0,2 1 0,1 3 0,0-1 0,0 1 0,0 0 0,-1-1 0,0 1 0,4 8 0,7 11 0,-9-19 0,1 1 0,-1-1 0,1-1 0,0 1 0,0 0 0,0-1 0,0 0 0,1 0 0,-1-1 0,1 1 0,0-1 0,0-1 0,0 1 0,0-1 0,0 0 0,0 0 0,0-1 0,0 1 0,0-1 0,8-2 0,-3 2 0,0-2 0,0 1 0,-1-2 0,1 1 0,-1-1 0,0-1 0,0 0 0,0 0 0,0-1 0,16-11 0,-22 13 0,-1 0 0,1 0 0,0 0 0,-1-1 0,1 1 0,-1-1 0,0 0 0,-1 0 0,1 0 0,-1-1 0,1 1 0,-1-1 0,0 1 0,-1-1 0,1 0 0,-1 1 0,0-1 0,0 0 0,-1 0 0,1 0 0,-1 0 0,0 0 0,-1 0 0,1 1 0,-2-9 0,0 5 0,-1 1 0,0 0 0,0 0 0,0 1 0,0-1 0,-1 1 0,0 0 0,-1-1 0,0 2 0,1-1 0,-2 1 0,1-1 0,-1 1 0,1 1 0,-1-1 0,-10-4 0,-9-4-273,-1 1 0,0 2 0,-1 0 0,-49-9 0,14 6-6553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09.849"/>
    </inkml:context>
    <inkml:brush xml:id="br0">
      <inkml:brushProperty name="width" value="0.05" units="cm"/>
      <inkml:brushProperty name="height" value="0.05" units="cm"/>
    </inkml:brush>
  </inkml:definitions>
  <inkml:trace contextRef="#ctx0" brushRef="#br0">278 46 24575,'1'-1'0,"0"0"0,0 0 0,0-1 0,0 1 0,0-1 0,0 1 0,-1-1 0,1 1 0,-1-1 0,1 1 0,-1-1 0,1 0 0,-1 1 0,0-1 0,0 1 0,0-1 0,0 0 0,0 1 0,0-4 0,-1 5 0,1-1 0,0 0 0,0 1 0,-1-1 0,1 0 0,0 1 0,-1-1 0,1 0 0,0 1 0,-1-1 0,1 1 0,-1-1 0,1 1 0,-1-1 0,1 1 0,-1-1 0,0 1 0,1 0 0,-1-1 0,1 1 0,-1 0 0,0-1 0,1 1 0,-1 0 0,0 0 0,1 0 0,-1-1 0,0 1 0,0 0 0,1 0 0,-1 0 0,0 0 0,1 0 0,-1 1 0,0-1 0,0 0 0,1 0 0,-1 0 0,0 0 0,1 1 0,-1-1 0,0 0 0,1 1 0,-1-1 0,1 1 0,-2 0 0,-3 2 0,1 0 0,-1 0 0,0 1 0,1 0 0,-1 0 0,1 0 0,0 1 0,1 0 0,-7 9 0,-26 52 0,30-52 0,-52 111 0,-48 87 0,105-211 0,1-1 0,0 1 0,-1-1 0,1 1 0,-1 0 0,1-1 0,0 1 0,0-1 0,-1 1 0,1 0 0,0-1 0,0 1 0,0 0 0,0-1 0,0 1 0,0 0 0,0 0 0,0-1 0,0 1 0,0 0 0,0-1 0,0 1 0,0 0 0,1 0 0,-1 0 0,1-1 0,-1 1 0,1-1 0,0 0 0,-1 1 0,1-1 0,0 0 0,-1 1 0,1-1 0,0 0 0,-1 0 0,1 1 0,0-1 0,0 0 0,-1 0 0,1 0 0,0 0 0,1 0 0,40-8 0,-36 7 0,42-11-682,79-7-1,-95 17-6143</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10.176"/>
    </inkml:context>
    <inkml:brush xml:id="br0">
      <inkml:brushProperty name="width" value="0.05" units="cm"/>
      <inkml:brushProperty name="height" value="0.05" units="cm"/>
    </inkml:brush>
  </inkml:definitions>
  <inkml:trace contextRef="#ctx0" brushRef="#br0">53 449 24575,'-2'-2'0,"1"1"0,-1 0 0,0 0 0,0 0 0,0 0 0,-1 0 0,1 0 0,0 1 0,0-1 0,-4 0 0,5 1 0,-1 0 0,0-1 0,1 1 0,-1-1 0,0 1 0,1-1 0,-1 1 0,0-1 0,1 0 0,-1 0 0,1 0 0,0 0 0,-1 0 0,1 0 0,-2-2 0,3 3 0,0 0 0,0 0 0,0-1 0,0 1 0,0 0 0,0 0 0,0-1 0,0 1 0,0 0 0,0 0 0,0-1 0,0 1 0,0 0 0,0 0 0,0-1 0,0 1 0,0 0 0,0 0 0,0-1 0,0 1 0,1 0 0,-1 0 0,0 0 0,0-1 0,0 1 0,0 0 0,1 0 0,-1 0 0,0 0 0,0-1 0,0 1 0,1 0 0,-1 0 0,0 0 0,0 0 0,0 0 0,1 0 0,-1 0 0,1-1 0,11-3 0,-11 4 0,47-12 0,91-11 0,-94 18 0,686-86-1166,235-32-600,-834 103 1613,498-82-441,-611 99 802,-8 1-76,0 1-1,-1-2 1,1 0-1,-1 0 1,0-1-1,12-5 0,-11 0-5771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10.614"/>
    </inkml:context>
    <inkml:brush xml:id="br0">
      <inkml:brushProperty name="width" value="0.05" units="cm"/>
      <inkml:brushProperty name="height" value="0.05" units="cm"/>
    </inkml:brush>
  </inkml:definitions>
  <inkml:trace contextRef="#ctx0" brushRef="#br0">191 135 24575,'-26'0'0,"1"-2"0,0 0 0,-1-2 0,1-1 0,-33-10 0,52 10 0,13 3 0,18-1 0,-21 3 0,167-11 0,83-8 0,-240 18 0,34-5 0,-44 5 0,-1 1 0,0-1 0,0 0 0,0 0 0,-1 0 0,1 0 0,0-1 0,0 1 0,-1-1 0,1 0 0,4-3 0,-7 5 0,0-1 0,0 1 0,1 0 0,-1-1 0,0 1 0,0 0 0,1 0 0,-1-1 0,0 1 0,0 0 0,0-1 0,0 1 0,0 0 0,0-1 0,1 1 0,-1 0 0,0-1 0,0 1 0,0-1 0,0 1 0,0 0 0,0-1 0,0 1 0,0 0 0,-1-1 0,1 1 0,0 0 0,0-1 0,0 1 0,0 0 0,-1-1 0,-10-7 0,-17-1 0,-17 3 0,0 1 0,0 3 0,0 1 0,-45 6 0,88-5 0,0 0 0,-1 0 0,1 0 0,0 1 0,0-1 0,0 1 0,-1-1 0,1 1 0,0 0 0,0 0 0,0 0 0,0 0 0,0 0 0,1 1 0,-1-1 0,0 0 0,0 1 0,1-1 0,-3 3 0,3-1 0,-1 1 0,1-1 0,0 0 0,0 1 0,0-1 0,0 0 0,0 1 0,1-1 0,-1 1 0,1-1 0,0 6 0,33 420-1365,-28-392-5461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10.998"/>
    </inkml:context>
    <inkml:brush xml:id="br0">
      <inkml:brushProperty name="width" value="0.05" units="cm"/>
      <inkml:brushProperty name="height" value="0.05" units="cm"/>
    </inkml:brush>
  </inkml:definitions>
  <inkml:trace contextRef="#ctx0" brushRef="#br0">82 145 24575,'-5'0'0,"0"1"0,0-1 0,0 1 0,0 0 0,0 1 0,0-1 0,0 1 0,1 0 0,-1 0 0,1 1 0,-1 0 0,1-1 0,0 1 0,-5 5 0,8-7 0,1-1 0,-1 1 0,1-1 0,-1 1 0,1-1 0,-1 1 0,1-1 0,0 1 0,-1-1 0,1 1 0,0 0 0,-1-1 0,1 1 0,0 0 0,0-1 0,0 1 0,0 0 0,0-1 0,0 1 0,0 0 0,0 0 0,0-1 0,0 1 0,0 0 0,0-1 0,0 1 0,0 0 0,1-1 0,-1 1 0,0 0 0,0-1 0,1 1 0,-1-1 0,0 1 0,1 0 0,-1-1 0,1 1 0,-1-1 0,1 1 0,-1-1 0,1 1 0,-1-1 0,1 0 0,0 1 0,-1-1 0,1 0 0,0 1 0,-1-1 0,1 0 0,1 1 0,3 1 0,0 0 0,1 0 0,-1-1 0,10 3 0,-2-3 0,0 0 0,0-1 0,0-1 0,0 0 0,0 0 0,0-2 0,0 1 0,-1-1 0,1-1 0,-1-1 0,0 0 0,0 0 0,-1-1 0,21-13 0,-30 17 0,0 0 0,0 0 0,0 0 0,0 0 0,-1 0 0,1 0 0,0 0 0,-1 0 0,0-1 0,0 1 0,1 0 0,-1-1 0,-1 1 0,1-1 0,0 0 0,-1 1 0,1-1 0,-1-4 0,0 3 0,0 1 0,-1-1 0,1 0 0,-1 0 0,0 0 0,0 1 0,-1-1 0,1 1 0,-1-1 0,0 1 0,-4-7 0,2 5 0,-1-1 0,1 1 0,-1-1 0,0 1 0,-1 0 0,1 1 0,-1 0 0,0 0 0,0 0 0,0 0 0,-1 1 0,1 0 0,-12-3 0,16 6 0,0-1 0,1 1 0,-1 0 0,0 0 0,1 0 0,-1 0 0,0 1 0,1-1 0,-1 0 0,0 1 0,1-1 0,-1 1 0,1-1 0,-1 1 0,1 0 0,-1 0 0,1 0 0,-1 0 0,1 0 0,0 0 0,0 0 0,-1 0 0,1 0 0,0 1 0,0-1 0,0 0 0,0 1 0,0-1 0,1 1 0,-1-1 0,0 1 0,1-1 0,-1 1 0,0 2 0,-2 7 0,1-1 0,-1 1 0,0 21 0,3-31 0,-2 15 57,2 0 0,0 0 0,0 1 0,2-1 0,3 20 0,-3-31-143,-1 1 1,0-1 0,1 0-1,0 0 1,0 0 0,1 0-1,-1 0 1,1-1 0,0 1-1,0-1 1,1 0 0,-1 0-1,1 0 1,0 0 0,0 0-1,0-1 1,1 0 0,-1 0-1,8 4 1,8 0-6741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11.499"/>
    </inkml:context>
    <inkml:brush xml:id="br0">
      <inkml:brushProperty name="width" value="0.05" units="cm"/>
      <inkml:brushProperty name="height" value="0.05" units="cm"/>
    </inkml:brush>
  </inkml:definitions>
  <inkml:trace contextRef="#ctx0" brushRef="#br0">3 156 24575,'-1'-38'0,"0"20"0,0 0 0,4-25 0,0 40 0,0 10 0,2 8 0,-2 4 0,-2 0 0,0 24 0,-1-26 0,0 0 0,1-1 0,4 20 0,-5-35 0,0-1 0,0 0 0,0 1 0,0-1 0,0 0 0,0 1 0,0-1 0,0 0 0,0 1 0,1-1 0,-1 0 0,0 1 0,0-1 0,0 0 0,0 1 0,1-1 0,-1 0 0,0 1 0,0-1 0,0 0 0,1 0 0,-1 1 0,0-1 0,0 0 0,1 0 0,-1 0 0,0 1 0,1-1 0,-1 0 0,0 0 0,1 0 0,-1 0 0,0 0 0,1 0 0,-1 1 0,0-1 0,1 0 0,-1 0 0,0 0 0,1 0 0,0 0 0,12-14 0,9-25 0,-21 38 0,7-18 0,10-33 0,4-11 0,-22 62 0,0 0 0,1 0 0,-1-1 0,1 1 0,-1 0 0,1 0 0,-1 0 0,1 0 0,0 0 0,-1 0 0,1 1 0,0-1 0,0 0 0,0 0 0,0 0 0,0 1 0,0-1 0,0 0 0,0 1 0,0-1 0,0 1 0,2-1 0,-2 1 0,0 0 0,0 1 0,0-1 0,0 0 0,0 1 0,0-1 0,0 1 0,-1-1 0,1 1 0,0-1 0,0 1 0,0 0 0,-1-1 0,1 1 0,0 0 0,0 0 0,-1-1 0,1 1 0,-1 0 0,1 1 0,5 8 0,-2 0 0,1 0 0,4 16 0,-8-23 0,0 0 0,-1 0 0,1 0 0,1 0 0,-1 0 0,0-1 0,1 1 0,-1 0 0,1-1 0,0 1 0,3 3 0,-4-6 0,0 1 0,0-1 0,0 0 0,0 1 0,0-1 0,0 0 0,0 0 0,0 1 0,0-1 0,0 0 0,0 0 0,0 0 0,0 0 0,0 0 0,0-1 0,0 1 0,0 0 0,0 0 0,0-1 0,0 1 0,0 0 0,0-1 0,0 1 0,0-1 0,0 1 0,0-1 0,-1 0 0,1 1 0,0-1 0,0 0 0,-1 0 0,1 1 0,0-1 0,0-1 0,11-12 0,17-24 0,-22 27 0,1 0 0,0 0 0,1 1 0,15-13 0,-23 22 0,-1 1 0,1-1 0,-1 1 0,0 0 0,1-1 0,-1 1 0,1 0 0,-1-1 0,1 1 0,-1 0 0,1 0 0,0-1 0,-1 1 0,1 0 0,-1 0 0,1 0 0,-1 0 0,1 0 0,-1 0 0,1 0 0,0 0 0,-1 0 0,1 0 0,-1 0 0,1 0 0,-1 0 0,1 1 0,0-1 0,0 1 0,0 0 0,0 0 0,-1-1 0,1 1 0,0 0 0,-1 0 0,1 0 0,-1 0 0,1 0 0,-1 0 0,0 0 0,1 0 0,-1 0 0,0 2 0,3 41 0,-3-39 0,-1 12 145,4 41-1655,0-40-5316</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11.935"/>
    </inkml:context>
    <inkml:brush xml:id="br0">
      <inkml:brushProperty name="width" value="0.05" units="cm"/>
      <inkml:brushProperty name="height" value="0.05" units="cm"/>
    </inkml:brush>
  </inkml:definitions>
  <inkml:trace contextRef="#ctx0" brushRef="#br0">88 254 24575,'1'0'0,"0"0"0,-1 1 0,1-1 0,0 0 0,0 1 0,0-1 0,-1 1 0,1 0 0,0-1 0,-1 1 0,1-1 0,-1 1 0,1 0 0,0 0 0,-1-1 0,1 1 0,-1 0 0,0 0 0,1 0 0,-1-1 0,0 1 0,1 0 0,-1 0 0,0 0 0,0 0 0,0 0 0,0 1 0,3 30 0,-3-28 0,1 145 0,-3-168 0,-1-1 0,-1 1 0,0 1 0,-1-1 0,-1 1 0,-9-19 0,-6-19 0,11 24 0,3 13 0,0 0 0,1-1 0,2 0 0,0 0 0,1 0 0,-1-23 0,4 41 0,0 0 0,0 0 0,0-1 0,0 1 0,0 0 0,1-1 0,-1 1 0,1 0 0,-1 0 0,1-1 0,0 1 0,0 0 0,0 0 0,0 0 0,1 0 0,-1 0 0,0 0 0,1 0 0,-1 1 0,1-1 0,0 0 0,-1 1 0,1-1 0,0 1 0,0 0 0,0 0 0,0 0 0,0 0 0,0 0 0,1 0 0,-1 0 0,0 1 0,0-1 0,1 1 0,-1-1 0,4 1 0,1 0 0,0 1 0,1 0 0,-1 0 0,0 1 0,0 0 0,0 0 0,0 0 0,0 1 0,-1 0 0,11 7 0,-2-1 0,1 2 0,-2 0 0,20 19 0,-29-25 0,-1-1 0,0 1 0,0 0 0,0 0 0,0 0 0,-1 0 0,0 0 0,0 1 0,0 0 0,-1 0 0,0-1 0,0 1 0,2 13 0,-4-17 10,0 1 0,0-1 0,-1 1 0,1-1 0,0 1 0,-1-1 1,0 1-1,1-1 0,-1 1 0,0-1 0,0 0 0,0 1 0,-1-1 0,1 0 0,-1 0 0,-2 3 0,0-1 11,0 0 1,0-1-1,0 0 0,0 0 1,-1 0-1,0 0 0,-7 3 1,-3 0-364,0-2 1,0 1 0,0-2-1,-23 3 1,11-3-6485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12.231"/>
    </inkml:context>
    <inkml:brush xml:id="br0">
      <inkml:brushProperty name="width" value="0.05" units="cm"/>
      <inkml:brushProperty name="height" value="0.05" units="cm"/>
    </inkml:brush>
  </inkml:definitions>
  <inkml:trace contextRef="#ctx0" brushRef="#br0">69 20 24575,'-2'-2'0,"0"0"0,0 0 0,0 1 0,0-1 0,0 1 0,-1-1 0,1 1 0,0 0 0,-1 0 0,1 0 0,-1 0 0,0 0 0,1 1 0,-1-1 0,-5 1 0,7 0 0,0 0 0,-1 0 0,1 1 0,0-1 0,0 1 0,-1-1 0,1 1 0,0-1 0,0 1 0,0 0 0,0-1 0,0 1 0,0 0 0,0 0 0,0 0 0,0 0 0,1 0 0,-1 0 0,0 0 0,0 0 0,1 0 0,-1 0 0,1 0 0,-1 1 0,1-1 0,-1 0 0,1 0 0,0 1 0,0-1 0,0 0 0,-1 0 0,1 1 0,0-1 0,1 3 0,0 16 0,1-1 0,1 1 0,1 0 0,1-1 0,0 0 0,10 21 0,1 7 0,-3 1 279,13 35-1923,-20-70-5182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12.543"/>
    </inkml:context>
    <inkml:brush xml:id="br0">
      <inkml:brushProperty name="width" value="0.05" units="cm"/>
      <inkml:brushProperty name="height" value="0.05" units="cm"/>
    </inkml:brush>
  </inkml:definitions>
  <inkml:trace contextRef="#ctx0" brushRef="#br0">117 87 24575,'27'-33'0,"-23"27"0,1-1 0,0 2 0,0-1 0,0 0 0,1 1 0,0 0 0,12-8 0,-18 13 0,0 0 0,0 0 0,0 0 0,0 0 0,0 0 0,0 0 0,0 0 0,0 0 0,0 0 0,0 0 0,1 0 0,-1-1 0,0 1 0,0 0 0,0 0 0,0 0 0,0 0 0,0 0 0,0 0 0,0 0 0,0 0 0,0 0 0,1 0 0,-1 0 0,0 0 0,0 0 0,0 0 0,0 0 0,0 0 0,0 0 0,0 1 0,0-1 0,0 0 0,1 0 0,-1 0 0,0 0 0,0 0 0,0 0 0,0 0 0,0 0 0,0 0 0,0 0 0,0 0 0,0 0 0,0 0 0,0 0 0,0 1 0,0-1 0,0 0 0,0 0 0,0 0 0,0 0 0,0 0 0,0 0 0,0 0 0,0 0 0,0 0 0,0 0 0,0 1 0,0-1 0,0 0 0,0 0 0,-3 9 0,-8 11 0,-68 69 0,-18 23 0,96-111 0,0 1 0,0-1 0,0 0 0,0 0 0,0 1 0,0-1 0,1 0 0,-1 1 0,1-1 0,-1 1 0,1-1 0,-1 1 0,1-1 0,0 1 0,0-1 0,0 1 0,0 2 0,0-3 0,1 0 0,0 0 0,-1-1 0,1 1 0,0 0 0,-1-1 0,1 1 0,0 0 0,-1-1 0,1 1 0,0-1 0,0 1 0,0-1 0,0 0 0,0 1 0,0-1 0,-1 0 0,1 1 0,0-1 0,0 0 0,0 0 0,0 0 0,0 0 0,0 0 0,0 0 0,0 0 0,0 0 0,1-1 0,71-8 0,19-2 0,-82 11 0,0 0 0,0 0 0,0 1 0,0 1 0,0-1 0,17 7 0,-20-5 6,0 0 0,-1 1-1,0 0 1,0 0 0,0 0 0,-1 1-1,1 0 1,-1 0 0,0 1-1,8 10 1,10 11-1434,-15-19-5398</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13.364"/>
    </inkml:context>
    <inkml:brush xml:id="br0">
      <inkml:brushProperty name="width" value="0.05" units="cm"/>
      <inkml:brushProperty name="height" value="0.05" units="cm"/>
    </inkml:brush>
  </inkml:definitions>
  <inkml:trace contextRef="#ctx0" brushRef="#br0">1 440 24575,'3'-5'0,"0"0"0,0 0 0,0 0 0,-1 0 0,1-1 0,-1 1 0,-1-1 0,1 0 0,0-7 0,8-19 0,-4 18 0,1 0 0,0 0 0,11-13 0,-14 21 0,0 0 0,1 1 0,0-1 0,0 1 0,0 0 0,1 0 0,-1 1 0,11-7 0,-15 11 0,0-1 0,0 1 0,0-1 0,0 1 0,0-1 0,0 1 0,0 0 0,0 0 0,0 0 0,0-1 0,0 1 0,0 0 0,0 0 0,0 0 0,0 0 0,0 1 0,0-1 0,0 0 0,0 0 0,0 1 0,0-1 0,0 0 0,0 1 0,0-1 0,0 1 0,0-1 0,0 1 0,-1 0 0,1-1 0,0 1 0,0 0 0,-1-1 0,1 1 0,0 0 0,-1 0 0,1 0 0,-1 0 0,1 0 0,0 1 0,0-1 0,0 1 0,0 0 0,1-1 0,-1 1 0,1-1 0,-1 1 0,1-1 0,-1 0 0,3 2 0,-3-3 0,0 1 0,0-1 0,0 0 0,0 0 0,0 0 0,0 0 0,-1 0 0,1 0 0,0 0 0,0 0 0,0 0 0,0 0 0,0-1 0,0 1 0,0 0 0,-1-1 0,1 1 0,0 0 0,0-1 0,0 1 0,-1-1 0,1 1 0,0-1 0,-1 0 0,1 1 0,0-1 0,-1 0 0,1 1 0,-1-1 0,1 0 0,-1 0 0,1 1 0,-1-1 0,0 0 0,1-1 0,11-32 0,-11 30 0,0-1 0,-1 1 0,1-1 0,-1 0 0,0 1 0,0-1 0,-1 0 0,1 1 0,-1-1 0,0 1 0,0-1 0,-1 1 0,-2-7 0,3 9 0,0 0 0,-1 0 0,1 0 0,-1 1 0,0-1 0,1 0 0,-1 1 0,0-1 0,0 1 0,0-1 0,0 1 0,0 0 0,0 0 0,0 0 0,-1 0 0,1 0 0,0 0 0,0 1 0,-1-1 0,1 1 0,-1 0 0,1-1 0,0 1 0,-1 0 0,1 1 0,-1-1 0,-3 1 0,3-1 0,0 1 0,-1-1 0,1 1 0,0 0 0,0 0 0,0 0 0,0 0 0,0 1 0,0-1 0,0 1 0,0 0 0,0 0 0,1 0 0,-1 0 0,1 0 0,-1 1 0,1-1 0,0 1 0,0-1 0,0 1 0,0 0 0,1 0 0,-1 0 0,1 0 0,0 0 0,-1 0 0,1 0 0,1 0 0,-1 0 0,0 1 0,1-1 0,0 0 0,0 1 0,0-1 0,0 0 0,0 0 0,1 1 0,-1-1 0,1 0 0,0 0 0,0 1 0,0-1 0,0 0 0,1 0 0,-1 0 0,1 0 0,0-1 0,0 1 0,3 4 0,2-1 0,0 0 0,0-1 0,0 1 0,1-2 0,0 1 0,0-1 0,0 0 0,1 0 0,-1-1 0,1-1 0,0 1 0,0-1 0,0-1 0,0 1 0,14-1 0,-19-1 0,1 0 0,-1 0 0,0 0 0,1-1 0,-1 0 0,0 1 0,1-1 0,-1-1 0,0 1 0,0-1 0,0 0 0,0 0 0,0 0 0,-1 0 0,1 0 0,-1-1 0,1 0 0,-1 0 0,0 0 0,0 0 0,0 0 0,0-1 0,-1 1 0,1-1 0,-1 1 0,0-1 0,0 0 0,-1 0 0,1 0 0,-1 0 0,1-1 0,-1 1 0,-1 0 0,2-6 0,-1-9 0,-2-30 0,1-19 0,1 62 0,-1 0 0,1 0 0,1 0 0,-1 1 0,1-1 0,0 0 0,0 1 0,5-10 0,-6 15 0,-1 0 0,0 0 0,0-1 0,0 1 0,0 0 0,0 0 0,0-1 0,1 1 0,-1 0 0,0 0 0,0 0 0,0-1 0,0 1 0,1 0 0,-1 0 0,0 0 0,0 0 0,1-1 0,-1 1 0,0 0 0,0 0 0,1 0 0,-1 0 0,0 0 0,0 0 0,1 0 0,-1 0 0,0 0 0,0 0 0,1 0 0,-1 0 0,0 0 0,1 0 0,-1 0 0,0 0 0,0 0 0,1 0 0,-1 0 0,1 1 0,7 10 0,1 19 0,-3-1 0,-5-17 0,1-1 0,0 1 0,1-1 0,0 1 0,1-1 0,1 0 0,9 17 0,-14-27 0,1 1 0,0-1 0,0 0 0,0 0 0,0 1 0,0-1 0,0 0 0,0 0 0,0 0 0,1 0 0,-1 0 0,0 0 0,0-1 0,1 1 0,-1 0 0,1-1 0,-1 1 0,0-1 0,1 1 0,-1-1 0,1 0 0,-1 0 0,1 1 0,0-1 0,-1 0 0,1 0 0,-1-1 0,1 1 0,-1 0 0,1 0 0,-1-1 0,1 1 0,-1-1 0,2 0 0,0-1 0,0 0 0,-1 0 0,1 0 0,-1 0 0,1 0 0,-1-1 0,0 1 0,0-1 0,0 1 0,0-1 0,0 0 0,0 0 0,-1 0 0,2-4 0,-9 27 0,2-1 0,0 1 0,1 0 0,1 1 0,1-1 0,0 0 0,4 30 0,28 158 0,-21-150 0,-8-49 0,-1 0 0,0 0 0,0 0 0,-1 0 0,-1 11 0,1-19 0,0 0 0,0 1 0,-1-1 0,1 0 0,0 1 0,-1-1 0,1 0 0,-1 0 0,1 1 0,-1-1 0,1 0 0,-1 0 0,0 0 0,0 0 0,0 0 0,0 0 0,1 0 0,-1 0 0,0 0 0,-1 0 0,1 0 0,0-1 0,0 1 0,0 0 0,0-1 0,-1 1 0,1-1 0,0 1 0,0-1 0,-1 0 0,1 0 0,0 1 0,-1-1 0,1 0 0,0 0 0,-1 0 0,1 0 0,0-1 0,-1 1 0,1 0 0,0 0 0,-1-1 0,1 1 0,-2-2 0,-1 1 0,-1-1 0,1 1 0,0-1 0,1 0 0,-1 0 0,0 0 0,0-1 0,1 1 0,0-1 0,-1 0 0,1 0 0,0 0 0,0 0 0,1-1 0,-1 1 0,1-1 0,0 0 0,0 1 0,0-1 0,0 0 0,0 0 0,1-1 0,0 1 0,0 0 0,0 0 0,0 0 0,1-1 0,0-7 0,0 4 0,0-1 0,1 1 0,1 0 0,-1 0 0,1 0 0,0 0 0,1 0 0,0 1 0,0-1 0,1 1 0,0-1 0,0 1 0,1 0 0,7-8 0,-8 9-114,1 1 1,1-1-1,-1 1 0,1 0 0,-1 1 1,1 0-1,1 0 0,-1 0 0,0 0 1,1 1-1,12-4 0,-5 4-6712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46.067"/>
    </inkml:context>
    <inkml:brush xml:id="br0">
      <inkml:brushProperty name="width" value="0.05" units="cm"/>
      <inkml:brushProperty name="height" value="0.05" units="cm"/>
    </inkml:brush>
  </inkml:definitions>
  <inkml:trace contextRef="#ctx0" brushRef="#br0">112 12 24575,'15'-4'0,"-8"1"0,-9-1 0,0 4 0,1 0 0,0 0 0,-1 0 0,1 0 0,-1 0 0,1 0 0,0 0 0,-1 1 0,1-1 0,-1 0 0,1 1 0,0-1 0,0 1 0,-1 0 0,1-1 0,0 1 0,0 0 0,0 0 0,-2 1 0,-22 21 0,17-12 0,-1-1 0,2 1 0,0 1 0,0-1 0,1 1 0,1 1 0,0-1 0,0 1 0,-2 13 0,3-8 0,0-1 0,2 1 0,0 0 0,1 0 0,1 0 0,3 23 0,-2-32 0,0-1 0,1 0 0,1 1 0,-1-1 0,1 0 0,1 0 0,0-1 0,0 1 0,0-1 0,1 0 0,0 0 0,0 0 0,1-1 0,-1 0 0,2 0 0,-1 0 0,1-1 0,-1 0 0,1 0 0,1 0 0,-1-1 0,1 0 0,11 3 0,-9-3 0,0-1 0,0 0 0,1-1 0,-1 0 0,1-1 0,-1 0 0,1 0 0,-1-1 0,1-1 0,-1 0 0,1 0 0,-1-1 0,1 0 0,-1-1 0,0 0 0,0-1 0,0 0 0,13-8 0,-18 9 0,0 0 0,0-1 0,-1 1 0,1-1 0,-1 0 0,0 0 0,0 0 0,-1-1 0,1 1 0,-1-1 0,0 0 0,0 0 0,-1 0 0,5-10 0,-5 8 0,-1 0 0,0 0 0,0 0 0,0-1 0,-1 1 0,0 0 0,0 0 0,-1 0 0,0 0 0,-3-12 0,0 5 0,-1 1 0,0-1 0,-1 1 0,-1 0 0,0 1 0,0 0 0,-1 0 0,-1 0 0,0 1 0,-1 1 0,-14-13 0,13 14 0,0 0 0,-1 1 0,0 0 0,-24-10 0,31 16 0,0-1 0,-1 1 0,1 1 0,-1-1 0,0 1 0,1 0 0,-1 0 0,0 1 0,0-1 0,1 1 0,-1 1 0,0-1 0,0 1 0,-7 2 0,12-3-49,0 0 1,-1 1-1,1-1 0,0 1 0,0-1 1,0 1-1,0-1 0,0 1 0,0 0 1,0 0-1,0-1 0,0 1 0,1 0 1,-1 0-1,0 0 0,0 0 0,1 0 1,-1 0-1,1 0 0,-1 0 0,1 0 1,-1 0-1,1 0 0,-1 1 0,1-1 0,0 0 1,0 1-1,1 13-6777</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13.774"/>
    </inkml:context>
    <inkml:brush xml:id="br0">
      <inkml:brushProperty name="width" value="0.05" units="cm"/>
      <inkml:brushProperty name="height" value="0.05" units="cm"/>
    </inkml:brush>
  </inkml:definitions>
  <inkml:trace contextRef="#ctx0" brushRef="#br0">41 59 24575,'-7'-6'0,"4"3"0,0 1 0,0-1 0,0 1 0,1-1 0,-1 0 0,1 0 0,0 0 0,0-1 0,0 1 0,0 0 0,0-1 0,1 1 0,-3-8 0,8 8 0,3 7 0,6 7 0,-9-6 0,0 1 0,0 0 0,0 0 0,-1 0 0,0 0 0,0 0 0,-1 1 0,0-1 0,0 1 0,0 0 0,-1-1 0,1 8 0,0 14 0,-2 46 0,0-41 0,-1 11 0,0-10 0,1-1 0,1 1 0,12 62 0,-11-90 342,0-9-2049</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14.039"/>
    </inkml:context>
    <inkml:brush xml:id="br0">
      <inkml:brushProperty name="width" value="0.05" units="cm"/>
      <inkml:brushProperty name="height" value="0.05" units="cm"/>
    </inkml:brush>
  </inkml:definitions>
  <inkml:trace contextRef="#ctx0" brushRef="#br0">11 810 24575,'-5'-58'0,"2"41"0,2 1 0,0-22 0,9-48 0,3 1 0,5 1 0,3 0 0,59-160 0,-74 233 0,0 1 0,1 0 0,1 0 0,-1 0 0,15-18 0,-18 27 0,-1-1 0,1 0 0,-1 1 0,1 0 0,0-1 0,-1 1 0,1 0 0,0 0 0,0 0 0,0 0 0,0 0 0,0 0 0,0 0 0,0 1 0,4-1 0,-4 1 0,0 0 0,0 0 0,0 1 0,0-1 0,0 1 0,0 0 0,0-1 0,0 1 0,0 0 0,-1 0 0,1 0 0,0 0 0,-1 1 0,1-1 0,-1 0 0,1 1 0,-1-1 0,1 1 0,-1-1 0,2 3 0,2 4 0,0 1 0,0-1 0,-1 1 0,0 0 0,-1 0 0,1 0 0,-2 0 0,1 1 0,-1-1 0,-1 1 0,0-1 0,0 1 0,-1 0 0,-1 10 0,0-2 0,-1 0 0,-1 0 0,-1 0 0,-1 0 0,0 0 0,-12 25 0,6-20 0,-1-1 0,-1-1 0,-1 0 0,-17 19 0,-71 70 0,70-78 0,30-30-151,0 0-1,0-1 0,1 2 0,-1-1 1,1 0-1,-1 0 0,1 0 1,-3 6-1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14.649"/>
    </inkml:context>
    <inkml:brush xml:id="br0">
      <inkml:brushProperty name="width" value="0.05" units="cm"/>
      <inkml:brushProperty name="height" value="0.05" units="cm"/>
    </inkml:brush>
  </inkml:definitions>
  <inkml:trace contextRef="#ctx0" brushRef="#br0">2 110 24575,'5'-6'0,"0"-1"0,-1 0 0,1 0 0,-1 0 0,-1 0 0,1-1 0,1-7 0,4-5 0,5-3 0,-7 20 0,-5 17 0,-4 23 0,-3 1 0,-9 37 0,3-13 0,4-23 0,-4 24 0,2 0 0,0 79 0,9-138 0,0 0 0,0 0 0,1 0 0,0 0 0,0 0 0,0 0 0,2 6 0,-2-9 0,-1-1 0,0 1 0,1-1 0,-1 1 0,0-1 0,1 1 0,-1-1 0,1 1 0,-1-1 0,0 1 0,1-1 0,-1 0 0,1 1 0,-1-1 0,1 0 0,0 0 0,-1 1 0,1-1 0,-1 0 0,1 0 0,0 1 0,0-2 0,1 1 0,-1 0 0,0 0 0,0 0 0,0-1 0,0 1 0,0 0 0,0-1 0,0 1 0,0-1 0,0 0 0,0 1 0,-1-1 0,1 0 0,0 1 0,1-2 0,8-10 0,-1 0 0,-1 0 0,0-1 0,-1 0 0,0 0 0,9-26 0,-2 8 0,52-145 0,-65 173 0,0 0 0,0 0 0,-1-1 0,1 1 0,-1 0 0,1 0 0,-1-5 0,0 7 0,0 1 0,0 0 0,0 0 0,0 0 0,-1-1 0,1 1 0,0 0 0,0 0 0,0 0 0,0 0 0,0-1 0,0 1 0,0 0 0,0 0 0,0 0 0,-1 0 0,1-1 0,0 1 0,0 0 0,0 0 0,0 0 0,-1 0 0,1 0 0,0 0 0,0 0 0,0-1 0,0 1 0,-1 0 0,1 0 0,0 0 0,0 0 0,0 0 0,-1 0 0,1 0 0,0 0 0,0 0 0,0 0 0,-1 0 0,-13 10 0,5-1 0,-1 1 0,1 1 0,1 0 0,-11 16 0,16-21 0,1 0 0,-1-1 0,1 1 0,0 0 0,1 0 0,-1 0 0,1 0 0,0 0 0,1 0 0,-1 1 0,1-1 0,1 8 0,3 13 78,1 0 0,1-1-1,15 40 1,38 74-628,-32-79-576,-8-17-5700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15.549"/>
    </inkml:context>
    <inkml:brush xml:id="br0">
      <inkml:brushProperty name="width" value="0.05" units="cm"/>
      <inkml:brushProperty name="height" value="0.05" units="cm"/>
    </inkml:brush>
  </inkml:definitions>
  <inkml:trace contextRef="#ctx0" brushRef="#br0">23 148 24575,'-3'-3'0,"-4"-5"0,-1-3 0,4-3 0,6 0 0,8 3 0,13 3 0,12 0 0,11 2 0,12 1 0,7 1 0,7 0 0,2-1 0,-2-2 0,0-1 0,-6-1 0,-9-2 0,-13 0-8191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15.703"/>
    </inkml:context>
    <inkml:brush xml:id="br0">
      <inkml:brushProperty name="width" value="0.05" units="cm"/>
      <inkml:brushProperty name="height" value="0.05" units="cm"/>
    </inkml:brush>
  </inkml:definitions>
  <inkml:trace contextRef="#ctx0" brushRef="#br0">206 0 24575,'-15'5'0,"1"1"0,-1 0 0,1 1 0,0 0 0,0 1 0,1 1 0,0 0 0,-12 12 0,18-15 0,1 1 0,0 0 0,0 0 0,1 0 0,0 1 0,0 0 0,0 0 0,1 0 0,1 1 0,-1 0 0,1-1 0,1 1 0,0 0 0,0 0 0,0 10 0,0 5 0,2 1 0,1-1 0,2 1 0,5 27 0,27 95 0,-29-126 0,14 45-1365,-10-42-5461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16.167"/>
    </inkml:context>
    <inkml:brush xml:id="br0">
      <inkml:brushProperty name="width" value="0.05" units="cm"/>
      <inkml:brushProperty name="height" value="0.05" units="cm"/>
    </inkml:brush>
  </inkml:definitions>
  <inkml:trace contextRef="#ctx0" brushRef="#br0">1 364 24575,'15'-30'0,"1"0"0,35-47 0,-50 76 0,0 0 0,0 0 0,0 0 0,0 0 0,0 0 0,0 0 0,0 0 0,0 0 0,0 0 0,0 1 0,0-1 0,3-1 0,-4 2 0,0 0 0,0 0 0,1 0 0,-1 1 0,0-1 0,0 0 0,1 0 0,-1 0 0,0 0 0,0 0 0,1 0 0,-1 0 0,0 1 0,0-1 0,0 0 0,1 0 0,-1 0 0,0 1 0,0-1 0,0 0 0,0 0 0,1 1 0,-1-1 0,0 0 0,0 0 0,0 1 0,0-1 0,0 0 0,0 0 0,0 1 0,0-1 0,0 0 0,0 0 0,0 1 0,0-1 0,0 0 0,0 5 0,0 0 0,0 0 0,-1 0 0,0 0 0,-1 6 0,-11 35 0,5-19 0,1 1 0,1-1 0,-3 37 0,9-64 0,0 0 0,0 1 0,0-1 0,0 0 0,-1 0 0,1 1 0,0-1 0,0 0 0,0 0 0,0 1 0,0-1 0,0 0 0,0 0 0,0 1 0,0-1 0,0 0 0,0 0 0,0 1 0,1-1 0,-1 0 0,0 0 0,0 1 0,0-1 0,0 0 0,0 0 0,0 1 0,0-1 0,1 0 0,-1 0 0,0 0 0,0 0 0,0 1 0,1-1 0,-1 0 0,0 0 0,0 0 0,0 0 0,1 0 0,-1 1 0,0-1 0,0 0 0,1 0 0,-1 0 0,11-9 0,8-18 0,0-14 0,27-81 0,-3 6 0,-35 97 0,1 0 0,1 1 0,23-31 0,-31 45 0,1 1 0,0 0 0,0-1 0,1 1 0,-1 0 0,1 1 0,-1-1 0,1 1 0,0-1 0,0 1 0,4-1 0,-6 2 0,-1 1 0,0 0 0,0-1 0,0 1 0,1 0 0,-1 0 0,0 0 0,0 0 0,1 0 0,-1 0 0,0 0 0,0 1 0,1-1 0,-1 0 0,0 1 0,0-1 0,2 2 0,-2-1 0,1 0 0,-1 0 0,1 1 0,-1-1 0,0 0 0,0 1 0,0-1 0,1 1 0,-1 0 0,-1-1 0,1 1 0,0 0 0,0 0 0,0 3 0,1 2 0,0 1 0,-1 0 0,0 0 0,-1-1 0,1 1 0,-2 0 0,1 0 0,-1 0 0,0 0 0,-1-1 0,1 1 0,-2-1 0,1 1 0,-1-1 0,-6 12 0,-6 7 0,0 0 0,-35 41 0,19-26 0,25-35 0,1 1 0,1 1 0,-1-1 0,1 0 0,0 1 0,1 0 0,-4 15 0,6-19 0,0 0 0,1 0 0,0 0 0,0-1 0,0 1 0,1 0 0,-1 0 0,1 0 0,0 0 0,0-1 0,0 1 0,1 0 0,-1-1 0,1 1 0,0-1 0,0 1 0,0-1 0,0 0 0,5 5 0,5 5-144,1-1-1,1 0 0,24 16 1,-28-21-643,21 15-6039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32.208"/>
    </inkml:context>
    <inkml:brush xml:id="br0">
      <inkml:brushProperty name="width" value="0.05" units="cm"/>
      <inkml:brushProperty name="height" value="0.05" units="cm"/>
    </inkml:brush>
  </inkml:definitions>
  <inkml:trace contextRef="#ctx0" brushRef="#br0">74 1 24575,'-5'-1'0,"0"1"0,0 0 0,0 0 0,0 1 0,0 0 0,1 0 0,-1 0 0,0 0 0,0 1 0,1-1 0,-1 1 0,-5 4 0,9-6 0,1 0 0,0 0 0,-1 0 0,1 1 0,0-1 0,0 0 0,-1 0 0,1 1 0,0-1 0,-1 0 0,1 1 0,0-1 0,0 0 0,0 1 0,-1-1 0,1 0 0,0 1 0,0-1 0,0 0 0,0 1 0,0-1 0,0 1 0,-1-1 0,1 0 0,0 1 0,0-1 0,0 1 0,1-1 0,-1 0 0,0 1 0,0-1 0,0 0 0,0 1 0,0-1 0,0 1 0,0-1 0,1 1 0,15 10 0,8-1 0,1-1 0,0-2 0,1 0 0,-1-2 0,41 4 0,-33-5 0,409 32-619,6-30-650,-335-6 946,2035-3-3255,-2052 2 3464,324-17 495,-409 17-248,-6 1 54,-1 0 0,0 0 0,1-1 0,-1 0 0,0 0 0,1 0 0,-1 0 0,0-1 1,0 0-1,0 1 0,7-6 0,-11 7-171,0 0-1,0 0 1,0 0 0,0-1-1,1 1 1,-1 0 0,0 0-1,0 0 1,0-1 0,0 1-1,0 0 1,0 0 0,0 0-1,0-1 1,0 1 0,0 0-1,0 0 1,0-1 0,0 1-1,0 0 1,0 0 0,0 0-1,0-1 1,0 1 0,0 0-1,0 0 1,0 0 0,-1-1-1,1 1 1,0 0 0,0 0-1,0 0 1,0 0 0,0-1 0,-1 1-1,1 0 1,0 0 0,0 0-1,0 0 1,0 0 0,-1-1-1,1 1 1,0 0 0,0 0-1,0 0 1,-1 0 0,1 0-1,-8-3 123,1 0-1,-1 0 1,0 1-1,-15-3 1,20 5-458,-34-7-5847</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32.458"/>
    </inkml:context>
    <inkml:brush xml:id="br0">
      <inkml:brushProperty name="width" value="0.05" units="cm"/>
      <inkml:brushProperty name="height" value="0.05" units="cm"/>
    </inkml:brush>
  </inkml:definitions>
  <inkml:trace contextRef="#ctx0" brushRef="#br0">31 118 24575,'-1'-5'0,"1"1"0,-2-1 0,1 0 0,0 1 0,-1-1 0,0 1 0,-4-8 0,-7-15 0,13 24 0,-1 0 0,0 1 0,1-1 0,-1 0 0,1 0 0,0 1 0,0-1 0,0 0 0,0 0 0,1 1 0,0-6 0,-1 8 0,1-1 0,-1 1 0,0-1 0,0 1 0,1-1 0,-1 1 0,0-1 0,1 1 0,-1 0 0,1-1 0,-1 1 0,0-1 0,1 1 0,-1 0 0,1-1 0,-1 1 0,1 0 0,-1 0 0,1-1 0,-1 1 0,1 0 0,0 0 0,1 0 0,-1 0 0,1 0 0,-1 0 0,1 0 0,-1 0 0,1 1 0,-1-1 0,1 1 0,-1-1 0,0 1 0,1-1 0,1 3 0,10 5 0,0 1 0,-1 0 0,-1 1 0,1 0 0,-2 1 0,16 20 0,-3-1 0,28 51 0,-42-65 0,0 1 0,-2-1 0,0 2 0,-1-1 0,0 1 0,-1 0 0,2 19 0,-6-29 0,0 0 0,-1 1 0,0-1 0,-1 0 0,1 1 0,-1-1 0,-1 0 0,0 0 0,0 0 0,-1 0 0,1 0 0,-2 0 0,1-1 0,-1 1 0,0-1 0,-1 0 0,-10 12 0,-15 9-1365,1-7-5461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32.940"/>
    </inkml:context>
    <inkml:brush xml:id="br0">
      <inkml:brushProperty name="width" value="0.05" units="cm"/>
      <inkml:brushProperty name="height" value="0.05" units="cm"/>
    </inkml:brush>
  </inkml:definitions>
  <inkml:trace contextRef="#ctx0" brushRef="#br0">879 203 24575,'1'-1'0,"1"0"0,-1 0 0,0-1 0,0 1 0,0-1 0,0 1 0,0-1 0,0 1 0,0-1 0,0 0 0,0 1 0,-1-1 0,1 0 0,-1 0 0,1 1 0,-1-1 0,0 0 0,0 0 0,0 0 0,0 0 0,0 0 0,0 1 0,0-1 0,-1 0 0,1 0 0,0 0 0,-1 1 0,0-1 0,1 0 0,-1 1 0,0-1 0,0 0 0,0 1 0,0-1 0,-2-2 0,-2 0 0,1-1 0,-1 1 0,0 0 0,0 0 0,0 0 0,-1 1 0,1-1 0,-1 2 0,-6-4 0,-22-6 0,-1 2 0,0 1 0,-56-7 0,-111 1 0,160 15 0,1 0 0,0 3 0,-44 8 0,70-8 0,1 1 0,-1 0 0,1 0 0,0 1 0,0 1 0,0 1 0,1 0 0,0 0 0,0 1 0,1 1 0,-20 18 0,29-24 0,0 0 0,0 1 0,0-1 0,0 1 0,0 0 0,1-1 0,0 1 0,-1 0 0,2 1 0,-1-1 0,0 0 0,1 1 0,0-1 0,0 0 0,0 1 0,0-1 0,1 1 0,0 0 0,0-1 0,0 1 0,1-1 0,-1 1 0,1-1 0,0 1 0,0-1 0,1 1 0,-1-1 0,1 0 0,0 0 0,0 0 0,4 6 0,1 0 0,1 0 0,1 0 0,-1-1 0,2 0 0,-1 0 0,1-1 0,0-1 0,1 1 0,0-2 0,14 8 0,15 3 0,0-2 0,1-1 0,1-2 0,0-2 0,61 7 0,-11-9 0,138-3 0,18-24 0,-209 14 0,-1-3 0,0-1 0,0-1 0,46-21 0,-73 27 0,-1-1 0,1-1 0,-1 0 0,-1 0 0,17-14 0,-24 18 0,0 0 0,0 1 0,0-1 0,-1 0 0,1-1 0,-1 1 0,1 0 0,-1 0 0,0-1 0,1 1 0,-1-1 0,0 1 0,-1-1 0,1 1 0,0-1 0,-1 1 0,0-1 0,1 0 0,-1 1 0,0-1 0,0 0 0,-1 1 0,1-1 0,0 0 0,-1 1 0,0-1 0,0 1 0,1-1 0,-1 1 0,-2-3 0,-3-4 0,1 1 0,-2 0 0,1 0 0,-1 0 0,0 1 0,-1 0 0,0 1 0,0 0 0,0 0 0,-1 0 0,-9-3 0,-16-8 0,-58-21 0,-20 3-455,-1 5 0,-218-29 0,272 52-6371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33.220"/>
    </inkml:context>
    <inkml:brush xml:id="br0">
      <inkml:brushProperty name="width" value="0.05" units="cm"/>
      <inkml:brushProperty name="height" value="0.05" units="cm"/>
    </inkml:brush>
  </inkml:definitions>
  <inkml:trace contextRef="#ctx0" brushRef="#br0">56 0 24575,'-4'6'0,"0"0"0,1 0 0,0 0 0,0 1 0,0-1 0,1 1 0,0-1 0,0 1 0,0 0 0,0 12 0,-11 177 0,10-112 0,-6 702 0,9-740 0,2 1 0,3-2 0,19 86 0,-22-124-227,0 1-1,1-1 1,0 0-1,1-1 1,7 14-1,3-5-6598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46.522"/>
    </inkml:context>
    <inkml:brush xml:id="br0">
      <inkml:brushProperty name="width" value="0.05" units="cm"/>
      <inkml:brushProperty name="height" value="0.05" units="cm"/>
    </inkml:brush>
  </inkml:definitions>
  <inkml:trace contextRef="#ctx0" brushRef="#br0">31 145 24575,'-1'0'0,"0"0"0,0 0 0,0 0 0,-1 0 0,1 0 0,0 0 0,0 1 0,0-1 0,-1 0 0,1 1 0,0-1 0,0 1 0,0-1 0,0 1 0,0-1 0,0 1 0,0 0 0,0 0 0,0-1 0,0 1 0,0 0 0,0 0 0,0 1 0,0 0 0,0 0 0,0 0 0,1 0 0,0 0 0,-1 0 0,1 0 0,0-1 0,0 1 0,0 0 0,0 0 0,0 0 0,0 0 0,1 3 0,2 6 0,1 1 0,0-1 0,10 20 0,-11-26 0,111 241 0,-112-239 0,10 18 0,-12-24 0,1 0 0,-1 0 0,1 1 0,-1-1 0,1 0 0,0-1 0,0 1 0,-1 0 0,1 0 0,0 0 0,0 0 0,0-1 0,0 1 0,0 0 0,0-1 0,2 2 0,-3-3 0,1 1 0,-1 0 0,1-1 0,-1 1 0,1 0 0,-1-1 0,1 1 0,-1-1 0,0 1 0,1-1 0,-1 1 0,0-1 0,1 1 0,-1-1 0,0 1 0,0-1 0,1 0 0,-1 1 0,0-1 0,0 1 0,0-1 0,0 0 0,0 1 0,0-1 0,0 1 0,0-1 0,0 0 0,0 1 0,0-1 0,0 1 0,-1-2 0,-1-21 0,-3 2 0,-2 0 0,0 1 0,-1 0 0,-20-35 0,0-1 0,16 30 0,-31-75 0,39 88 0,0 1 0,0-1 0,2 0 0,0 0 0,0 0 0,0-15 0,2 25 0,0-1 0,1 0 0,-1 1 0,1-1 0,-1 1 0,1-1 0,0 1 0,0-1 0,1 1 0,-1-1 0,1 1 0,-1 0 0,1 0 0,0 0 0,1 0 0,-1 0 0,0 0 0,1 1 0,4-5 0,-3 5 0,0-1 0,0 1 0,0 1 0,0-1 0,0 1 0,0-1 0,1 1 0,-1 1 0,0-1 0,0 0 0,1 1 0,-1 0 0,1 0 0,-1 0 0,0 1 0,5 0 0,6 2 0,-2 1 0,1 0 0,0 1 0,-1 0 0,0 1 0,0 1 0,-1 0 0,1 1 0,11 9 0,-16-11 0,0 1 0,-1 0 0,0 0 0,0 0 0,0 1 0,-1 0 0,0 0 0,-1 0 0,0 1 0,0 0 0,-1 0 0,0 0 0,5 17 0,-9-21 13,1 1 0,-1-1-1,1 0 1,-1 0-1,-1 0 1,1 1 0,-1-1-1,0 0 1,0 0 0,0 0-1,-1 0 1,0 0 0,0-1-1,0 1 1,0 0 0,-1-1-1,0 1 1,0-1-1,0 0 1,0 0 0,-1 0-1,0-1 1,1 1 0,-1-1-1,-1 0 1,-6 4 0,-3 2-257,0-1 0,-1 0 0,-1-1 0,1-1 1,-1-1-1,-31 7 0,1-4-6582</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33.691"/>
    </inkml:context>
    <inkml:brush xml:id="br0">
      <inkml:brushProperty name="width" value="0.05" units="cm"/>
      <inkml:brushProperty name="height" value="0.05" units="cm"/>
    </inkml:brush>
  </inkml:definitions>
  <inkml:trace contextRef="#ctx0" brushRef="#br0">1339 71 24575,'-1'-6'0,"1"0"0,-1 0 0,0-1 0,-2-6 0,2 10 0,0 1 0,1 0 0,-1 0 0,0 0 0,0-1 0,0 1 0,0 0 0,0 1 0,-1-1 0,1 0 0,-1 0 0,1 0 0,-4-2 0,4 4 0,1 0 0,-1-1 0,1 1 0,-1 0 0,1 0 0,-1 0 0,0 0 0,1 0 0,-1 0 0,1 0 0,-1 0 0,1 0 0,-1 0 0,1 0 0,-1 0 0,0 0 0,1 1 0,-1-1 0,1 0 0,-1 0 0,1 0 0,-1 1 0,1-1 0,0 0 0,-1 1 0,1-1 0,-1 1 0,1-1 0,0 0 0,-1 1 0,1-1 0,0 1 0,-1-1 0,1 1 0,0-1 0,0 1 0,-1-1 0,1 1 0,0-1 0,0 1 0,0-1 0,0 2 0,-7 25 0,1 35 0,3 121 0,5-107 0,0 150 0,-3 296 0,-8-414 0,4-70 0,1 72 0,7-95 0,0-8 0,1-7 0,-4-1 0,0 0 0,0 0 0,0 0 0,0 1 0,0-1 0,0 0 0,0 0 0,0 0 0,0 1 0,0-1 0,0 0 0,-1 0 0,1 0 0,0 1 0,-1-1 0,1 0 0,0 1 0,-1-1 0,1 0 0,-1 1 0,1-1 0,-1 0 0,1 1 0,-1-1 0,0 1 0,1-1 0,-1 1 0,0-1 0,1 1 0,-2-1 0,-22-14 0,4 7 0,-1 1 0,1 1 0,-38-6 0,-67-2 0,73 10 0,-704-44 0,614 48-1365,96 3-5461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34.832"/>
    </inkml:context>
    <inkml:brush xml:id="br0">
      <inkml:brushProperty name="width" value="0.05" units="cm"/>
      <inkml:brushProperty name="height" value="0.05" units="cm"/>
    </inkml:brush>
  </inkml:definitions>
  <inkml:trace contextRef="#ctx0" brushRef="#br0">3 91 24575,'0'0'0,"0"0"0,0 0 0,0 0 0,1 0 0,-1 0 0,0 0 0,0-1 0,1 1 0,-1 0 0,0 0 0,0 0 0,0 0 0,0-1 0,1 1 0,-1 0 0,0 0 0,0 0 0,0-1 0,0 1 0,0 0 0,0 0 0,0-1 0,1 1 0,-1 0 0,0 0 0,0-1 0,0 1 0,0 0 0,0 0 0,0-1 0,0 1 0,0 0 0,0 0 0,0-1 0,0 1 0,-1 0 0,1 0 0,0-1 0,0 1 0,0 0 0,0 0 0,0 0 0,0-1 0,-1 1 0,1 0 0,0 0 0,0 0 0,0-1 0,0 1 0,-1 0 0,1 0 0,0 0 0,0 0 0,0 0 0,-1-1 0,1 1 0,0 0 0,0 0 0,-1 0 0,1 0 0,0 0 0,0 0 0,-1 0 0,1 0 0,0 0 0,-1 0 0,25-7 0,0 1 0,1 1 0,42-3 0,-32 5 0,120-13 0,95-13 0,-233 25 0,-16 3 0,-4 1 0,-28 1 0,15 1 0,0-1 0,1 1 0,-1 1 0,1 0 0,0 1 0,-20 8 0,32-11 0,0 1 0,-1 0 0,1 0 0,0 0 0,0 0 0,0 0 0,1 0 0,-1 1 0,1 0 0,-1-1 0,1 1 0,0 0 0,0 0 0,0 0 0,0 0 0,1 1 0,-1-1 0,1 0 0,0 1 0,0-1 0,0 1 0,0-1 0,0 1 0,1 0 0,0-1 0,0 1 0,0 0 0,1 6 0,7 44 0,3-1 0,24 71 0,8 36 0,-34-112-1365,-3-7-5461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35.112"/>
    </inkml:context>
    <inkml:brush xml:id="br0">
      <inkml:brushProperty name="width" value="0.05" units="cm"/>
      <inkml:brushProperty name="height" value="0.05" units="cm"/>
    </inkml:brush>
  </inkml:definitions>
  <inkml:trace contextRef="#ctx0" brushRef="#br0">0 16 24575,'1'-1'0,"-1"0"0,1 0 0,-1 0 0,1 0 0,-1 0 0,1 0 0,0 0 0,-1 0 0,1 0 0,0 1 0,0-1 0,0 0 0,-1 0 0,1 1 0,0-1 0,0 1 0,1-1 0,-1 1 0,0-1 0,-1 1 0,1 0 0,0 0 0,-1 0 0,1 0 0,0 0 0,-1 1 0,1-1 0,0 0 0,-1 0 0,1 0 0,0 0 0,-1 1 0,1-1 0,0 0 0,-1 1 0,1-1 0,-1 0 0,2 1 0,0 1 0,0 1 0,0-1 0,-1 0 0,1 0 0,0 1 0,-1-1 0,1 1 0,-1-1 0,0 1 0,0 0 0,2 4 0,-1 6 0,-1 0 0,0 1 0,-1-1 0,0 1 0,-1-1 0,0 1 0,-6 20 0,4-21 0,1 1 0,0 0 0,1 0 0,0 0 0,1 0 0,1 0 0,2 15 0,-2-27-151,0 1-1,-1-1 0,1 1 0,0-1 1,0 0-1,0 0 0,1 1 1,1 2-1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35.450"/>
    </inkml:context>
    <inkml:brush xml:id="br0">
      <inkml:brushProperty name="width" value="0.05" units="cm"/>
      <inkml:brushProperty name="height" value="0.05" units="cm"/>
    </inkml:brush>
  </inkml:definitions>
  <inkml:trace contextRef="#ctx0" brushRef="#br0">9 5 24575,'-3'-3'0,"-2"2"0,4 1 0,2 4 0,4 1 0,4 3 0,4 0 0,0-1-8191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35.985"/>
    </inkml:context>
    <inkml:brush xml:id="br0">
      <inkml:brushProperty name="width" value="0.05" units="cm"/>
      <inkml:brushProperty name="height" value="0.05" units="cm"/>
    </inkml:brush>
  </inkml:definitions>
  <inkml:trace contextRef="#ctx0" brushRef="#br0">310 482 24575,'13'-68'0,"-13"60"0,0 1 0,0 0 0,-1 0 0,0-1 0,-1 1 0,1 0 0,-1 0 0,-1 0 0,1 1 0,-1-1 0,-1 1 0,1-1 0,-1 1 0,0 0 0,0 0 0,-1 1 0,1-1 0,-11-8 0,10 10 0,1 1 0,-1 0 0,0-1 0,0 2 0,0-1 0,0 1 0,-1-1 0,1 2 0,-1-1 0,1 0 0,-1 1 0,1 0 0,-1 1 0,0-1 0,0 1 0,1 0 0,-1 0 0,0 1 0,1 0 0,-1 0 0,0 0 0,1 1 0,-1-1 0,-5 4 0,2-1 0,1 1 0,0 0 0,0 1 0,1-1 0,-1 2 0,1-1 0,0 1 0,1 0 0,0 0 0,0 0 0,1 1 0,0 0 0,-6 12 0,7-13 0,1 1 0,0-1 0,0 0 0,0 1 0,1 0 0,1-1 0,-1 1 0,1 0 0,0 0 0,1 0 0,0 0 0,0-1 0,1 1 0,0 0 0,0 0 0,4 10 0,-3-13 0,0-1 0,-1 0 0,2 0 0,-1 0 0,0 0 0,1-1 0,0 1 0,0-1 0,0 0 0,0 1 0,1-1 0,-1 0 0,1-1 0,-1 1 0,1-1 0,0 0 0,0 0 0,0 0 0,1 0 0,-1 0 0,0-1 0,1 0 0,-1 0 0,1 0 0,-1-1 0,1 0 0,-1 1 0,1-1 0,-1-1 0,6 0 0,1 0 0,-1-1 0,1 0 0,-1-1 0,0 0 0,0-1 0,0 0 0,0-1 0,-1 1 0,0-2 0,0 1 0,16-14 0,-14 8 0,-1-1 0,0 0 0,-1 0 0,0-1 0,-1 0 0,0-1 0,-1 1 0,0-1 0,-2-1 0,1 1 0,-2-1 0,0 0 0,4-29 0,-5 15 0,-1 0 0,-2 0 0,0 0 0,-2 1 0,-1-1 0,-12-45 0,14 68 0,-5-20 0,6 25 0,-1 0 0,1 0 0,0 0 0,0 0 0,-1 0 0,1 0 0,-1 0 0,1 0 0,-1 0 0,1 0 0,-1 1 0,0-1 0,1 0 0,-1 0 0,0 1 0,1-1 0,-2-1 0,1 3 0,1 0 0,0 0 0,-1 0 0,1 0 0,0-1 0,-1 1 0,1 0 0,0 0 0,0 0 0,0 0 0,0 0 0,0 0 0,0-1 0,0 1 0,0 0 0,0 0 0,1 0 0,-1 1 0,1 0 0,46 232 0,-6-46 0,-8 25-1365,-29-184-5461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36.233"/>
    </inkml:context>
    <inkml:brush xml:id="br0">
      <inkml:brushProperty name="width" value="0.05" units="cm"/>
      <inkml:brushProperty name="height" value="0.05" units="cm"/>
    </inkml:brush>
  </inkml:definitions>
  <inkml:trace contextRef="#ctx0" brushRef="#br0">356 1 24575,'2'26'0,"7"40"0,2-1 0,-6-19 0,-1-1 0,-2 1 0,-2 0 0,-2 0 0,-10 52 0,9-80 0,-1 0 0,-1-1 0,-1 1 0,-1-1 0,0 0 0,-1-1 0,-1 0 0,0 0 0,-1 0 0,-1-1 0,0-1 0,-1 0 0,-1-1 0,0 0 0,-27 20 0,22-21-273,-2 0 0,0-2 0,0 0 0,-40 14 0,-8-5-6553</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36.572"/>
    </inkml:context>
    <inkml:brush xml:id="br0">
      <inkml:brushProperty name="width" value="0.05" units="cm"/>
      <inkml:brushProperty name="height" value="0.05" units="cm"/>
    </inkml:brush>
  </inkml:definitions>
  <inkml:trace contextRef="#ctx0" brushRef="#br0">188 7 24575,'0'0'0,"0"-1"0,0 1 0,0 0 0,0 0 0,0 0 0,0-1 0,0 1 0,0 0 0,0 0 0,0 0 0,0-1 0,0 1 0,0 0 0,0 0 0,0 0 0,0-1 0,1 1 0,-1 0 0,0 0 0,0 0 0,0-1 0,0 1 0,0 0 0,0 0 0,1 0 0,-1 0 0,0 0 0,0-1 0,0 1 0,0 0 0,1 0 0,-1 0 0,0 0 0,0 0 0,0 0 0,1 0 0,-1 0 0,0 0 0,0 0 0,0-1 0,1 1 0,-1 1 0,0-1 0,0 1 0,0-1 0,0 1 0,0-1 0,0 0 0,0 1 0,0-1 0,0 1 0,0-1 0,0 0 0,0 1 0,0-1 0,0 1 0,0-1 0,0 0 0,-1 1 0,1-1 0,0 1 0,0-1 0,-1 0 0,1 1 0,0-1 0,0 0 0,-1 1 0,1-1 0,0 0 0,-1 0 0,1 1 0,-1-1 0,-21 24 0,1 1 0,1 0 0,2 2 0,0 0 0,2 1 0,-13 31 0,20-38 0,1 0 0,2 1 0,0 0 0,1 0 0,1 0 0,2 1 0,0-1 0,1 1 0,3 33 0,1-28 23,2 0 0,2 0 0,0-1-1,1 0 1,2 0 0,1-1 0,1 0-1,1-1 1,1 0 0,1-1 0,2-1-1,0 0 1,1-1 0,39 35 0,-31-34-166,2 0 1,0-2 0,2-1 0,0-2-1,1-1 1,1-1 0,0-1 0,1-2 0,0-2-1,1-1 1,51 9 0,2-9-6684</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41.424"/>
    </inkml:context>
    <inkml:brush xml:id="br0">
      <inkml:brushProperty name="width" value="0.05" units="cm"/>
      <inkml:brushProperty name="height" value="0.05" units="cm"/>
    </inkml:brush>
  </inkml:definitions>
  <inkml:trace contextRef="#ctx0" brushRef="#br0">7741 1890 24575,'7'-1'0,"1"1"0,-1-1 0,1-1 0,-1 0 0,0 0 0,0 0 0,0-1 0,0 0 0,10-5 0,-17 7 0,0 1 0,0 0 0,1 0 0,-1 0 0,0 0 0,0 0 0,0 0 0,1 0 0,-1-1 0,0 1 0,0 0 0,0 0 0,1 0 0,-1-1 0,0 1 0,0 0 0,0 0 0,0 0 0,0-1 0,0 1 0,1 0 0,-1 0 0,0-1 0,0 1 0,0 0 0,0 0 0,0 0 0,0-1 0,0 1 0,0 0 0,0 0 0,0-1 0,0 1 0,-8-4 0,-14 1 0,-90 0 0,-38-2 0,-1200-115-776,217 16 776,1129 103 0,-820-43 0,820 44 28,-15 0 398,17-2-201,10-2-128,6-1-97,0 0 0,0-1 0,0-1 0,-1 0 0,14-9 0,-24 13 0,0 1 0,0-1 0,-1 1 0,1-1 0,0 0 0,-1 0 0,0 0 0,0 0 0,1-1 0,2-6 0,-5 7 0,1 1 0,0-1 0,-1 1 0,0-1 0,1 0 0,-1 1 0,0-1 0,0 0 0,-1 1 0,1-1 0,-1 1 0,1-1 0,-1 1 0,0-1 0,0 1 0,0-1 0,0 1 0,-1-3 0,-4-5 0,1 1 0,1-2 0,0 1 0,-5-17 0,8 23 0,1 0 0,-1 0 0,1 1 0,0-1 0,0 0 0,0 0 0,0 0 0,0 0 0,1 1 0,0-1 0,0 0 0,0 0 0,0 1 0,1-1 0,-1 1 0,5-7 0,-3 5 0,5-7 0,0 0 0,8-19 0,-14 28 0,-1-1 0,0 1 0,0 0 0,0-1 0,0 1 0,-1 0 0,1-1 0,-1 1 0,0-1 0,0 1 0,0-1 0,0 1 0,-1-1 0,1 1 0,-3-6 0,2 7 0,0 0 0,0 0 0,0 1 0,0-1 0,-1 0 0,1 1 0,-1-1 0,1 1 0,-1 0 0,1 0 0,-1-1 0,0 1 0,0 0 0,1 0 0,-1 0 0,0 1 0,0-1 0,-3 0 0,-41-9 0,29 8 0,-644-175 9,384 93-112,-319-86-401,-491-142 537,512 171 251,4 1-3,526 127-281,-272-70 0,248 77 0,36 4 0,32 1-97,-1 1-1,0 0 1,0 0-1,1-1 1,-1 1-1,0-1 1,0 1-1,1-1 1,-1 0-1,1 0 1,-1 0-1,1 0 0,-2-1 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41.691"/>
    </inkml:context>
    <inkml:brush xml:id="br0">
      <inkml:brushProperty name="width" value="0.05" units="cm"/>
      <inkml:brushProperty name="height" value="0.05" units="cm"/>
    </inkml:brush>
  </inkml:definitions>
  <inkml:trace contextRef="#ctx0" brushRef="#br0">231 15 24575,'-1'0'0,"1"0"0,0 0 0,-1 0 0,1 0 0,0 0 0,0-1 0,-1 1 0,1 0 0,0 0 0,-1 0 0,1-1 0,0 1 0,0 0 0,-1 0 0,1-1 0,0 1 0,0 0 0,0 0 0,0-1 0,-1 1 0,1 0 0,0-1 0,0 1 0,0 0 0,0-1 0,0 1 0,0 0 0,0-1 0,0 1 0,0 0 0,0-1 0,0 1 0,0 0 0,0-1 0,0 1 0,0 0 0,0-1 0,0 1 0,0 0 0,0-1 0,0 1 0,1 0 0,-1 0 0,0-1 0,0 1 0,0 0 0,1-1 0,-1 1 0,0 0 0,0 0 0,1-1 0,-1 1 0,1 0 0,-13 4 0,0 1 0,0 1 0,1 0 0,-1 0 0,-19 17 0,-18 9 0,42-28 0,-5 2 0,0 1 0,1 0 0,0 0 0,-20 18 0,31-24 0,-1 0 0,1-1 0,-1 1 0,0 0 0,1 0 0,0 0 0,-1 0 0,1-1 0,0 1 0,-1 0 0,1 0 0,0 0 0,0 0 0,0 0 0,-1 0 0,1 0 0,0 0 0,1 0 0,-1 0 0,0 0 0,0 0 0,0 0 0,0 0 0,1 0 0,-1 0 0,1-1 0,-1 1 0,0 0 0,1 0 0,-1 0 0,1 0 0,0-1 0,-1 1 0,1 0 0,1 0 0,3 5 0,1-1 0,0 0 0,11 6 0,-8-4 0,186 148-1365,-137-100-5461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44.450"/>
    </inkml:context>
    <inkml:brush xml:id="br0">
      <inkml:brushProperty name="width" value="0.05" units="cm"/>
      <inkml:brushProperty name="height" value="0.05" units="cm"/>
    </inkml:brush>
  </inkml:definitions>
  <inkml:trace contextRef="#ctx0" brushRef="#br0">2919 97 24575,'6'-5'0,"0"-1"0,-1 0 0,0 0 0,0 0 0,5-10 0,-9 15 0,-1 0 0,1 0 0,0 0 0,-1 0 0,1 0 0,-1 0 0,0 0 0,1 0 0,-1 0 0,0-1 0,0 1 0,0 0 0,0 0 0,1 0 0,-2 0 0,1-1 0,0 1 0,0 0 0,0 0 0,0 0 0,-1 0 0,1 0 0,-1-1 0,1 1 0,-1 0 0,1 0 0,-1 0 0,0 0 0,1 0 0,-1 0 0,0 1 0,0-1 0,1 0 0,-1 0 0,0 0 0,0 1 0,0-1 0,0 0 0,0 1 0,0-1 0,0 1 0,-1-1 0,1 1 0,-2-1 0,-11-2 0,0 1 0,0 0 0,0 1 0,0 0 0,-1 1 0,1 1 0,-16 3 0,26-4 0,-15 3 0,1 0 0,0 1 0,0 1 0,-32 14 0,-64 39 0,97-48 0,1 1 0,0 1 0,1 0 0,0 1 0,1 1 0,1 0 0,0 1 0,-14 20 0,13-13 0,1 0 0,1 1 0,1 1 0,1 0 0,-12 45 0,14-36 0,2 1 0,1 0 0,1 0 0,2 0 0,2 1 0,1-1 0,1 0 0,2 0 0,16 61 0,-6-49 0,3-1 0,1-1 0,2 0 0,2-1 0,30 41 0,152 189 0,23 35 0,-182-233 0,-4 2 0,-3 2 0,-4 1 0,35 120 0,186 647 0,-237-792 0,-2 0 0,-3 1 0,-2 0 0,3 68 0,-12-99 0,-2 1 0,-1-1 0,-1 1 0,-2 0 0,0-1 0,-1 0 0,-2 0 0,-1-1 0,0 0 0,-2 0 0,-21 38 0,18-42 0,-1 0 0,0-1 0,-2-1 0,0 0 0,-1-1 0,-34 26 0,23-23 0,0-2 0,-1 0 0,-1-3 0,-38 15 0,-12-2 0,-2-4 0,-167 25 0,137-34 0,0-6 0,-143-6 0,-226-35 0,380 23 0,-41-4 0,0-6 0,1-6 0,-195-62 0,191 43 0,-1 6 0,-178-21 0,301 56 0,1 1 0,-29 1 0,41 2 0,-1 0 0,1 0 0,0 1 0,-1 1 0,1 0 0,0 0 0,-10 5 0,19-7-54,0 0-1,0-1 0,0 1 1,0-1-1,-1 1 1,1-1-1,0 1 0,0-1 1,-1 0-1,1 1 1,0-1-1,0 0 0,-1 0 1,1 0-1,0 0 0,-1 0 1,1 0-1,0 0 1,0-1-1,-1 1 0,1 0 1,0-1-1,0 1 1,-2-2-1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46.801"/>
    </inkml:context>
    <inkml:brush xml:id="br0">
      <inkml:brushProperty name="width" value="0.05" units="cm"/>
      <inkml:brushProperty name="height" value="0.05" units="cm"/>
    </inkml:brush>
  </inkml:definitions>
  <inkml:trace contextRef="#ctx0" brushRef="#br0">1 33 24575,'13'-6'0,"0"1"0,0 0 0,1 1 0,-1 0 0,1 1 0,0 1 0,18-1 0,-8 2 0,-1 1 0,1 1 0,35 7 0,19 10 0,-71-16 0,0 0 0,0 1 0,-1 0 0,1 0 0,-1 0 0,0 1 0,0 0 0,0 0 0,5 6 0,-9-8 0,-1-1 0,0 1 0,0-1 0,0 1 0,0 0 0,0 0 0,0-1 0,0 1 0,0 0 0,-1 0 0,1 0 0,-1 0 0,1 0 0,-1 0 0,0 0 0,0 0 0,0 0 0,0 0 0,0 0 0,0 0 0,-1 0 0,1 0 0,-1 0 0,1 0 0,-1-1 0,0 1 0,0 0 0,1 0 0,-1 0 0,-2 2 0,-4 5 0,0 0 0,0 0 0,-1-1 0,-10 10 0,12-13 0,-106 85 0,28-24 0,81-64 0,-1 1 0,1 0 0,0 0 0,1 0 0,-1 0 0,1 0 0,-1 1 0,1-1 0,0 1 0,-2 5 0,3-8 0,1 0 0,0 0 0,0 0 0,0 0 0,0 0 0,0 0 0,0 0 0,0-1 0,0 1 0,0 0 0,0 0 0,0 0 0,1 0 0,-1 0 0,0 0 0,1 0 0,-1-1 0,0 1 0,2 1 0,-1 0 0,1-1 0,-1 0 0,1 1 0,-1-1 0,1 0 0,-1 0 0,1 0 0,0 0 0,0-1 0,0 1 0,-1 0 0,5 0 0,12 3 0,1-1 0,-1 0 0,37-1 0,60-8 0,-92 4 0,59-6-1365,-8 0-5461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44.837"/>
    </inkml:context>
    <inkml:brush xml:id="br0">
      <inkml:brushProperty name="width" value="0.05" units="cm"/>
      <inkml:brushProperty name="height" value="0.05" units="cm"/>
    </inkml:brush>
  </inkml:definitions>
  <inkml:trace contextRef="#ctx0" brushRef="#br0">440 32 24575,'3'-1'0,"0"-1"0,0 1 0,0-1 0,-1 1 0,1-1 0,0 0 0,-1 0 0,0 0 0,1-1 0,-1 1 0,0 0 0,2-4 0,-4 6 0,0 0 0,1-1 0,-1 1 0,0 0 0,0 0 0,0 0 0,0 0 0,0 0 0,0 0 0,0 0 0,0 0 0,0 0 0,0 0 0,0 0 0,0-1 0,0 1 0,0 0 0,0 0 0,0 0 0,0 0 0,0 0 0,0 0 0,0 0 0,0 0 0,0 0 0,0 0 0,0-1 0,0 1 0,0 0 0,-1 0 0,1 0 0,0 0 0,0 0 0,0 0 0,0 0 0,0 0 0,0 0 0,0 0 0,0 0 0,0 0 0,0 0 0,0 0 0,0 0 0,0-1 0,-1 1 0,1 0 0,0 0 0,0 0 0,0 0 0,0 0 0,0 0 0,0 0 0,0 0 0,0 0 0,0 0 0,0 0 0,-1 0 0,1 0 0,0 0 0,0 1 0,0-1 0,0 0 0,-10 2 0,-11 7 0,-43 19 0,-102 30 0,42-17 0,116-38 0,0 0 0,0 1 0,0 0 0,0 0 0,0 1 0,-10 8 0,16-12 0,0 1 0,1 0 0,-1 0 0,0 0 0,1 0 0,-1 0 0,1 0 0,0 0 0,0 0 0,-1 0 0,1 0 0,1 1 0,-1-1 0,0 1 0,1-1 0,-1 0 0,1 1 0,0-1 0,-1 1 0,1-1 0,0 1 0,1-1 0,-1 1 0,0-1 0,1 1 0,-1-1 0,3 4 0,1 3 0,1 0 0,0 0 0,0 0 0,1-1 0,0 0 0,1-1 0,0 1 0,0-1 0,0 0 0,1-1 0,12 8 0,14 8 0,53 26 0,-75-42 0,164 68 328,-36-16-2021,-107-43-5133</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46.584"/>
    </inkml:context>
    <inkml:brush xml:id="br0">
      <inkml:brushProperty name="width" value="0.05" units="cm"/>
      <inkml:brushProperty name="height" value="0.05" units="cm"/>
    </inkml:brush>
  </inkml:definitions>
  <inkml:trace contextRef="#ctx0" brushRef="#br0">7597 1488 24575,'-3'0'0,"1"-1"0,-1 0 0,1-1 0,-1 1 0,1 0 0,-1-1 0,1 1 0,0-1 0,-1 0 0,-1-2 0,-5-4 0,-16-12 0,0-2 0,1-1 0,-29-37 0,-5-4 0,20 24 0,-2 3 0,-1 1 0,-2 1 0,-90-52 0,-384-189 0,-126-41 0,475 246 0,-4 7 0,-1 8 0,-4 7 0,-1 9 0,-299-30 0,-511-3 0,904 69 0,-359-14 0,288 23 0,-181 31 0,221-22 0,-352 49 0,-29 4 0,319-40 0,2 7 0,1 8 0,-239 91 0,335-101 0,-145 84 0,204-105 0,0 1 0,1 1 0,0 1 0,-21 21 0,31-27 0,1 1 0,0 1 0,0-1 0,0 1 0,1 0 0,1 0 0,0 1 0,0 0 0,-6 22 0,10-30-62,0 1 0,0-1 0,0 1 0,0-1 0,-1 1 0,0-1 0,1 0 0,-1 0 0,0 0 0,-1 0 0,1 0 0,-1-1-1,1 1 1,-1-1 0,0 1 0,0-1 0,0 0 0,0 0 0,0 0 0,0 0 0,-6 1 0,-5 2-6764</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46.973"/>
    </inkml:context>
    <inkml:brush xml:id="br0">
      <inkml:brushProperty name="width" value="0.05" units="cm"/>
      <inkml:brushProperty name="height" value="0.05" units="cm"/>
    </inkml:brush>
  </inkml:definitions>
  <inkml:trace contextRef="#ctx0" brushRef="#br0">90 1 24575,'1'0'0,"-1"0"0,1 0 0,-1 0 0,0 0 0,1 0 0,-1 1 0,1-1 0,-1 0 0,0 0 0,1 1 0,-1-1 0,0 0 0,1 0 0,-1 1 0,0-1 0,1 1 0,-1-1 0,0 0 0,0 1 0,1-1 0,-1 0 0,0 1 0,0-1 0,0 1 0,0-1 0,0 1 0,0-1 0,1 0 0,-1 1 0,0-1 0,0 1 0,0-1 0,0 1 0,0-1 0,-1 1 0,1-1 0,0 0 0,0 1 0,0-1 0,0 1 0,-6 23 0,4-20 0,-23 79 0,3-11 0,-18 96 0,39-163 0,0 0 0,1 1 0,0-1 0,-1 1 0,1-1 0,1 1 0,-1-1 0,1 0 0,3 10 0,-3-12 0,0-1 0,1 1 0,-1-1 0,1 1 0,-1-1 0,1 0 0,0 0 0,0 0 0,0 0 0,0 0 0,1 0 0,-1-1 0,0 1 0,1-1 0,-1 1 0,1-1 0,-1 0 0,1 0 0,0 0 0,4 1 0,23 4 0,1-2 0,1 0 0,-1-2 0,53-4 0,-29 1 0,178-1-1365,-213 2-5461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14.568"/>
    </inkml:context>
    <inkml:brush xml:id="br0">
      <inkml:brushProperty name="width" value="0.05" units="cm"/>
      <inkml:brushProperty name="height" value="0.05" units="cm"/>
    </inkml:brush>
  </inkml:definitions>
  <inkml:trace contextRef="#ctx0" brushRef="#br0">2726 311 24575,'-5'-8'0,"-2"0"0,1 0 0,-1 1 0,0 0 0,-1 0 0,0 1 0,0 0 0,0 0 0,-13-6 0,3 1 0,-14-12 0,-1 2 0,-1 2 0,-1 1 0,0 2 0,-47-15 0,-1 10 0,-113-12 0,-89 6 0,225 22 0,-91-5 0,-258 15 0,321 3 0,0 4 0,2 4 0,-1 3 0,-111 42 0,-48 43 0,190-75 0,2 1 0,-65 49 0,104-68 0,2 2 0,-1 0 0,1 0 0,1 1 0,1 0 0,0 1 0,0 1 0,2 0 0,0 0 0,1 0 0,0 1 0,1 1 0,1-1 0,1 1 0,1 0 0,0 0 0,1 1 0,1-1 0,1 1 0,1 24 0,2-19 0,0 0 0,2 0 0,0 0 0,2-1 0,0 0 0,2 0 0,0-1 0,2 1 0,0-2 0,2 0 0,0 0 0,1-1 0,1 0 0,1-1 0,22 21 0,-4-11 0,1-1 0,1-1 0,1-3 0,1-1 0,42 20 0,1-7 0,129 41 0,-31-26 0,328 48 0,269-16 0,-426-50 0,-226-20 0,223-6 0,-301-11 0,1-1 0,-1-3 0,49-14 0,-65 12 0,-1 0 0,1-2 0,-2-1 0,1-1 0,39-27 0,-46 24 0,0-1 0,0-1 0,-2-1 0,-1-1 0,0 0 0,-2-1 0,0-1 0,-1 0 0,-2-1 0,21-49 0,-19 31 0,-1-1 0,-2 0 0,-2-1 0,-2 0 0,4-89 0,-11 112 0,0-1 0,-2 1 0,-1 0 0,-1 0 0,0 0 0,-2 0 0,0 0 0,-2 1 0,0 0 0,-1 0 0,-1 1 0,-1 0 0,0 0 0,-2 1 0,0 1 0,-1 0 0,0 0 0,-27-24 0,4 11 0,0 2 0,-2 1 0,-1 2 0,-77-37 0,-179-55 0,-69 1 0,-8 31 0,344 79-151,0 3-1,-1 0 0,1 2 0,-1 0 1,1 3-1,-1 0 0,1 1 1,-37 10-1,33-2-6674</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15.252"/>
    </inkml:context>
    <inkml:brush xml:id="br0">
      <inkml:brushProperty name="width" value="0.05" units="cm"/>
      <inkml:brushProperty name="height" value="0.05" units="cm"/>
    </inkml:brush>
  </inkml:definitions>
  <inkml:trace contextRef="#ctx0" brushRef="#br0">2765 725 24575,'2'-1'0,"0"1"0,-1-1 0,1 1 0,0-1 0,0 0 0,-1 0 0,1 1 0,-1-1 0,1 0 0,-1 0 0,1-1 0,-1 1 0,0 0 0,1 0 0,-1-1 0,0 1 0,0-1 0,1-1 0,16-31 0,-16 28 0,0 0 0,-1-1 0,1 1 0,-2-1 0,1 1 0,-1-1 0,0 0 0,0 1 0,0-1 0,-1 1 0,-2-9 0,0 4 0,-1 0 0,0 1 0,0-1 0,-1 1 0,0 0 0,-7-9 0,-8-7 0,0 1 0,-1 1 0,-42-35 0,16 18 0,-3 3 0,-1 1 0,-2 3 0,-1 3 0,-1 1 0,-2 3 0,-1 3 0,0 2 0,-2 3 0,0 3 0,-2 2 0,1 2 0,-105-4 0,26 10 0,-182 16 0,245-3 0,2 4 0,0 3 0,0 4 0,-75 28 0,97-25 0,2 3 0,0 2 0,1 2 0,-88 68 0,78-48 0,3 3 0,2 3 0,-56 69 0,80-83 0,2 0 0,1 2 0,3 1 0,1 1 0,2 2 0,-22 66 0,27-47 342,16-58-556,0-1 1,1 1 0,-1-1-1,1 1 1,1 0 0,-1-1-1,3 14 1,2-8-6613</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15.530"/>
    </inkml:context>
    <inkml:brush xml:id="br0">
      <inkml:brushProperty name="width" value="0.05" units="cm"/>
      <inkml:brushProperty name="height" value="0.05" units="cm"/>
    </inkml:brush>
  </inkml:definitions>
  <inkml:trace contextRef="#ctx0" brushRef="#br0">129 13 24575,'-37'-6'0,"31"4"0,0 1 0,0 0 0,0 0 0,0 0 0,0 1 0,-7 0 0,11 0 0,1 1 0,-1-1 0,0 1 0,0-1 0,0 1 0,0 0 0,1 0 0,-1 0 0,0 0 0,1 0 0,-1 0 0,0 0 0,1 1 0,0-1 0,-1 0 0,1 1 0,0-1 0,0 1 0,-1 0 0,1-1 0,1 1 0,-1 0 0,-1 2 0,0 2 0,1 0 0,0-1 0,0 1 0,0 0 0,1 0 0,0-1 0,0 1 0,0 0 0,1 0 0,0-1 0,0 1 0,0 0 0,1-1 0,0 1 0,0-1 0,6 11 0,0 0 0,1 0 0,1-1 0,0 0 0,15 16 0,-13-18 0,0 0 0,1-1 0,0-1 0,1 0 0,0-1 0,1 0 0,0-1 0,1-1 0,-1 0 0,25 7 0,-27-11 0,1 0 0,0-2 0,-1 1 0,1-2 0,0 0 0,0 0 0,0-2 0,0 1 0,0-2 0,0 0 0,0-1 0,-1 0 0,22-8 0,-19 5-273,-1-2 0,0 0 0,0 0 0,17-13 0,-11 4-6553</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55.132"/>
    </inkml:context>
    <inkml:brush xml:id="br0">
      <inkml:brushProperty name="width" value="0.05" units="cm"/>
      <inkml:brushProperty name="height" value="0.05" units="cm"/>
    </inkml:brush>
  </inkml:definitions>
  <inkml:trace contextRef="#ctx0" brushRef="#br0">0 1 24575,'1'0'0,"0"0"0,-1 0 0,1 0 0,-1 0 0,1 1 0,-1-1 0,1 0 0,-1 0 0,1 1 0,-1-1 0,0 0 0,1 1 0,-1-1 0,1 0 0,-1 1 0,0-1 0,1 1 0,-1-1 0,0 1 0,1-1 0,-1 1 0,0-1 0,0 1 0,1-1 0,-1 1 0,0-1 0,0 2 0,4 17 0,-4-16 0,8 138 0,-4-41 0,13 70 0,-12-132 0,3 0 0,17 53 0,-23-85 0,0 0 0,0 0 0,0 0 0,1-1 0,0 1 0,1 0 0,-1-1 0,1 0 0,0 0 0,0 0 0,0 0 0,1-1 0,0 0 0,0 0 0,0 0 0,0 0 0,1-1 0,-1 0 0,1 0 0,0 0 0,0-1 0,0 0 0,0 0 0,0 0 0,9 0 0,26 2-1365,-1-3-5461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55.848"/>
    </inkml:context>
    <inkml:brush xml:id="br0">
      <inkml:brushProperty name="width" value="0.05" units="cm"/>
      <inkml:brushProperty name="height" value="0.05" units="cm"/>
    </inkml:brush>
  </inkml:definitions>
  <inkml:trace contextRef="#ctx0" brushRef="#br0">275 1 24575,'-12'1'0,"0"0"0,0 1 0,0 0 0,0 1 0,0 1 0,1 0 0,0 0 0,-18 10 0,9-3 0,1 1 0,0 1 0,-29 24 0,44-33 0,0 0 0,0 0 0,0 0 0,1 1 0,0-1 0,-1 1 0,2 0 0,-1 0 0,0 0 0,1 0 0,0 0 0,0 0 0,1 1 0,-1-1 0,1 1 0,0 7 0,1-8 0,0-1 0,0 0 0,1 1 0,0-1 0,0 0 0,0 1 0,0-1 0,1 0 0,0 0 0,-1 0 0,1 0 0,1 0 0,-1 0 0,1-1 0,-1 1 0,1-1 0,0 0 0,0 0 0,1 0 0,-1 0 0,6 3 0,1 1 0,1-1 0,1-1 0,-1 0 0,1 0 0,0-1 0,0 0 0,0-1 0,0-1 0,1 0 0,-1-1 0,0 0 0,1 0 0,17-3 0,-15 1 0,0-1 0,1-1 0,-1 0 0,0-1 0,-1 0 0,1-1 0,-1-1 0,0-1 0,0 0 0,19-13 0,-29 17 0,0 0 0,0 0 0,0 0 0,-1-1 0,0 1 0,1-1 0,-1 0 0,-1 0 0,1-1 0,0 1 0,-1 0 0,0-1 0,0 1 0,2-10 0,-3 11 0,-1-1 0,0 1 0,1-1 0,-2 1 0,1-1 0,0 1 0,-1-1 0,1 1 0,-1 0 0,0-1 0,0 1 0,0 0 0,-1 0 0,1 0 0,-1-1 0,0 2 0,0-1 0,0 0 0,0 0 0,0 1 0,-5-5 0,-5-3 0,1 0 0,-2 1 0,1 1 0,-1 0 0,-20-8 0,3 3 0,-46-13 0,32 16 0,40 12 0,9 2 0,13 3 0,13 2 0,-1-1 0,52 5 0,66-2 0,24-8 0,-139-4 0,-1-2 0,1-2 0,39-10 0,-42 5 0,-28 9 0,0 1 0,-1-1 0,1 0 0,-1 0 0,1 0 0,-1 0 0,1 0 0,-1-1 0,0 1 0,0 0 0,1-1 0,-1 1 0,0-1 0,1-2 0,-2 4 0,1-1 0,-1 1 0,0-1 0,0 1 0,0-1 0,0 1 0,0-1 0,0 1 0,0-1 0,0 1 0,0-1 0,0 1 0,0-1 0,0 1 0,-1-1 0,1 1 0,0 0 0,0-1 0,0 1 0,-1-1 0,1 1 0,0-1 0,0 1 0,-1 0 0,1-1 0,0 1 0,-1 0 0,1-1 0,-1 1 0,1 0 0,0-1 0,-1 1 0,1 0 0,-1 0 0,1 0 0,-1-1 0,1 1 0,-1 0 0,1 0 0,-1 0 0,1 0 0,-1 0 0,1 0 0,0 0 0,-1 0 0,1 0 0,-1 0 0,0 0 0,-26 2 0,19 0 0,0 1 0,0 0 0,0 0 0,1 1 0,0 0 0,0 0 0,0 1 0,0 0 0,1 0 0,-1 0 0,1 1 0,1 0 0,-1 0 0,1 1 0,0-1 0,0 1 0,1 0 0,0 0 0,-3 9 0,5-12 0,0 1 0,0 0 0,0 0 0,1 0 0,-1 0 0,1 0 0,1 0 0,-1 0 0,1 1 0,0-1 0,0 0 0,0 0 0,1 0 0,0 0 0,0 1 0,0-1 0,0 0 0,1 0 0,0-1 0,0 1 0,0 0 0,1-1 0,0 1 0,0-1 0,0 0 0,0 0 0,0 0 0,1 0 0,0-1 0,0 1 0,6 3 0,1 0 0,0-1 0,0 0 0,1-1 0,0-1 0,0 0 0,0 0 0,1-1 0,-1-1 0,18 2 0,-12-2 0,1-2 0,0 0 0,-1-1 0,1-1 0,32-7 0,-43 7 0,-1 0 0,0 0 0,0-1 0,0 0 0,-1 0 0,1-1 0,-1 0 0,0 0 0,0 0 0,0-1 0,0 0 0,-1 0 0,5-7 0,-7 9 0,0-1 0,-1 0 0,0 0 0,0 0 0,0 0 0,-1 0 0,1 0 0,-1 0 0,0-1 0,0 1 0,-1-1 0,1 1 0,-1 0 0,0-1 0,0 1 0,0-1 0,-1 1 0,0-1 0,0 1 0,0 0 0,0 0 0,-4-9 0,0 3 0,0 1 0,0 0 0,-1-1 0,-1 2 0,0-1 0,0 1 0,0 0 0,-1 0 0,0 1 0,-1 0 0,1 1 0,-1 0 0,-1 0 0,1 1 0,-1 0 0,0 0 0,0 1 0,0 1 0,-1 0 0,-12-3 0,20 6 25,0 0-1,0-1 0,0 1 1,0 1-1,0-1 1,0 0-1,-1 1 0,1-1 1,0 1-1,0 0 0,0 0 1,0 0-1,-3 2 1,4-2-80,1 0-1,0 0 1,0 0 0,0 0 0,0 0 0,0 0 0,0 0 0,0 0 0,0 0 0,1 1 0,-1-1 0,0 0 0,1 1 0,-1-1 0,1 0 0,-1 1 0,1-1 0,-1 0 0,1 1 0,0-1-1,0 1 1,0-1 0,0 1 0,0-1 0,0 1 0,0-1 0,1 0 0,-1 1 0,0-1 0,1 2 0,6 14-6771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56.330"/>
    </inkml:context>
    <inkml:brush xml:id="br0">
      <inkml:brushProperty name="width" value="0.05" units="cm"/>
      <inkml:brushProperty name="height" value="0.05" units="cm"/>
    </inkml:brush>
  </inkml:definitions>
  <inkml:trace contextRef="#ctx0" brushRef="#br0">0 137 24575,'2'0'0,"0"0"0,0 0 0,-1 1 0,1-1 0,0 1 0,-1 0 0,1-1 0,0 1 0,-1 0 0,1 0 0,-1 0 0,1 0 0,-1 0 0,0 0 0,2 2 0,19 24 0,-17-20 0,15 21 0,-2 1 0,0 0 0,-3 1 0,0 1 0,-2 1 0,-1 0 0,8 37 0,-7-14 0,-3 1 0,-3 1 0,2 85 0,-9-135 0,1-4 0,-1 0 0,0 0 0,0 0 0,0 0 0,0 0 0,0 0 0,-1 0 0,1 0 0,-1-1 0,0 1 0,0 0 0,0 0 0,0 0 0,-2 3 0,2-6 0,1 0 0,0 0 0,0 0 0,-1 0 0,1 0 0,0 0 0,-1 0 0,1 0 0,0 0 0,0 0 0,-1 0 0,1 0 0,0-1 0,0 1 0,-1 0 0,1 0 0,0 0 0,0 0 0,-1 0 0,1-1 0,0 1 0,0 0 0,0 0 0,0 0 0,-1-1 0,1 1 0,0 0 0,0 0 0,0 0 0,0-1 0,0 1 0,-1 0 0,1 0 0,0-1 0,0 1 0,0 0 0,0-1 0,0 1 0,0 0 0,0 0 0,0-1 0,0 1 0,0 0 0,0-1 0,-3-16 0,2 16 0,-10-87 0,1-91 0,-4-33 0,-15 46 0,9 59 0,20 104 0,-1 0 0,1-1 0,0 1 0,-1 0 0,1 0 0,1-1 0,-1 1 0,0 0 0,2-4 0,-2 6 0,1 0 0,-1 0 0,1 0 0,-1 1 0,1-1 0,-1 0 0,1 0 0,0 1 0,-1-1 0,1 1 0,0-1 0,0 0 0,-1 1 0,1-1 0,0 1 0,0-1 0,0 1 0,-1 0 0,1-1 0,0 1 0,0 0 0,0 0 0,0 0 0,0-1 0,0 1 0,0 0 0,0 0 0,0 0 0,0 0 0,0 1 0,-1-1 0,1 0 0,0 0 0,1 1 0,12 2 0,-1 2 0,1-1 0,-1 2 0,0-1 0,-1 2 0,13 7 0,1 3 0,39 36 0,-53-43 0,-1 1 0,0 0 0,12 18 0,-20-25 0,0 0 0,-1 0 0,1 0 0,-1 0 0,0 0 0,0 1 0,-1-1 0,1 0 0,-1 1 0,0 0 0,0-1 0,-1 1 0,1 0 0,-1-1 0,0 9 0,-1-10 0,0 0 0,-1 0 0,1-1 0,0 1 0,-1 0 0,0-1 0,0 1 0,0-1 0,0 0 0,0 0 0,0 1 0,0-1 0,-1-1 0,1 1 0,-1 0 0,1-1 0,-1 1 0,0-1 0,1 0 0,-1 0 0,0 0 0,-4 1 0,-9 3 0,0-2 0,-28 4 0,42-7 0,-87 5-1365,49-4-5461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57.188"/>
    </inkml:context>
    <inkml:brush xml:id="br0">
      <inkml:brushProperty name="width" value="0.05" units="cm"/>
      <inkml:brushProperty name="height" value="0.05" units="cm"/>
    </inkml:brush>
  </inkml:definitions>
  <inkml:trace contextRef="#ctx0" brushRef="#br0">316 525 24575,'6'-6'0,"-1"1"0,0-1 0,0 0 0,0 0 0,-1-1 0,0 0 0,-1 1 0,1-1 0,-1 0 0,-1-1 0,1 1 0,-1 0 0,0-1 0,-1 0 0,0 1 0,1-9 0,-1-5 0,-1 1 0,0 0 0,-5-28 0,4 42 0,0 1 0,0-1 0,0 1 0,-1 0 0,0 0 0,0-1 0,0 1 0,0 0 0,-1 1 0,0-1 0,0 0 0,-1 1 0,1 0 0,-1-1 0,0 1 0,0 1 0,-6-6 0,8 8 0,0 0 0,1 0 0,-1 0 0,0 1 0,0-1 0,0 0 0,0 1 0,0-1 0,0 1 0,0 0 0,0 0 0,0 0 0,0 0 0,0 0 0,0 0 0,0 0 0,0 1 0,-4 0 0,3 1 0,-1-1 0,1 1 0,0 0 0,0 0 0,-1 0 0,1 0 0,1 1 0,-1-1 0,-4 6 0,0 0 0,1 0 0,1 1 0,-1 0 0,2 0 0,-1 0 0,-5 18 0,7-19 0,1 0 0,0 1 0,1-1 0,0 0 0,0 1 0,1-1 0,0 1 0,1-1 0,0 0 0,3 15 0,-3-19 0,0 0 0,1 0 0,-1 0 0,1 0 0,0 0 0,0 0 0,1-1 0,-1 1 0,1 0 0,0-1 0,0 0 0,0 0 0,0 0 0,0 0 0,1 0 0,-1-1 0,1 0 0,0 1 0,0-1 0,0-1 0,0 1 0,5 1 0,-1-1 0,0 0 0,0-1 0,0 0 0,0-1 0,0 0 0,0 0 0,0-1 0,0 1 0,0-2 0,0 1 0,-1-1 0,1-1 0,0 1 0,-1-1 0,1 0 0,-1-1 0,0 0 0,0 0 0,-1-1 0,1 1 0,-1-2 0,10-9 0,-6 5 0,-1 0 0,0 0 0,-1-1 0,0 0 0,-1-1 0,0 0 0,-1 0 0,0 0 0,-1-1 0,0 0 0,-1 0 0,4-23 0,-8 33 0,1 0 0,-1 0 0,0 0 0,-1 0 0,1 0 0,0 0 0,-1-1 0,-1-2 0,2 5 0,0 1 0,0 0 0,0 0 0,0 0 0,0 0 0,0 0 0,0 0 0,0-1 0,0 1 0,0 0 0,0 0 0,0 0 0,0 0 0,0 0 0,0 0 0,0-1 0,0 1 0,0 0 0,-1 0 0,1 0 0,0 0 0,0 0 0,0 0 0,0 0 0,0 0 0,0 0 0,0 0 0,-1 0 0,1 0 0,0-1 0,0 1 0,0 0 0,0 0 0,0 0 0,0 0 0,-1 0 0,1 0 0,0 0 0,0 0 0,0 0 0,0 0 0,0 0 0,0 0 0,-1 0 0,1 1 0,0-1 0,0 0 0,0 0 0,0 0 0,0 0 0,0 0 0,0 0 0,-1 0 0,-4 17 0,3-9 0,2-1 0,-1 1 0,1 0 0,0-1 0,1 1 0,0 0 0,0-1 0,0 1 0,1-1 0,0 1 0,1-1 0,0 0 0,0 0 0,8 13 0,-9-17 0,0 0 0,0-1 0,0 1 0,0 0 0,1 0 0,-1-1 0,1 0 0,0 1 0,0-1 0,-1 0 0,2 0 0,-1-1 0,0 1 0,0-1 0,0 1 0,1-1 0,-1 0 0,1 0 0,-1-1 0,1 1 0,-1-1 0,1 1 0,-1-1 0,1 0 0,-1-1 0,1 1 0,0-1 0,-1 1 0,0-1 0,1 0 0,-1 0 0,1 0 0,5-4 0,-5 3 0,1-1 0,-1 0 0,0-1 0,0 1 0,0-1 0,-1 1 0,1-1 0,-1 0 0,0-1 0,0 1 0,0 0 0,0-1 0,-1 0 0,0 1 0,0-1 0,0 0 0,-1 0 0,1 0 0,-1 0 0,0-1 0,0-8 0,0 1 0,-1 1 0,0 0 0,-1-1 0,0 1 0,-1 0 0,0 0 0,-1 0 0,-5-15 0,4 17 0,0 1 0,-1-1 0,0 1 0,0 0 0,-1 0 0,0 1 0,-1 0 0,0 0 0,0 1 0,0-1 0,-1 1 0,0 1 0,-12-8 0,9 8 0,-1 0 0,1 1 0,-1 0 0,0 1 0,-1 1 0,1-1 0,-1 2 0,0 0 0,-22-1 0,12 3 0,0 2 0,0 0 0,1 1 0,-1 1 0,1 1 0,0 2 0,0 0 0,0 1 0,1 1 0,1 1 0,-35 22 0,39-22 0,1 2 0,1-1 0,0 2 0,1 0 0,0 1 0,1 0 0,-19 29 0,26-34 0,0 0 0,0 0 0,1 1 0,1-1 0,-1 1 0,2-1 0,-1 1 0,1 0 0,1 0 0,0 1 0,0-1 0,1 0 0,0 0 0,1 0 0,3 20 0,-1-18 0,1 0 0,0 0 0,1 0 0,1 0 0,-1-1 0,2 0 0,0 0 0,0 0 0,9 9 0,-3-6 0,1 0 0,0-1 0,1-1 0,0 0 0,25 14 0,-8-9 0,1-1 0,1-1 0,0-2 0,1-2 0,66 14 0,6-11-1365,-12-8-5461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28.572"/>
    </inkml:context>
    <inkml:brush xml:id="br0">
      <inkml:brushProperty name="width" value="0.05" units="cm"/>
      <inkml:brushProperty name="height" value="0.05" units="cm"/>
    </inkml:brush>
  </inkml:definitions>
  <inkml:trace contextRef="#ctx0" brushRef="#br0">0 2 24575,'9'0'0,"-8"-1"0,0 1 0,0 0 0,-1 0 0,1 0 0,0 0 0,0 0 0,0 0 0,0 0 0,-1 0 0,1 0 0,0 1 0,0-1 0,0 0 0,-1 1 0,1-1 0,0 0 0,0 1 0,-1-1 0,1 1 0,0-1 0,-1 1 0,1-1 0,-1 1 0,1-1 0,0 1 0,-1 0 0,1-1 0,-1 1 0,0 0 0,1-1 0,0 2 0,9 18 0,0 0 0,-1 1 0,-1 0 0,9 42 0,-13-49 0,23 103-682,17 173-1,-40-256-6143</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57.872"/>
    </inkml:context>
    <inkml:brush xml:id="br0">
      <inkml:brushProperty name="width" value="0.05" units="cm"/>
      <inkml:brushProperty name="height" value="0.05" units="cm"/>
    </inkml:brush>
  </inkml:definitions>
  <inkml:trace contextRef="#ctx0" brushRef="#br0">159 477 24575,'0'1'0,"0"0"0,-1 0 0,1 0 0,0 0 0,-1-1 0,1 1 0,0 0 0,-1 0 0,1 0 0,-1 0 0,1-1 0,-1 1 0,0 0 0,1 0 0,-1-1 0,0 1 0,0-1 0,1 1 0,-2 0 0,-21 12 0,8-5 0,13-7 0,1 0 0,0 1 0,-1-1 0,1 0 0,0 1 0,0 0 0,0-1 0,0 1 0,0-1 0,0 1 0,1 0 0,-1 0 0,0 0 0,1-1 0,-1 1 0,1 0 0,0 0 0,0 0 0,0 0 0,0 0 0,0 0 0,0 0 0,0 0 0,1 0 0,-1-1 0,0 1 0,1 0 0,1 2 0,2 7 0,1 1 0,0-1 0,11 15 0,-3-2 0,-8-15 0,2 5 0,0 1 0,8 25 0,-50-101 0,-48-120 0,70 146 0,1-1 0,2-1 0,-8-47 0,17 69 0,-1 0 0,2 0 0,0 0 0,0 0 0,2 0 0,0 1 0,1-1 0,0 0 0,1 1 0,7-18 0,-8 25 0,0 0 0,1 0 0,0 0 0,0 0 0,1 1 0,0 0 0,0 0 0,0 0 0,1 0 0,0 1 0,0 0 0,0 0 0,0 1 0,1-1 0,0 1 0,0 1 0,0-1 0,0 1 0,1 1 0,15-4 0,-11 4 0,1 2 0,-1-1 0,1 1 0,0 1 0,-1 1 0,1-1 0,-1 2 0,0 0 0,1 0 0,-1 1 0,-1 1 0,1 0 0,-1 0 0,1 1 0,-2 1 0,1 0 0,-1 0 0,0 1 0,15 16 0,-22-21 0,1 1 0,-1 0 0,0 1 0,-1-1 0,1 1 0,-1-1 0,0 1 0,0 0 0,0-1 0,-1 1 0,1 0 0,-1 0 0,-1 0 0,1 1 0,-1-1 0,1 0 0,-2 0 0,1 0 0,0 0 0,-1 0 0,0 0 0,0 0 0,-1 0 0,1 0 0,-1 0 0,0 0 0,-3 5 0,-6 8 0,-2 0 0,1-1 0,-2 0 0,0-1 0,-19 16 0,12-11 0,18-18 0,1 0 0,-1 0 0,1 0 0,-1 0 0,1 1 0,0-1 0,0 1 0,0-1 0,-1 5 0,3-7 0,0 0 0,-1 1 0,1-1 0,0 1 0,0-1 0,0 1 0,0-1 0,0 0 0,1 1 0,-1-1 0,0 1 0,1-1 0,-1 0 0,1 1 0,-1-1 0,1 0 0,0 0 0,-1 1 0,1-1 0,0 0 0,0 0 0,0 0 0,0 0 0,0 0 0,0 0 0,0 0 0,0 0 0,2 1 0,19 11 0,-1-2 0,1 0 0,1-1 0,27 8 0,-21-8 0,-1 2 0,28 14 0,-45-19 0,0 0 0,-1 0 0,0 1 0,17 16 0,-24-22 0,-1 1 0,0-1 0,-1 1 0,1-1 0,0 1 0,-1 0 0,1 0 0,-1 0 0,0 0 0,0 0 0,1 3 0,-2-4 0,0 0 0,0 0 0,0 0 0,0 0 0,-1-1 0,1 1 0,0 0 0,-1 0 0,1 0 0,-1-1 0,0 1 0,1 0 0,-1-1 0,0 1 0,0-1 0,0 1 0,0-1 0,0 1 0,-1-1 0,-1 3 0,-4 1 0,0 0 0,1-1 0,-1 0 0,-1 0 0,1 0 0,0-1 0,-1 0 0,0 0 0,0-1 0,-11 2 0,-13 1 0,-38 2 0,63-7 0,-16 2 0,-50 1 0,66-3 0,0 0 0,1-1 0,-1 0 0,0 0 0,1 0 0,-1-1 0,-11-4 0,18 6 6,0-1-1,-1 1 1,1 0 0,-1 0-1,1 0 1,0 0-1,-1 0 1,1-1 0,0 1-1,-1 0 1,1 0-1,0-1 1,-1 1 0,1 0-1,0-1 1,0 1-1,-1 0 1,1-1 0,0 1-1,0 0 1,-1-1-1,1 1 1,0 0 0,0-1-1,0 1 1,0 0-1,0-1 1,0 1 0,0-1-1,0 1 1,0 0-1,0-1 1,0 1-1,0-1 1,0 1 0,0 0-1,0-1 1,0 1-1,0-1 1,0 1 0,0 0-1,1-1 1,-1 1-1,0 0 1,0-1 0,0 1-1,1 0 1,-1-1-1,0 1 1,1 0 0,-1-1-1,0 1 1,1 0-1,-1 0 1,0-1 0,1 1-1,-1 0 1,0 0-1,1 0 1,0-1 0,23-10-1713,3 3-5119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58.589"/>
    </inkml:context>
    <inkml:brush xml:id="br0">
      <inkml:brushProperty name="width" value="0.05" units="cm"/>
      <inkml:brushProperty name="height" value="0.05" units="cm"/>
    </inkml:brush>
  </inkml:definitions>
  <inkml:trace contextRef="#ctx0" brushRef="#br0">0 145 24575,'327'-93'0,"-326"93"0,-3 0 0,-9 2 0,-19 6 0,23-4 0,1 1 0,0 0 0,0 0 0,0 0 0,1 1 0,0 0 0,0 0 0,0 0 0,0 0 0,1 1 0,1 0 0,-1 0 0,1 0 0,-4 13 0,4-13 0,2 0 0,-1-1 0,1 1 0,0 0 0,0 0 0,1 0 0,1 12 0,-1-16 0,1 1 0,-1 0 0,1 0 0,0 0 0,1-1 0,-1 1 0,1-1 0,-1 1 0,1-1 0,0 1 0,0-1 0,1 0 0,-1 0 0,4 3 0,-3-3 0,1 0 0,0 0 0,0-1 0,1 0 0,-1 0 0,0 0 0,1 0 0,0 0 0,-1-1 0,1 0 0,0 0 0,-1 0 0,1-1 0,0 0 0,0 0 0,0 0 0,0 0 0,-1-1 0,1 1 0,0-1 0,8-3 0,4-2 0,-1 0 0,1 0 0,-1-2 0,24-14 0,-29 15 0,0-1 0,0 1 0,-1-2 0,0 0 0,0 0 0,15-20 0,-23 26 0,0 1 0,0-1 0,0 0 0,0-1 0,0 1 0,-1 0 0,1 0 0,-1-1 0,0 1 0,0-1 0,-1 1 0,1-1 0,-1 1 0,1-1 0,-1 1 0,0-1 0,0 1 0,-1-1 0,1 0 0,-1 1 0,0-1 0,0 1 0,0 0 0,0-1 0,-1 1 0,1 0 0,-1 0 0,0 0 0,0 0 0,-2-3 0,-1 0 0,-1 0 0,0 1 0,0 0 0,-1 0 0,1 1 0,-1 0 0,0 0 0,0 0 0,0 1 0,-1 0 0,-9-2 0,-4-1 0,0 1 0,-42-3 0,29 9 0,34-1 0,-1 0 0,1 0 0,0 0 0,-1 0 0,1 0 0,-1 1 0,1-1 0,0 0 0,-1 0 0,1 0 0,0 0 0,-1 0 0,1 1 0,0-1 0,-1 0 0,1 0 0,0 1 0,-1-1 0,1 0 0,0 0 0,0 1 0,-1-1 0,1 0 0,0 1 0,-1 0 0,2-1 0,-1 1 0,1 0 0,-1-1 0,1 1 0,-1 0 0,1-1 0,0 1 0,-1-1 0,1 1 0,0-1 0,-1 1 0,1-1 0,0 1 0,-1-1 0,1 0 0,0 1 0,0-1 0,1 0 0,21 8 0,1-1 0,0-1 0,1-1 0,-1-2 0,43 2 0,-16-1 0,-10 0 0,125 9 0,-129-12 0,0-1 0,52-8 0,-68 3 0,-21 4 0,0 1 0,0 0 0,0 0 0,0 0 0,0 0 0,0 0 0,0 0 0,0 0 0,0 0 0,0 0 0,0-1 0,0 1 0,1 0 0,-1 0 0,0 0 0,0 0 0,0 0 0,0 0 0,0 0 0,0 0 0,0-1 0,0 1 0,0 0 0,0 0 0,0 0 0,0 0 0,-1 0 0,1 0 0,0 0 0,0-1 0,0 1 0,0 0 0,0 0 0,0 0 0,0 0 0,0 0 0,0 0 0,0 0 0,0 0 0,0 0 0,0 0 0,-1-1 0,1 1 0,0 0 0,0 0 0,0 0 0,0 0 0,0 0 0,0 0 0,0 0 0,0 0 0,-1 0 0,1 0 0,0 0 0,0 0 0,0 0 0,0 0 0,0 0 0,0 0 0,0 0 0,-1 0 0,1 0 0,0 0 0,0 0 0,0 0 0,0 0 0,-38-3 0,23 4 0,1 1 0,-1 0 0,1 1 0,0 1 0,0 0 0,1 0 0,-16 9 0,21-10 0,0 1 0,1 0 0,0 0 0,0 1 0,1 0 0,-1 0 0,1 1 0,0 0 0,0 0 0,1 0 0,0 1 0,0 0 0,-8 13 0,12-17 0,0 0 0,0 0 0,0 1 0,0-1 0,0 0 0,1 0 0,-1 1 0,1-1 0,0 0 0,0 0 0,0 1 0,0-1 0,1 0 0,-1 1 0,1-1 0,0 0 0,1 4 0,0-2 0,1-1 0,-1 1 0,1-1 0,0 0 0,0 0 0,1 0 0,-1 0 0,1-1 0,0 1 0,5 2 0,3 3 0,1-2 0,0 0 0,0 0 0,1-1 0,0-1 0,26 7 0,-12-6 0,1-2 0,-1-1 0,1 0 0,47-4 0,-74 1 0,0 0 0,1 0 0,-1 0 0,0-1 0,1 1 0,-1-1 0,0 1 0,1-1 0,-1 0 0,0 0 0,0 0 0,0 0 0,0 0 0,0-1 0,0 1 0,0 0 0,0-1 0,-1 1 0,1-1 0,-1 0 0,1 0 0,-1 0 0,1 0 0,1-4 0,-2 3 0,0-1 0,-1 1 0,1-1 0,-1 0 0,1 1 0,-1-1 0,-1 0 0,1 1 0,0-1 0,-1 0 0,0 1 0,0-1 0,0 1 0,0-1 0,-2-4 0,-6-12 0,-1 1 0,-1 1 0,0 0 0,-1 0 0,-1 1 0,-1 1 0,0 0 0,-1 1 0,-33-26 0,45 39 0,0-1 0,0 1 0,0 0 0,-1 0 0,1 0 0,-1 0 0,1 1 0,-1-1 0,0 1 0,1 0 0,-1 0 0,0 0 0,0 1 0,-4-1 0,8 1 8,-1 0 1,1 0-1,0 0 0,-1 0 0,1 0 0,-1 1 0,1-1 0,0 0 0,-1 0 1,1 0-1,0 0 0,-1 0 0,1 1 0,0-1 0,-1 0 0,1 0 0,0 1 1,-1-1-1,1 0 0,0 1 0,0-1 0,-1 0 0,1 1 0,0-1 0,0 0 1,0 1-1,0-1 0,-1 0 0,1 1 0,0-1 0,0 0 0,0 1 0,0-1 1,0 1-1,0-1 0,0 0 0,0 1 0,0-1 0,0 1 0,0-1 0,0 1 1,8 14-1716,1-4-5119</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59.011"/>
    </inkml:context>
    <inkml:brush xml:id="br0">
      <inkml:brushProperty name="width" value="0.05" units="cm"/>
      <inkml:brushProperty name="height" value="0.05" units="cm"/>
    </inkml:brush>
  </inkml:definitions>
  <inkml:trace contextRef="#ctx0" brushRef="#br0">0 179 24575,'21'-58'0,"-17"42"0,2 0 0,8-18 0,-12 29 0,0 1 0,1 0 0,0 0 0,-1 0 0,1 1 0,1-1 0,-1 1 0,0-1 0,1 1 0,0 0 0,0 1 0,5-4 0,-7 5 0,0 0 0,0 0 0,0 1 0,0-1 0,0 1 0,0-1 0,0 1 0,0 0 0,0 0 0,0 0 0,0 0 0,0 0 0,0 0 0,0 0 0,0 1 0,1-1 0,-1 1 0,0 0 0,-1-1 0,1 1 0,0 0 0,0 0 0,0 0 0,0 0 0,-1 1 0,1-1 0,0 0 0,-1 1 0,1-1 0,-1 1 0,0 0 0,0-1 0,1 1 0,0 2 0,3 5 0,1 0 0,-2 0 0,1 1 0,-1-1 0,4 18 0,-2-1 0,-1 0 0,-1 0 0,0 31 0,-6 82 0,1-84 0,1-53 0,-3 33 0,-3-20 0,6-15 0,-1 0 0,1 1 0,0-1 0,0 0 0,-1 0 0,1 1 0,0-1 0,-1 0 0,1 0 0,0 0 0,0 0 0,-1 0 0,1 1 0,-1-1 0,1 0 0,0 0 0,-1 0 0,1 0 0,0 0 0,-1 0 0,1 0 0,0 0 0,-1 0 0,1 0 0,0 0 0,-1 0 0,1 0 0,0-1 0,-1 1 0,1 0 0,0 0 0,-1 0 0,1-1 0,-2 0 0,1 0 0,0 0 0,-1-1 0,1 1 0,0 0 0,0-1 0,0 1 0,0-1 0,0 0 0,0 1 0,1-1 0,-1 0 0,1 1 0,-1-1 0,1 0 0,-1 0 0,1 0 0,0 1 0,0-1 0,0 0 0,0 0 0,0 0 0,0 1 0,1-1 0,-1 0 0,1-3 0,1-2 0,0 0 0,0 0 0,0 0 0,1 0 0,5-9 0,-2 7 0,-1 1 0,1 0 0,11-12 0,-15 18 0,1-1 0,-1 1 0,1 0 0,-1 0 0,1 0 0,-1 0 0,1 1 0,0-1 0,0 1 0,0-1 0,0 1 0,0 0 0,0 0 0,7 0 0,-10 1 0,1 0 0,0 0 0,0 0 0,0 0 0,0 0 0,0 0 0,0 1 0,0-1 0,0 0 0,-1 1 0,1-1 0,0 1 0,0-1 0,0 1 0,-1-1 0,1 1 0,0 0 0,-1-1 0,1 1 0,0 0 0,-1-1 0,1 1 0,-1 0 0,1 0 0,-1-1 0,1 1 0,-1 0 0,0 0 0,1 0 0,-1 0 0,0 0 0,0 0 0,0 0 0,0 0 0,0-1 0,0 1 0,0 2 0,0 4 0,0 1 0,-1 0 0,-2 12 0,2-10 0,-3 13 0,2-6 0,-1 2 0,2-1 0,0 0 0,3 20 0,-2-33 0,1 0 0,0-1 0,0 1 0,0 0 0,1-1 0,-1 1 0,1-1 0,0 0 0,0 1 0,1-1 0,0 0 0,-1-1 0,1 1 0,0 0 0,1-1 0,-1 1 0,1-1 0,-1 0 0,1 0 0,7 4 0,22 7-1365,1-4-5461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59.540"/>
    </inkml:context>
    <inkml:brush xml:id="br0">
      <inkml:brushProperty name="width" value="0.05" units="cm"/>
      <inkml:brushProperty name="height" value="0.05" units="cm"/>
    </inkml:brush>
  </inkml:definitions>
  <inkml:trace contextRef="#ctx0" brushRef="#br0">291 262 24575,'4'-5'0,"0"-1"0,0 0 0,-1 0 0,1 0 0,-1 0 0,-1-1 0,3-9 0,3-5 0,-4 12 0,4-9 0,11-36 0,-18 49 0,0 1 0,0 0 0,0 0 0,-1-1 0,1 1 0,-1 0 0,0-1 0,-1 1 0,1 0 0,-1-1 0,1 1 0,-1 0 0,-1 0 0,-2-8 0,2 9 0,0 1 0,0-1 0,0 1 0,-1 0 0,1 0 0,-1 0 0,1 0 0,-1 1 0,1-1 0,-1 1 0,0-1 0,0 1 0,0 0 0,0 0 0,0 0 0,0 1 0,0-1 0,0 1 0,0-1 0,0 1 0,-6 1 0,-3-1 0,0 1 0,1 0 0,-1 1 0,-16 4 0,11-1 0,1 1 0,-1 1 0,1 0 0,0 1 0,-21 15 0,28-17 0,1 0 0,0 1 0,0-1 0,1 2 0,-1-1 0,2 1 0,-1 0 0,1 0 0,0 1 0,-7 16 0,11-21 0,0 1 0,1 0 0,0-1 0,0 1 0,0 0 0,0 0 0,1-1 0,-1 1 0,1 0 0,1 0 0,-1 0 0,1-1 0,2 10 0,-1-7 0,1 0 0,0 0 0,0 0 0,1 0 0,0-1 0,0 1 0,10 10 0,3 1 0,2-1 0,0 0 0,1-2 0,26 17 0,15 6 0,-33-22 0,-1 1 0,0 1 0,-2 2 0,32 29 0,-54-45 0,1 0 0,-1 1 0,0-1 0,0 1 0,0-1 0,-1 1 0,0 0 0,3 8 0,-4-12 0,-1 1 0,1 0 0,-1 0 0,0 0 0,0-1 0,0 1 0,0 0 0,0 0 0,0 0 0,0 0 0,-1-1 0,1 1 0,0 0 0,-1 0 0,0 0 0,1-1 0,-1 1 0,0 0 0,0-1 0,0 1 0,0-1 0,0 1 0,0-1 0,-1 0 0,1 1 0,0-1 0,-3 2 0,-3 1 0,0 0 0,0-1 0,0 1 0,0-2 0,-1 1 0,0-1 0,1 0 0,-1 0 0,0-1 0,0 0 0,-12 0 0,-2-1 0,0-1 0,-42-7 0,49 5-195,0 0 0,0-1 0,0-1 0,1 0 0,0-1 0,-21-12 0,12 2-6631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5:59.898"/>
    </inkml:context>
    <inkml:brush xml:id="br0">
      <inkml:brushProperty name="width" value="0.05" units="cm"/>
      <inkml:brushProperty name="height" value="0.05" units="cm"/>
    </inkml:brush>
  </inkml:definitions>
  <inkml:trace contextRef="#ctx0" brushRef="#br0">127 6 24575,'-6'1'0,"1"-1"0,0 1 0,-1 0 0,1 1 0,0-1 0,0 1 0,0 0 0,0 0 0,0 0 0,1 1 0,-1 0 0,1 0 0,-1 0 0,1 0 0,0 1 0,0 0 0,0 0 0,1 0 0,0 0 0,-1 0 0,-3 9 0,3-8 0,1 1 0,0 0 0,1 0 0,-1 1 0,1-1 0,0 0 0,1 1 0,-1-1 0,1 1 0,1-1 0,-1 1 0,1 0 0,0-1 0,1 1 0,0-1 0,0 1 0,2 6 0,0-3 0,2-1 0,-1 0 0,1 0 0,1 0 0,-1-1 0,1 0 0,1 0 0,0 0 0,0-1 0,0 0 0,1 0 0,14 9 0,-3-4 0,1 0 0,1-1 0,0-1 0,33 10 0,-44-16 0,0-1 0,1-1 0,0 0 0,-1 0 0,1-1 0,0 0 0,0-1 0,18-2 0,-25 2 0,-1-1 0,1 0 0,-1 0 0,1 0 0,-1 0 0,1 0 0,-1-1 0,0 1 0,0-1 0,0 0 0,0 0 0,0 0 0,0-1 0,0 1 0,-1-1 0,1 1 0,-1-1 0,0 0 0,0 0 0,0 0 0,0 0 0,0 0 0,-1 0 0,1-1 0,-1 1 0,0-1 0,0 1 0,0-1 0,0-4 0,1-8 0,-1 0 0,-1 0 0,-1 0 0,0 1 0,-6-27 0,-25-75 0,12 62-1365,12 37-5461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00.351"/>
    </inkml:context>
    <inkml:brush xml:id="br0">
      <inkml:brushProperty name="width" value="0.05" units="cm"/>
      <inkml:brushProperty name="height" value="0.05" units="cm"/>
    </inkml:brush>
  </inkml:definitions>
  <inkml:trace contextRef="#ctx0" brushRef="#br0">28 221 24575,'8'-1'0,"-8"1"0,1-1 0,-1 1 0,1 0 0,-1 0 0,1 0 0,-1 0 0,1 0 0,-1 0 0,1 0 0,-1 0 0,1 0 0,-1 0 0,1 0 0,0 1 0,-1-1 0,1 0 0,-1 0 0,0 0 0,1 1 0,-1-1 0,1 0 0,-1 1 0,1-1 0,-1 0 0,0 1 0,1-1 0,-1 0 0,1 1 0,-1-1 0,0 1 0,0-1 0,1 1 0,-1-1 0,0 1 0,0-1 0,1 1 0,7 18 0,-1 0 0,0 0 0,-1 1 0,-1-1 0,-1 1 0,2 24 0,0-5 0,10 110 0,-12-97 0,2-31 0,-2-19 0,0-12 0,-1-21 0,-1 1 0,-1 0 0,-2-1 0,-1 1 0,-1 0 0,-2 0 0,-10-38 0,-79-200 0,87 249 0,4 13 0,1 0 0,0 0 0,0-1 0,0 1 0,1 0 0,-1-10 0,2 15 0,0 0 0,0 0 0,0 1 0,1-1 0,-1 0 0,0 0 0,0 0 0,0 0 0,1 1 0,-1-1 0,0 0 0,1 0 0,-1 0 0,1 1 0,-1-1 0,1 0 0,-1 1 0,1-1 0,0 0 0,-1 1 0,2-2 0,0 2 0,-1-1 0,1 1 0,0-1 0,-1 1 0,1 0 0,0 0 0,-1 0 0,1 0 0,0 0 0,-1 0 0,1 0 0,0 0 0,-1 1 0,1-1 0,-1 1 0,3 0 0,13 5 0,-1 0 0,1 1 0,-1 1 0,0 1 0,-1 0 0,0 1 0,0 1 0,-1 0 0,-1 1 0,1 0 0,11 16 0,-21-22 0,0-1 0,0 1 0,-1 0 0,0 0 0,0 1 0,-1-1 0,1 0 0,-1 1 0,-1 0 0,1-1 0,-1 1 0,0 0 0,-1 0 0,0 0 0,0-1 0,0 1 0,-1 0 0,0 0 0,0 0 0,-1-1 0,0 1 0,0-1 0,0 1 0,-1-1 0,0 0 0,0 0 0,-1 0 0,0 0 0,0-1 0,0 1 0,0-1 0,-1 0 0,0 0 0,0-1 0,-1 0 0,1 0 0,-10 6 0,-38 17-1365,31-19-5461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00.803"/>
    </inkml:context>
    <inkml:brush xml:id="br0">
      <inkml:brushProperty name="width" value="0.05" units="cm"/>
      <inkml:brushProperty name="height" value="0.05" units="cm"/>
    </inkml:brush>
  </inkml:definitions>
  <inkml:trace contextRef="#ctx0" brushRef="#br0">31 344 24575,'8'-5'0,"17"-5"0,-25 10 0,1 0 0,-1 0 0,1 0 0,-1 0 0,1 0 0,0 0 0,-1 1 0,1-1 0,-1 0 0,1 0 0,-1 0 0,1 1 0,-1-1 0,1 0 0,-1 1 0,0-1 0,1 0 0,-1 1 0,1-1 0,-1 0 0,0 1 0,1-1 0,-1 1 0,0-1 0,1 1 0,-1-1 0,0 1 0,0-1 0,1 1 0,-1-1 0,0 1 0,0-1 0,0 1 0,0-1 0,0 1 0,0-1 0,0 1 0,0 0 0,0-1 0,0 1 0,0-1 0,0 1 0,0 0 0,-6 85 0,1 9 0,5-83 0,1-1 0,0 1 0,1-1 0,0 0 0,1 0 0,4 12 0,-5-30 0,-3-10 0,-28-114 0,9 50 0,-12-119 0,31 187 0,0 0 0,1 0 0,1-1 0,0 1 0,1 0 0,5-19 0,-6 28 0,0 1 0,0-1 0,0 0 0,1 1 0,0-1 0,0 1 0,0-1 0,0 1 0,0 0 0,1 0 0,-1 0 0,1 0 0,0 0 0,0 1 0,0-1 0,0 1 0,0 0 0,1 0 0,-1 0 0,1 0 0,-1 1 0,1-1 0,0 1 0,-1 0 0,9-1 0,-1 1 0,0 1 0,0 0 0,0 1 0,1 0 0,-1 1 0,0 0 0,-1 1 0,1 1 0,0-1 0,13 8 0,-7-3 0,1 2 0,-1 0 0,-1 1 0,1 0 0,13 15 0,-21-18 0,-1 0 0,-1 0 0,1 1 0,-1 0 0,-1 1 0,1-1 0,-2 1 0,1 0 0,4 15 0,-8-21 0,-1 0 0,0 0 0,0 1 0,0-1 0,-1 0 0,1 0 0,-1 1 0,0-1 0,0 0 0,-1 1 0,1-1 0,-1 0 0,0 0 0,0 0 0,0 0 0,-1 1 0,1-2 0,-1 1 0,0 0 0,0 0 0,0 0 0,-1-1 0,0 0 0,1 1 0,-1-1 0,0 0 0,-6 5 0,-1-2-170,0 1-1,0-2 0,-1 1 1,0-2-1,0 1 0,0-1 1,-21 4-1,-6 0-6655</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01.769"/>
    </inkml:context>
    <inkml:brush xml:id="br0">
      <inkml:brushProperty name="width" value="0.05" units="cm"/>
      <inkml:brushProperty name="height" value="0.05" units="cm"/>
    </inkml:brush>
  </inkml:definitions>
  <inkml:trace contextRef="#ctx0" brushRef="#br0">21 203 24575,'0'0'0,"-1"0"0,0 1 0,0-1 0,1 0 0,-1 0 0,0 1 0,1-1 0,-1 1 0,0-1 0,1 0 0,-1 1 0,0-1 0,1 1 0,-1 0 0,1-1 0,-1 1 0,1-1 0,-1 1 0,1 0 0,0-1 0,-1 1 0,1 0 0,0 0 0,-1-1 0,1 1 0,0 0 0,0 0 0,0-1 0,0 1 0,-1 0 0,1 0 0,0 0 0,1-1 0,-1 1 0,0 0 0,0 0 0,0 1 0,7 31 0,37 73 0,11 32 0,-53-131 0,7 16 0,-2 1 0,-1 1 0,-1-1 0,-1 1 0,2 43 0,-6-66 0,0-1 0,0 1 0,0-1 0,-1 1 0,1-1 0,0 1 0,-1-1 0,1 0 0,-1 1 0,1-1 0,-1 0 0,1 1 0,-1-1 0,0 0 0,0 1 0,0-1 0,0 0 0,0 0 0,0 0 0,-2 2 0,2-3 0,0 0 0,0 0 0,0 0 0,1 1 0,-1-1 0,0 0 0,0 0 0,0-1 0,0 1 0,0 0 0,0 0 0,0 0 0,0 0 0,0-1 0,1 1 0,-1-1 0,0 1 0,0 0 0,0-1 0,1 1 0,-1-1 0,0 0 0,0 1 0,1-1 0,-1 1 0,1-1 0,-1 0 0,0 0 0,1 1 0,-1-1 0,1 0 0,0 0 0,-1-1 0,-11-21 0,0-1 0,2 0 0,1-1 0,1 0 0,-6-33 0,3 19 0,1-2 0,1-1 0,2 1 0,2-1 0,2 0 0,2-1 0,4-46 0,-2 80 0,0 0 0,1-1 0,0 1 0,0 0 0,1 0 0,0 0 0,1 0 0,0 1 0,1 0 0,7-11 0,-9 14 0,0 1 0,1 0 0,0 1 0,0-1 0,0 1 0,0 0 0,1 0 0,-1 0 0,1 0 0,-1 1 0,1-1 0,0 1 0,0 1 0,0-1 0,1 1 0,-1 0 0,0 0 0,0 0 0,10 1 0,-3 0 0,1 1 0,-1 1 0,0 0 0,0 1 0,0 1 0,-1-1 0,1 2 0,-1 0 0,0 0 0,20 12 0,-19-8 0,1 0 0,-1 0 0,-1 1 0,0 0 0,0 1 0,-1 0 0,-1 1 0,13 19 0,-19-27 0,-1 1 0,1 0 0,-1-1 0,0 1 0,0 0 0,-1 0 0,1 1 0,-1-1 0,0 0 0,-1 0 0,1 1 0,-1-1 0,0 0 0,0 1 0,-1-1 0,1 0 0,-1 0 0,-1 1 0,-1 5 0,-1-3 0,1-1 0,-1 0 0,-1 0 0,0 0 0,0 0 0,0 0 0,0-1 0,-1 0 0,0 0 0,-1-1 0,-10 8 0,4-4 0,2-2 0,0 1 0,1 0 0,0 1 0,-12 12 0,20-18 0,-1 1 0,1-1 0,0 1 0,0-1 0,0 1 0,0 0 0,1 0 0,-1 0 0,1-1 0,0 1 0,0 1 0,1-1 0,-1 0 0,1 0 0,0 0 0,0 0 0,0 0 0,1 5 0,2 4 0,0 0 0,1 0 0,1-1 0,0 0 0,0 0 0,2 0 0,-1-1 0,1 1 0,16 18 0,9 5 0,48 44 0,-70-70 0,18 18-273,2-2 0,0-1 0,2-2 0,37 21 0,-33-26-6553</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04.601"/>
    </inkml:context>
    <inkml:brush xml:id="br0">
      <inkml:brushProperty name="width" value="0.05" units="cm"/>
      <inkml:brushProperty name="height" value="0.05" units="cm"/>
    </inkml:brush>
  </inkml:definitions>
  <inkml:trace contextRef="#ctx0" brushRef="#br0">53 150 24575,'0'0'0,"0"0"0,1 0 0,-1 0 0,0 0 0,0 0 0,0 0 0,0 0 0,0 0 0,0 0 0,1 0 0,-1 0 0,0 0 0,0-1 0,0 1 0,0 0 0,0 0 0,0 0 0,0 0 0,0 0 0,0 0 0,1 0 0,-1-1 0,0 1 0,0 0 0,0 0 0,0 0 0,0 0 0,0 0 0,0 0 0,0-1 0,0 1 0,0 0 0,0 0 0,0 0 0,0 0 0,0 0 0,0-1 0,0 1 0,0 0 0,0 0 0,0 0 0,0 0 0,0 0 0,-1-1 0,1 1 0,0 0 0,0 0 0,0 0 0,0 0 0,0 0 0,0 0 0,0 0 0,0 0 0,-1-1 0,1 1 0,0 0 0,0 0 0,0 0 0,0 0 0,0 0 0,0 0 0,-1 0 0,13-8 0,-4 5 0,0-1 0,0 2 0,1-1 0,-1 1 0,1 0 0,12 0 0,-18 1 0,-1 1 0,0 0 0,1 0 0,-1 0 0,1 0 0,-1 0 0,1 1 0,-1-1 0,0 1 0,1-1 0,-1 1 0,0 0 0,0 0 0,1 0 0,-1 0 0,0 0 0,0 1 0,0-1 0,0 1 0,0-1 0,-1 1 0,1 0 0,0-1 0,-1 1 0,1 0 0,-1 0 0,3 4 0,-4-4 0,1 0 0,-1 0 0,0 0 0,0 0 0,0 0 0,0 0 0,0 0 0,0 0 0,0 0 0,0 0 0,-1 0 0,1-1 0,-1 1 0,0 0 0,1 0 0,-1 0 0,0-1 0,0 1 0,0 0 0,0-1 0,0 1 0,-1-1 0,1 1 0,0-1 0,-1 0 0,1 1 0,-1-1 0,1 0 0,-1 0 0,0 0 0,-1 1 0,-3 1 0,0 1 0,0-1 0,-1 0 0,1-1 0,-1 0 0,0 0 0,-9 2 0,11-3 0,1-1 0,0 0 0,-1 0 0,1 0 0,0 0 0,-1-1 0,1 1 0,0-1 0,0 0 0,-1 0 0,1-1 0,0 1 0,0-1 0,0 0 0,1 0 0,-1 0 0,0-1 0,1 1 0,-1-1 0,-4-5 0,5 4 0,1 1 0,0 0 0,0 0 0,0-1 0,0 1 0,1-1 0,0 0 0,-1 1 0,1-1 0,0 0 0,1 0 0,-1 0 0,1 0 0,0 0 0,0 0 0,0 1 0,0-1 0,1 0 0,-1 0 0,1 0 0,0 0 0,0 0 0,3-4 0,-1 1-65,1 0 0,0 1 0,0 0 0,0 0 0,1 0 0,0 0 0,0 1 0,0 0 0,1 0 0,0 0 0,0 1 0,0 0 0,1 0 0,-1 0 0,1 1 0,0 0 0,0 0 0,0 1 0,0 0 0,15-3 0,-4 3-6761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04.801"/>
    </inkml:context>
    <inkml:brush xml:id="br0">
      <inkml:brushProperty name="width" value="0.05" units="cm"/>
      <inkml:brushProperty name="height" value="0.05" units="cm"/>
    </inkml:brush>
  </inkml:definitions>
  <inkml:trace contextRef="#ctx0" brushRef="#br0">157 8 24575,'3'0'0,"4"0"0,4-3 0,4-1 0,-2 6 0,-2 6 0,-6 8 0,-8 10 0,-9 11 0,-5 8 0,-7 6 0,-2 7 0,-3 0 0,0-1 0,-1-4 0,2-4 0,5-11-8191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28.933"/>
    </inkml:context>
    <inkml:brush xml:id="br0">
      <inkml:brushProperty name="width" value="0.05" units="cm"/>
      <inkml:brushProperty name="height" value="0.05" units="cm"/>
    </inkml:brush>
  </inkml:definitions>
  <inkml:trace contextRef="#ctx0" brushRef="#br0">0 21 24575,'2'-2'0,"0"0"0,-1 0 0,1 0 0,0 0 0,0 0 0,1 1 0,-1-1 0,0 1 0,0-1 0,4 0 0,-5 2 0,1 0 0,-1 0 0,1 0 0,-1 0 0,1 0 0,-1 0 0,0 0 0,1 1 0,-1-1 0,1 1 0,-1-1 0,0 1 0,1-1 0,-1 1 0,0 0 0,0 0 0,0-1 0,1 1 0,-1 0 0,1 2 0,19 16 0,-1 2 0,29 38 0,-17-19 0,19 21 0,117 155 0,-153-193 0,0 1 0,-2 0 0,-1 1 0,-1 0 0,-1 1 0,-2 0 0,10 48 0,-16-61 0,-1 0 0,0-1 0,-1 1 0,0 0 0,-1 0 0,-1-1 0,0 1 0,-1-1 0,0 1 0,-1-1 0,0 0 0,-1 0 0,0-1 0,-10 16 0,4-11 0,0 0 0,-1-1 0,-1-1 0,0 0 0,-2-1 0,1 0 0,-1-1 0,-31 19 0,16-14-341,-1-2 0,-1-1-1,-54 17 1,3-8-6485</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05.114"/>
    </inkml:context>
    <inkml:brush xml:id="br0">
      <inkml:brushProperty name="width" value="0.05" units="cm"/>
      <inkml:brushProperty name="height" value="0.05" units="cm"/>
    </inkml:brush>
  </inkml:definitions>
  <inkml:trace contextRef="#ctx0" brushRef="#br0">1 1 24575,'22'0'0,"0"0"0,0 2 0,28 6 0,-45-7 0,1 0 0,-1 1 0,1-1 0,-1 1 0,0 1 0,0-1 0,0 1 0,0-1 0,0 2 0,-1-1 0,1 0 0,-1 1 0,0 0 0,0 0 0,0 0 0,0 0 0,-1 1 0,4 6 0,-6-10 0,0 0 0,0 1 0,-1-1 0,1 0 0,-1 1 0,1-1 0,-1 0 0,1 1 0,-1-1 0,0 1 0,0-1 0,0 0 0,0 1 0,0-1 0,0 1 0,0-1 0,0 1 0,0-1 0,-1 0 0,1 1 0,-1-1 0,1 0 0,-1 1 0,1-1 0,-1 0 0,0 1 0,0-1 0,1 0 0,-1 0 0,0 0 0,0 0 0,0 0 0,0 0 0,0 0 0,-1 0 0,1 0 0,0-1 0,0 1 0,-1 0 0,1-1 0,0 1 0,-1-1 0,1 1 0,0-1 0,-2 1 0,-2 0 0,1 0 0,-1 0 0,1-1 0,-1 1 0,1-1 0,-1 0 0,1 0 0,-1-1 0,0 1 0,1-1 0,0 0 0,-1 0 0,-5-3 0,7 3 0,1 0 0,-1-1 0,1 1 0,0 0 0,0-1 0,0 0 0,0 1 0,0-1 0,0 0 0,0 0 0,0 0 0,1 0 0,-1-1 0,1 1 0,-1 0 0,1-1 0,0 1 0,0 0 0,0-1 0,0 0 0,1 1 0,-1-1 0,1 1 0,-1-1 0,1 0 0,0-3 0,0 3 0,1 0 0,0 0 0,0 1 0,0-1 0,0 0 0,0 1 0,0-1 0,1 0 0,-1 1 0,1-1 0,0 1 0,0 0 0,0 0 0,0 0 0,0 0 0,0 0 0,1 0 0,-1 0 0,1 1 0,-1-1 0,1 1 0,-1 0 0,7-2 0,-5 1-76,1 0 1,0 1-1,-1 0 0,1 0 0,0 1 0,0-1 0,0 1 0,0 0 1,0 0-1,0 1 0,-1-1 0,1 1 0,0 0 0,0 1 1,-1-1-1,1 1 0,6 3 0,1 2-6750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05.924"/>
    </inkml:context>
    <inkml:brush xml:id="br0">
      <inkml:brushProperty name="width" value="0.05" units="cm"/>
      <inkml:brushProperty name="height" value="0.05" units="cm"/>
    </inkml:brush>
  </inkml:definitions>
  <inkml:trace contextRef="#ctx0" brushRef="#br0">12 276 24575,'-4'-11'0,"-3"-7"0,7 18 0,0-1 0,0 1 0,-1 0 0,1 0 0,0-1 0,0 1 0,0 0 0,0-1 0,0 1 0,0 0 0,0-1 0,0 1 0,0 0 0,0 0 0,0-1 0,0 1 0,0 0 0,1-1 0,-1 1 0,0 0 0,0-1 0,0 1 0,0 0 0,0 0 0,1-1 0,-1 1 0,0 0 0,0 0 0,0-1 0,1 1 0,-1 0 0,0 0 0,0 0 0,1 0 0,-1-1 0,0 1 0,0 0 0,1 0 0,-1 0 0,0 0 0,1 0 0,-1 0 0,3 1 0,-1 0 0,0 0 0,-1 1 0,1-1 0,0 1 0,0-1 0,-1 1 0,1 0 0,-1 0 0,1 0 0,-1 0 0,0 0 0,1 0 0,-1 0 0,1 3 0,0-1 0,37 68 0,43 114 0,-81-185 0,4 11 0,-1 0 0,0 0 0,5 25 0,-9-38 0,0 1 0,0 0 0,0 0 0,-1 0 0,1 0 0,0 0 0,0-1 0,0 1 0,0 0 0,0 0 0,0 0 0,-1 0 0,1 0 0,0 0 0,0 0 0,0 0 0,0-1 0,-1 1 0,1 0 0,0 0 0,0 0 0,0 0 0,0 0 0,-1 0 0,1 0 0,0 0 0,0 0 0,0 0 0,0 0 0,-1 0 0,1 0 0,0 0 0,0 0 0,0 0 0,-1 0 0,1 1 0,0-1 0,0 0 0,0 0 0,0 0 0,0 0 0,-1 0 0,1 0 0,0 0 0,0 0 0,0 1 0,0-1 0,0 0 0,0 0 0,0 0 0,-1 0 0,1 1 0,0-1 0,0 0 0,0 0 0,0 0 0,0 0 0,0 1 0,0-1 0,0 0 0,0 0 0,0 0 0,0 0 0,0 1 0,0-1 0,-12-11 0,-4-8 0,0-1 0,1 0 0,2-1 0,0 0 0,1-1 0,1 0 0,1-1 0,1 0 0,1-1 0,1 0 0,-6-38 0,12 47 0,0-1 0,1 1 0,1-1 0,1 1 0,0 0 0,1-1 0,0 1 0,1 0 0,1 1 0,11-25 0,-13 32 0,1 1 0,-1-1 0,1 1 0,0 0 0,1 0 0,0 0 0,-1 1 0,2 0 0,-1 0 0,1 0 0,-1 1 0,1-1 0,1 1 0,-1 1 0,0-1 0,1 1 0,0 0 0,0 1 0,0-1 0,0 1 0,0 1 0,0 0 0,1 0 0,10-1 0,-13 3 0,-1-1 0,1 0 0,0 1 0,0 0 0,-1 0 0,1 0 0,0 1 0,-1-1 0,0 1 0,1 0 0,-1 0 0,0 1 0,0 0 0,0-1 0,5 6 0,-6-6 0,-1 1 0,0-1 0,0 1 0,0 0 0,-1-1 0,1 1 0,0 0 0,-1 0 0,0 0 0,0 1 0,0-1 0,0 0 0,0 0 0,-1 0 0,1 1 0,-1-1 0,0 0 0,0 1 0,0-1 0,-1 0 0,1 0 0,-1 1 0,-1 3 0,-3 8 0,-1 0 0,-1-1 0,-1 1 0,0-1 0,-1-1 0,-14 18 0,13-19 0,2-1 0,-1 1 0,2 0 0,0 1 0,0 0 0,1 0 0,0 1 0,-4 18 0,9-26 0,1 0 0,0 0 0,0 0 0,1 1 0,0-1 0,0 0 0,0 0 0,1 0 0,0-1 0,0 1 0,0 0 0,1-1 0,0 1 0,0-1 0,0 0 0,1 0 0,-1 0 0,9 7 0,4 6 0,2-2 0,0 0 0,27 19 0,-22-18-227,2-1-1,-1-1 1,2-1-1,0-1 1,41 14-1,-40-20-6598</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06.267"/>
    </inkml:context>
    <inkml:brush xml:id="br0">
      <inkml:brushProperty name="width" value="0.05" units="cm"/>
      <inkml:brushProperty name="height" value="0.05" units="cm"/>
    </inkml:brush>
  </inkml:definitions>
  <inkml:trace contextRef="#ctx0" brushRef="#br0">149 223 24575,'0'-2'0,"0"1"0,-1-1 0,1 0 0,-1 1 0,0-1 0,1 1 0,-1-1 0,0 1 0,0-1 0,0 1 0,0-1 0,0 1 0,0 0 0,0 0 0,-3-2 0,-24-19 0,19 16 0,7 5 0,1 0 0,-1 0 0,1 0 0,0 0 0,-1-1 0,1 1 0,0 0 0,0-1 0,0 1 0,0-1 0,0 1 0,0-1 0,0 1 0,0-1 0,0 0 0,1 1 0,-1-1 0,0-2 0,2 3 0,-1 0 0,1-1 0,-1 1 0,1 0 0,-1 0 0,1 0 0,0 0 0,-1 0 0,1 0 0,0 0 0,0 0 0,0 0 0,0 0 0,0 0 0,0 0 0,0 1 0,0-1 0,0 0 0,1 1 0,-1-1 0,0 1 0,0-1 0,1 1 0,-1 0 0,0-1 0,2 1 0,24-7 0,41-5 0,-42 8 0,48-14 0,-71 17 0,0 0 0,0 0 0,0 0 0,0-1 0,0 0 0,-1 1 0,1-1 0,-1 0 0,1 0 0,-1 0 0,0-1 0,3-2 0,-4 4 0,-1 0 0,0 1 0,1-1 0,-1 0 0,0 0 0,1 1 0,-1-1 0,0 0 0,0 0 0,0 0 0,0 1 0,0-1 0,1 0 0,-2 0 0,1 0 0,0 1 0,0-1 0,0 0 0,0 0 0,-1-1 0,1 1 0,-1 0 0,0-1 0,0 1 0,0 0 0,0 0 0,0 0 0,0 0 0,0 0 0,-1 0 0,1 0 0,0 0 0,-1 0 0,1 0 0,-3 0 0,-5-3 0,-1 1 0,0 0 0,0 0 0,0 1 0,0 1 0,0-1 0,-1 2 0,1-1 0,0 2 0,0-1 0,-15 4 0,11-2 0,1 1 0,-1 1 0,1 0 0,0 0 0,0 2 0,1-1 0,0 2 0,-13 8 0,21-12 0,-1 1 0,1-1 0,0 1 0,0 0 0,0 0 0,1 1 0,-1-1 0,1 1 0,0 0 0,1-1 0,-1 1 0,1 1 0,0-1 0,0 0 0,-2 10 0,4-12 0,-1 0 0,1 0 0,0 1 0,0-1 0,0 0 0,1 0 0,-1 1 0,1-1 0,-1 0 0,1 0 0,0 0 0,1 0 0,-1 0 0,0 0 0,1 0 0,0 0 0,-1 0 0,1-1 0,0 1 0,1 0 0,-1-1 0,0 0 0,1 0 0,-1 0 0,1 0 0,-1 0 0,7 3 0,1-1-227,0 0-1,0 0 1,0-1-1,1 0 1,18 2-1,15 0-6598</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06.828"/>
    </inkml:context>
    <inkml:brush xml:id="br0">
      <inkml:brushProperty name="width" value="0.05" units="cm"/>
      <inkml:brushProperty name="height" value="0.05" units="cm"/>
    </inkml:brush>
  </inkml:definitions>
  <inkml:trace contextRef="#ctx0" brushRef="#br0">209 214 24575,'1'-29'0,"6"-34"0,1-22 0,-7 84 0,-1-1 0,0 1 0,0-1 0,0 1 0,0-1 0,0 1 0,0-1 0,-1 1 0,1 0 0,0-1 0,-1 1 0,1-1 0,-1 1 0,1 0 0,-1-1 0,0 1 0,0 0 0,1 0 0,-1-1 0,0 1 0,0 0 0,0 0 0,0 0 0,-1 0 0,-1-1 0,1 2 0,1-1 0,-1 1 0,0 0 0,0 0 0,0 0 0,0 0 0,0 0 0,0 0 0,0 1 0,1-1 0,-1 1 0,0-1 0,0 1 0,0 0 0,1-1 0,-1 1 0,0 0 0,1 0 0,-3 2 0,-5 4 0,0 0 0,0 0 0,1 1 0,0 0 0,0 1 0,1 0 0,0 0 0,0 1 0,1-1 0,1 1 0,-1 1 0,-6 19 0,7-16 0,1 0 0,1 0 0,0 1 0,1-1 0,0 1 0,1 0 0,1 0 0,0 0 0,4 22 0,2-9 0,1-1 0,1 0 0,13 31 0,42 73 0,-38-83 0,-2 1 0,19 62 0,-40-103 0,1 0 0,-2 0 0,1 0 0,-1 0 0,0 0 0,-1 1 0,0-1 0,-1 0 0,-1 11 0,1-15 0,0 0 0,0 0 0,-1 0 0,1 0 0,-1 0 0,0 0 0,0-1 0,-1 1 0,1-1 0,-1 1 0,1-1 0,-1 0 0,0 0 0,0 0 0,-1-1 0,1 1 0,-1-1 0,1 0 0,-1 0 0,-4 2 0,0-1-80,-1 0 0,1-1-1,-1 0 1,0 0 0,0-1-1,0-1 1,1 1 0,-1-1-1,0-1 1,0 1 0,0-2 0,0 1-1,0-1 1,1-1 0,-1 1-1,-13-8 1,-16-6-6746</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06.952"/>
    </inkml:context>
    <inkml:brush xml:id="br0">
      <inkml:brushProperty name="width" value="0.05" units="cm"/>
      <inkml:brushProperty name="height" value="0.05" units="cm"/>
    </inkml:brush>
  </inkml:definitions>
  <inkml:trace contextRef="#ctx0" brushRef="#br0">0 255 24575,'4'-6'0,"3"-9"0,7-4 0,8-6 0,6-1 0,8 0 0,4 1 0,1 3 0,4 1 0,-1 1 0,0 4 0,-6 5 0,-2 1 0,-4 2 0,-8 3-8191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07.159"/>
    </inkml:context>
    <inkml:brush xml:id="br0">
      <inkml:brushProperty name="width" value="0.05" units="cm"/>
      <inkml:brushProperty name="height" value="0.05" units="cm"/>
    </inkml:brush>
  </inkml:definitions>
  <inkml:trace contextRef="#ctx0" brushRef="#br0">1 39 24575,'0'-3'0,"3"-1"0,5-4 0,6 1 0,5 1 0,5 1 0,1 2 0,3 1 0,0 1 0,-5 1-8191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08.058"/>
    </inkml:context>
    <inkml:brush xml:id="br0">
      <inkml:brushProperty name="width" value="0.05" units="cm"/>
      <inkml:brushProperty name="height" value="0.05" units="cm"/>
    </inkml:brush>
  </inkml:definitions>
  <inkml:trace contextRef="#ctx0" brushRef="#br0">98 50 24575,'0'-10'0,"0"11"0,0-1 0,0 0 0,1 0 0,-1 1 0,0-1 0,0 0 0,1 0 0,-1 1 0,0-1 0,1 0 0,-1 0 0,0 0 0,1 1 0,-1-1 0,0 0 0,1 0 0,-1 0 0,0 0 0,1 0 0,-1 0 0,0 0 0,1 0 0,-1 0 0,0 0 0,1 0 0,-1 0 0,1 0 0,-1 0 0,0 0 0,1 0 0,-1 0 0,0 0 0,1-1 0,34-10 0,-32 10 0,-1 0 0,1 0 0,-1-1 0,0 1 0,1 0 0,-1-1 0,0 0 0,0 1 0,0-1 0,0 0 0,2-3 0,-4 5 0,1-1 0,-1 1 0,0 0 0,0 0 0,0 0 0,0-1 0,0 1 0,1 0 0,-1 0 0,0-1 0,0 1 0,0 0 0,0-1 0,0 1 0,0 0 0,0 0 0,0-1 0,0 1 0,0 0 0,0 0 0,0-1 0,0 1 0,0 0 0,0-1 0,0 1 0,0 0 0,0 0 0,0-1 0,-1 1 0,1 0 0,0 0 0,0-1 0,-1 1 0,-9-2 0,-13 7 0,13 0 0,1 1 0,-1 0 0,2 0 0,-1 0 0,1 1 0,0 1 0,0-1 0,1 1 0,0 1 0,0-1 0,1 1 0,0 0 0,1 0 0,0 1 0,0 0 0,-6 20 0,9-23 0,0-1 0,0 1 0,1 0 0,-1 0 0,2 0 0,-1 0 0,1 1 0,0-1 0,0 0 0,1 0 0,0 0 0,0 0 0,1 0 0,0 0 0,0 0 0,1-1 0,0 1 0,0-1 0,0 0 0,1 1 0,0-2 0,0 1 0,0 0 0,1-1 0,0 0 0,9 8 0,-6-7 0,1-1 0,0 0 0,0 0 0,0-1 0,1 0 0,0-1 0,-1 0 0,1 0 0,0-1 0,1-1 0,-1 0 0,0 0 0,0-1 0,0 0 0,16-2 0,-4-1 0,-1-1 0,1-1 0,-1-1 0,0 0 0,0-2 0,22-11 0,-35 15 0,0 0 0,-1-1 0,1 1 0,-1-2 0,0 1 0,0-1 0,5-6 0,-10 10 0,0 0 0,-1 0 0,0 1 0,0-1 0,1 0 0,-1-1 0,0 1 0,0 0 0,-1 0 0,1 0 0,0 0 0,-1-1 0,1 1 0,-1 0 0,0-1 0,0 1 0,0 0 0,0-1 0,0 1 0,-1 0 0,1-1 0,0 1 0,-1 0 0,0 0 0,0 0 0,0-1 0,0 1 0,0 0 0,0 0 0,0 0 0,-2-2 0,-1-1 0,0-1 0,-1 1 0,0 0 0,0 0 0,0 0 0,-1 0 0,1 1 0,-1 0 0,0 0 0,0 1 0,-1 0 0,1 0 0,-10-3 0,16 6 0,0 0 0,0 0 0,-1 0 0,1 0 0,0 0 0,0 0 0,0 0 0,0 0 0,-1 0 0,1 0 0,0 0 0,0 0 0,0 0 0,0 0 0,0 0 0,-1 0 0,1 0 0,0 0 0,0 0 0,0 0 0,0 0 0,0 1 0,-1-1 0,1 0 0,0 0 0,0 0 0,0 0 0,0 0 0,0 0 0,0 0 0,0 1 0,0-1 0,-1 0 0,1 0 0,0 0 0,0 0 0,0 1 0,0-1 0,0 0 0,0 0 0,0 0 0,0 0 0,0 0 0,0 1 0,0-1 0,4 11 0,7 9 0,33 42 0,55 61 0,-84-109-1365,-3-3-5461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08.201"/>
    </inkml:context>
    <inkml:brush xml:id="br0">
      <inkml:brushProperty name="width" value="0.05" units="cm"/>
      <inkml:brushProperty name="height" value="0.05" units="cm"/>
    </inkml:brush>
  </inkml:definitions>
  <inkml:trace contextRef="#ctx0" brushRef="#br0">94 40 24575,'-4'-4'0,"-3"-3"0,-4-4 0,-4 0 0,-2 4 0,2 8 0,3 5 0,4 7 0,4-1-8191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08.685"/>
    </inkml:context>
    <inkml:brush xml:id="br0">
      <inkml:brushProperty name="width" value="0.05" units="cm"/>
      <inkml:brushProperty name="height" value="0.05" units="cm"/>
    </inkml:brush>
  </inkml:definitions>
  <inkml:trace contextRef="#ctx0" brushRef="#br0">89 304 24575,'3'2'0,"-1"-1"0,0 1 0,1-1 0,-1 1 0,0-1 0,1 0 0,0 0 0,-1 0 0,1 0 0,0-1 0,4 2 0,33 1 0,-29-3 0,26-1 0,-36 1 0,1 0 0,0-1 0,0 1 0,-1-1 0,1 1 0,0-1 0,-1 1 0,1-1 0,-1 0 0,1 0 0,-1 0 0,1 0 0,-1 0 0,1 0 0,-1 0 0,0-1 0,2-1 0,-3 2 0,1 1 0,-1 0 0,0-1 0,0 1 0,0 0 0,0-1 0,0 1 0,0 0 0,0-1 0,0 1 0,0 0 0,0-1 0,0 1 0,0 0 0,0-1 0,0 1 0,0 0 0,0-1 0,0 1 0,0 0 0,0-1 0,0 1 0,-1 0 0,1 0 0,0-1 0,0 1 0,0 0 0,0-1 0,-1 1 0,1 0 0,0 0 0,0-1 0,-1 1 0,1 0 0,0 0 0,-1 0 0,1 0 0,0-1 0,0 1 0,-1 0 0,1 0 0,0 0 0,-1 0 0,1 0 0,0 0 0,-1 0 0,1 0 0,-1 0 0,-18-2 0,2 6 0,-1 0 0,2 1 0,-1 1 0,1 0 0,0 1 0,0 1 0,1 1 0,0 0 0,-21 17 0,33-24 0,0 1 0,0-1 0,0 1 0,1 0 0,-1 0 0,1 0 0,-1 1 0,1-1 0,0 0 0,1 1 0,-1-1 0,-1 5 0,3-6 0,-1-1 0,1 1 0,0 0 0,0-1 0,0 1 0,0 0 0,0-1 0,1 1 0,-1 0 0,0-1 0,1 1 0,-1-1 0,1 1 0,0-1 0,-1 1 0,1-1 0,0 1 0,0-1 0,0 1 0,0-1 0,0 0 0,0 0 0,1 1 0,-1-1 0,0 0 0,0 0 0,1 0 0,-1-1 0,1 1 0,1 1 0,7 3 0,1-1 0,-1 0 0,1 0 0,0-1 0,0-1 0,0 0 0,22 2 0,-7-3 0,0-1 0,36-5 0,-51 3 0,0 1 0,0-2 0,0 0 0,-1 0 0,1-1 0,-1 0 0,0 0 0,0-1 0,0-1 0,16-12 0,-20 13 0,-1 0 0,1 0 0,-1-1 0,0 0 0,-1 0 0,0 0 0,0-1 0,0 1 0,-1-1 0,0 0 0,0 0 0,0 0 0,-1-1 0,0 1 0,-1 0 0,2-14 0,-2 1 0,-1 0 0,-1 0 0,-1 0 0,-1 0 0,-5-20 0,-2 3 0,-24-59 0,22 72 0,12 23 0,0 1 0,0-1 0,0 0 0,-1 1 0,1-1 0,0 0 0,-1 1 0,1-1 0,-1 0 0,1 1 0,-1-1 0,1 1 0,-1-1 0,1 1 0,-1-1 0,1 1 0,-1-1 0,0 1 0,1 0 0,-1-1 0,0 1 0,1 0 0,-1-1 0,0 1 0,1 0 0,-1 0 0,0 0 0,-1 0 0,2 1 0,-1-1 0,1 1 0,0 0 0,0 0 0,0 0 0,0 0 0,0 0 0,0 0 0,0 0 0,0 0 0,0-1 0,0 1 0,1 0 0,-1 0 0,0 0 0,1 0 0,-1 0 0,0-1 0,1 1 0,-1 0 0,1 0 0,0 1 0,1 1 0,25 51 0,3-2 0,2-1 0,1-2 0,74 82 0,-91-114-341,1-2 0,0 1-1,39 24 1,-29-25-6485</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08.888"/>
    </inkml:context>
    <inkml:brush xml:id="br0">
      <inkml:brushProperty name="width" value="0.05" units="cm"/>
      <inkml:brushProperty name="height" value="0.05" units="cm"/>
    </inkml:brush>
  </inkml:definitions>
  <inkml:trace contextRef="#ctx0" brushRef="#br0">12 38 24575,'-3'0'0,"-2"-3"0,1-5 0,4 0 0,8 1 0,6 2 0,4 1 0,-1 2-8191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0:30.771"/>
    </inkml:context>
    <inkml:brush xml:id="br0">
      <inkml:brushProperty name="width" value="0.05" units="cm"/>
      <inkml:brushProperty name="height" value="0.05" units="cm"/>
    </inkml:brush>
  </inkml:definitions>
  <inkml:trace contextRef="#ctx0" brushRef="#br0">1 0 24575,'14'2'0,"1"0"0,-1 1 0,1 1 0,-1 0 0,0 0 0,18 10 0,-20-9 0,49 20 0,359 155 0,-340-140 0,-2 3 0,-1 4 0,74 59 0,-136-94 0,0 1 0,0 0 0,-2 1 0,13 16 0,-21-24 0,-1 0 0,-1 0 0,1 1 0,-1-1 0,0 1 0,0 0 0,-1 0 0,0 0 0,0 1 0,0-1 0,-1 0 0,-1 1 0,1 13 0,-28 475 0,26-471 0,2 1 0,0-1 0,9 46 0,-7-55 0,1-1 0,1 0 0,1 0 0,0-1 0,1 0 0,0 0 0,13 19 0,-12-24 0,-2 1 0,1 0 0,-2 1 0,1-1 0,-1 1 0,-1 0 0,0 1 0,-1-1 0,0 1 0,0-1 0,-1 1 0,0 15 0,-1 203 0,-2-38 0,4-156 0,1 1 0,2-1 0,1 0 0,14 39 0,59 133 0,118 193 0,-104-219 0,-82-158 0,14 40 0,-23-53 0,0 1 0,0-1 0,-1 1 0,-1 0 0,0 0 0,-1 12 0,-2 28 0,-1 61 0,4-98 0,0-1 0,1 1 0,1 0 0,0-1 0,8 22 0,12 17 0,-9-21 0,11 33 0,-22-55 0,-1 0 0,0 1 0,0-1 0,-1 0 0,0 1 0,-1-1 0,-1 20 0,1-28 0,-1 0 0,0 1 0,1-1 0,-1 0 0,0 1 0,0-1 0,0 0 0,0 0 0,0 0 0,-1 0 0,1 0 0,0 0 0,-1 0 0,0-1 0,1 1 0,-1-1 0,0 1 0,0-1 0,-3 2 0,-3 1 0,0 0 0,0 0 0,-17 4 0,7-3 0,-41 17 0,-77 40 0,-51 41 0,120-65 0,29-17 171,-75 28 0,89-40-513,0-2 1,-1-1 0,0 0-1,-39 2 1,41-7-6485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42.765"/>
    </inkml:context>
    <inkml:brush xml:id="br0">
      <inkml:brushProperty name="width" value="0.05" units="cm"/>
      <inkml:brushProperty name="height" value="0.05" units="cm"/>
    </inkml:brush>
  </inkml:definitions>
  <inkml:trace contextRef="#ctx0" brushRef="#br0">235 108 24575,'-1'0'0,"0"0"0,0 0 0,0 0 0,0 0 0,-1 0 0,1 0 0,0 0 0,0 0 0,0-1 0,0 1 0,0 0 0,0-1 0,0 1 0,0-1 0,0 1 0,0-1 0,1 1 0,-1-1 0,0 0 0,0 1 0,0-1 0,1 0 0,-1 0 0,0 0 0,1 1 0,-1-1 0,0 0 0,1 0 0,-1 0 0,1 0 0,0 0 0,-1-2 0,1 2 0,0-1 0,0 0 0,0 1 0,0-1 0,0 0 0,1 1 0,-1-1 0,0 0 0,1 1 0,-1-1 0,1 1 0,0-1 0,0 1 0,-1-1 0,1 1 0,0-1 0,0 1 0,0 0 0,1 0 0,0-2 0,6-3 0,-1 1 0,1-1 0,0 2 0,0-1 0,0 1 0,1 0 0,0 1 0,-1 0 0,1 0 0,15-2 0,-3 1 0,-1 2 0,1 1 0,35 1 0,-47 0 0,-1 1 0,1 0 0,-1 1 0,0 0 0,0 0 0,0 1 0,0 0 0,0 0 0,0 1 0,-1 0 0,1 0 0,10 9 0,-14-10 0,-1 1 0,1-1 0,-1 1 0,0 0 0,-1 0 0,1 0 0,0 0 0,-1 0 0,0 1 0,0-1 0,-1 1 0,1-1 0,-1 1 0,0 0 0,0-1 0,0 1 0,-1 0 0,0 0 0,0 0 0,0-1 0,0 1 0,-1 0 0,-2 7 0,0 2 0,-2-1 0,0 1 0,-1-2 0,0 1 0,0 0 0,-2-1 0,1-1 0,-2 1 0,1-1 0,-2-1 0,1 1 0,-17 12 0,-1-1 0,-1-1 0,-1-1 0,-58 30 0,-56 13 0,125-56 0,0-1 0,-1-1 0,1-1 0,-1 0 0,-38 1 0,56-5 0,-1 0 0,1 0 0,0 0 0,-1 0 0,1 0 0,0 0 0,-1-1 0,1 1 0,0 0 0,-1-1 0,1 1 0,0-1 0,0 1 0,-2-2 0,3 2 0,0 0 0,0-1 0,0 1 0,0 0 0,0-1 0,0 1 0,0 0 0,-1-1 0,2 1 0,-1 0 0,0-1 0,0 1 0,0 0 0,0-1 0,0 1 0,0 0 0,0 0 0,0-1 0,0 1 0,1 0 0,-1-1 0,0 1 0,0 0 0,0 0 0,1-1 0,-1 1 0,0 0 0,0 0 0,1-1 0,-1 1 0,0 0 0,0 0 0,1-1 0,3-2 0,1 1 0,-1-1 0,1 1 0,0-1 0,-1 1 0,6-1 0,17-3 57,0 0-1,0 2 0,0 1 1,0 1-1,42 3 1,134 24-1342,-179-21 866,6 1-6407</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09.026"/>
    </inkml:context>
    <inkml:brush xml:id="br0">
      <inkml:brushProperty name="width" value="0.05" units="cm"/>
      <inkml:brushProperty name="height" value="0.05" units="cm"/>
    </inkml:brush>
  </inkml:definitions>
  <inkml:trace contextRef="#ctx0" brushRef="#br0">171 1 24575,'-9'3'0,"-10"4"0,-8 8 0,-2 3 0,-2 0 0,0-4 0,13-4 0,11-4 0,18-6 0,11-3 0,13-4 0,10-1 0,5-2 0,-4 0-8191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10.194"/>
    </inkml:context>
    <inkml:brush xml:id="br0">
      <inkml:brushProperty name="width" value="0.05" units="cm"/>
      <inkml:brushProperty name="height" value="0.05" units="cm"/>
    </inkml:brush>
  </inkml:definitions>
  <inkml:trace contextRef="#ctx0" brushRef="#br0">74 39 24575,'-14'0'0,"-21"1"0,34-1 0,-1 0 0,1 0 0,-1 0 0,1 0 0,-1-1 0,1 1 0,-1 0 0,1-1 0,0 1 0,-1-1 0,1 1 0,-1-1 0,1 0 0,0 0 0,0 0 0,-2-1 0,4 2 0,-1-1 0,1 1 0,-1-1 0,1 1 0,-1-1 0,1 1 0,0-1 0,-1 1 0,1-1 0,0 1 0,-1 0 0,1-1 0,0 1 0,-1 0 0,1 0 0,0 0 0,0-1 0,0 1 0,-1 0 0,1 0 0,1 0 0,123-13-682,186 2-1,-285 12-6143</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16.574"/>
    </inkml:context>
    <inkml:brush xml:id="br0">
      <inkml:brushProperty name="width" value="0.05" units="cm"/>
      <inkml:brushProperty name="height" value="0.05" units="cm"/>
    </inkml:brush>
  </inkml:definitions>
  <inkml:trace contextRef="#ctx0" brushRef="#br0">57 126 24575,'0'0'0,"-1"0"0,0 0 0,0 0 0,0 0 0,0 0 0,0 0 0,0 0 0,0 0 0,0 0 0,0 0 0,0-1 0,1 1 0,-1 0 0,0-1 0,0 1 0,0-1 0,0 1 0,1-1 0,-1 1 0,0-1 0,1 1 0,-1-1 0,0 0 0,1 1 0,-1-1 0,1 0 0,-1 0 0,1 0 0,-1 1 0,1-1 0,-1 0 0,1 0 0,0-1 0,0 1 0,0 0 0,0 0 0,0 1 0,1-1 0,-1 0 0,0 0 0,1 0 0,-1 0 0,1 1 0,-1-1 0,1 0 0,-1 0 0,1 1 0,0-1 0,-1 0 0,1 1 0,0-1 0,0 1 0,-1-1 0,1 1 0,0-1 0,0 1 0,0-1 0,-1 1 0,1 0 0,0 0 0,0-1 0,0 1 0,0 0 0,0 0 0,0 0 0,0 0 0,1 0 0,4 0 0,-1 0 0,1 1 0,-1 0 0,1 0 0,-1 0 0,1 0 0,-1 1 0,0 0 0,1 0 0,-1 1 0,0-1 0,-1 1 0,1 0 0,0 1 0,-1-1 0,0 1 0,7 6 0,-8-7 0,0 0 0,-1 0 0,1 0 0,-1 0 0,0 0 0,1 1 0,-1-1 0,-1 1 0,1-1 0,-1 1 0,1 0 0,-1-1 0,0 1 0,0 0 0,-1 0 0,1 0 0,-1 0 0,0 0 0,0 0 0,0 0 0,0 0 0,-1 0 0,1 0 0,-1 0 0,-2 5 0,1-6 0,0 0 0,0 0 0,0-1 0,0 1 0,0 0 0,-1-1 0,1 0 0,-1 1 0,0-1 0,0 0 0,0 0 0,0 0 0,0-1 0,0 1 0,0-1 0,0 0 0,-1 0 0,1 0 0,-1 0 0,1 0 0,-1-1 0,1 0 0,-1 1 0,1-1 0,-1 0 0,1-1 0,-6 0 0,5 0 0,-1 1 0,0-1 0,1 0 0,-1 0 0,1-1 0,0 1 0,-1-1 0,1 0 0,0 0 0,0 0 0,0-1 0,0 0 0,1 1 0,-1-1 0,1 0 0,0-1 0,0 1 0,0-1 0,0 1 0,-4-7 0,6 5 0,0 0 0,0 1 0,0-1 0,0 0 0,1 0 0,0 1 0,0-1 0,0 0 0,0 0 0,1 1 0,0-1 0,0 0 0,0 1 0,1-1 0,-1 1 0,1-1 0,0 1 0,0 0 0,1-1 0,-1 1 0,4-3 0,3-6 0,0 2 0,1 0 0,0 0 0,1 0 0,18-13 0,15-4-1365,-26 19-5461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16.776"/>
    </inkml:context>
    <inkml:brush xml:id="br0">
      <inkml:brushProperty name="width" value="0.05" units="cm"/>
      <inkml:brushProperty name="height" value="0.05" units="cm"/>
    </inkml:brush>
  </inkml:definitions>
  <inkml:trace contextRef="#ctx0" brushRef="#br0">93 1 24575,'4'0'0,"3"0"0,1 3 0,-1 5 0,-2 3 0,-4 6 0,-6 7 0,-2 9 0,-3 5 0,-3 5 0,-2 5 0,-2 3 0,-1 0 0,2 0 0,5-2 0,3-6 0,4-11-8191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17.068"/>
    </inkml:context>
    <inkml:brush xml:id="br0">
      <inkml:brushProperty name="width" value="0.05" units="cm"/>
      <inkml:brushProperty name="height" value="0.05" units="cm"/>
    </inkml:brush>
  </inkml:definitions>
  <inkml:trace contextRef="#ctx0" brushRef="#br0">85 21 24575,'1'-1'0,"0"0"0,0 0 0,0 0 0,0 0 0,0 0 0,0 1 0,0-1 0,0 0 0,0 1 0,0-1 0,1 1 0,-1-1 0,0 1 0,0 0 0,0-1 0,1 1 0,-1 0 0,0 0 0,1 0 0,-1 0 0,2 0 0,-2 1 0,-1-1 0,1 1 0,0-1 0,-1 1 0,1 0 0,-1-1 0,1 1 0,-1 0 0,1-1 0,-1 1 0,1 0 0,-1 0 0,0 0 0,1-1 0,-1 1 0,0 0 0,0 0 0,1 0 0,-1 0 0,0 0 0,0-1 0,0 1 0,0 0 0,0 0 0,0 0 0,-1 0 0,1 0 0,0-1 0,0 1 0,-1 0 0,1 0 0,-1 1 0,0 1 0,0 1 0,-1-1 0,0 1 0,0-1 0,1 0 0,-2 1 0,1-1 0,0 0 0,-1-1 0,1 1 0,-1 0 0,0-1 0,0 1 0,0-1 0,0 0 0,0 0 0,-6 2 0,7-3 0,0 0 0,0 0 0,0 0 0,0 0 0,0-1 0,0 1 0,0-1 0,0 0 0,0 1 0,-1-1 0,1 0 0,0 0 0,0 0 0,0-1 0,0 1 0,0 0 0,0-1 0,0 0 0,0 1 0,0-1 0,0 0 0,0 0 0,0 0 0,0 0 0,0 0 0,1-1 0,-1 1 0,0 0 0,1-1 0,-1 1 0,1-1 0,-2-1 0,3 2 0,-1 0 0,1 0 0,-1 0 0,1 1 0,0-1 0,-1 0 0,1 0 0,0 0 0,-1 0 0,1 0 0,0 0 0,0 0 0,0 0 0,0 0 0,0 0 0,0 0 0,0 0 0,0 0 0,0 0 0,0 1 0,1-1 0,-1 0 0,0 0 0,1-1 0,1 0 0,-1 0 0,0 0 0,1 0 0,0 0 0,-1 0 0,1 1 0,0-1 0,0 1 0,3-3 0,3 0 0,0 0 0,0 0 0,1 1 0,12-4 0,-6 4-455,0 0 0,28 0 0,-22 3-6371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17.645"/>
    </inkml:context>
    <inkml:brush xml:id="br0">
      <inkml:brushProperty name="width" value="0.05" units="cm"/>
      <inkml:brushProperty name="height" value="0.05" units="cm"/>
    </inkml:brush>
  </inkml:definitions>
  <inkml:trace contextRef="#ctx0" brushRef="#br0">236 103 24575,'2'0'0,"0"0"0,0-1 0,0 1 0,0-1 0,0 1 0,0-1 0,0 0 0,0 1 0,0-1 0,0 0 0,0 0 0,-1 0 0,1-1 0,0 1 0,0 0 0,-1-1 0,1 1 0,-1-1 0,0 1 0,1-1 0,-1 0 0,0 0 0,0 1 0,0-1 0,0 0 0,0 0 0,-1 0 0,1 0 0,0 0 0,-1 0 0,0 0 0,1 0 0,-1 0 0,0-3 0,0 3 0,0 0 0,1 0 0,-1 0 0,-1 0 0,1 0 0,0 0 0,0 0 0,-1 0 0,1 0 0,-1 1 0,0-1 0,1 0 0,-1 0 0,0 0 0,0 0 0,0 1 0,0-1 0,0 0 0,-1 1 0,1-1 0,-1 1 0,1 0 0,-1-1 0,1 1 0,-1 0 0,1 0 0,-1 0 0,0 0 0,0 0 0,0 0 0,0 1 0,1-1 0,-1 1 0,-4-1 0,4 1 0,0 0 0,0 1 0,1-1 0,-1 1 0,0 0 0,0 0 0,0 0 0,1 0 0,-1 0 0,0 0 0,1 0 0,-1 0 0,1 1 0,-2 1 0,2-2 0,0 0 0,0 0 0,0-1 0,0 1 0,0 0 0,0 0 0,1 1 0,-1-1 0,0 0 0,1 0 0,-1 0 0,1 0 0,-1 1 0,1-1 0,-1 0 0,1 0 0,0 1 0,0-1 0,0 0 0,0 0 0,0 2 0,0-3 0,0 0 0,0 0 0,0 1 0,0-1 0,0 0 0,0 0 0,0 0 0,0 0 0,0 0 0,0 0 0,0 0 0,1 1 0,-1-1 0,0 0 0,0 0 0,0 0 0,0 0 0,0 0 0,0 0 0,0 0 0,1 0 0,-1 0 0,0 0 0,0 0 0,0 0 0,0 0 0,0 0 0,0 0 0,1 0 0,-1 0 0,0 0 0,0 0 0,0 0 0,0 0 0,0 0 0,0 0 0,1 0 0,-1 0 0,0 0 0,0 0 0,0 0 0,0 0 0,0 0 0,0 0 0,0 0 0,1-1 0,5-6 0,3-11 0,-9 17 0,0 0 0,-1 0 0,1 1 0,0-1 0,0 0 0,0 1 0,-1-1 0,1 1 0,0-1 0,-1 0 0,1 1 0,0-1 0,-1 1 0,1-1 0,-1 1 0,1-1 0,-1 1 0,1-1 0,-1 1 0,1-1 0,-1 1 0,0 0 0,1-1 0,-1 1 0,1 0 0,-1 0 0,0-1 0,1 1 0,-1 0 0,0 0 0,0 0 0,1 0 0,-1 0 0,0 0 0,1 0 0,-1 0 0,0 0 0,1 0 0,-1 0 0,0 0 0,1 1 0,-2-1 0,-31 10 0,18-3 0,0 1 0,0 0 0,1 0 0,0 2 0,0 0 0,-21 20 0,30-24 0,0-1 0,0 1 0,1 0 0,0 0 0,0 1 0,0-1 0,-5 14 0,8-16 0,0 0 0,0 0 0,0 0 0,0 0 0,1 1 0,-1-1 0,1 0 0,0 0 0,1 1 0,-1-1 0,1 0 0,-1 0 0,2 0 0,1 8 0,0-8 0,-1 1 0,1 0 0,0-1 0,0 1 0,1-1 0,-1 0 0,1 0 0,0-1 0,0 1 0,0-1 0,1 0 0,-1 0 0,1 0 0,0 0 0,-1-1 0,7 3 0,7 1 0,-1 0 0,1-1 0,26 3 0,-6-3-170,1-3-1,-1-1 0,0-1 1,1-3-1,-1-1 0,0-1 1,50-15-1,-34 5-6655</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17.818"/>
    </inkml:context>
    <inkml:brush xml:id="br0">
      <inkml:brushProperty name="width" value="0.05" units="cm"/>
      <inkml:brushProperty name="height" value="0.05" units="cm"/>
    </inkml:brush>
  </inkml:definitions>
  <inkml:trace contextRef="#ctx0" brushRef="#br0">24 40 24575,'-3'-3'0,"-4"-4"0,-1-5 0,4 1 0,3 5 0,4 6 0,5 7 0,2 5 0,1 7 0,3 3 0,1 4 0,-1 4 0,-3 0 0,-1-2 0,-2-2 0,-2-3 0,1-6 0,-1-5-8191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17.942"/>
    </inkml:context>
    <inkml:brush xml:id="br0">
      <inkml:brushProperty name="width" value="0.05" units="cm"/>
      <inkml:brushProperty name="height" value="0.05" units="cm"/>
    </inkml:brush>
  </inkml:definitions>
  <inkml:trace contextRef="#ctx0" brushRef="#br0">53 140 24575,'-4'-6'0,"0"-9"0,-3-8 0,0-6 0,-3-1 0,2 7 0,1 11 0,2 11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18.392"/>
    </inkml:context>
    <inkml:brush xml:id="br0">
      <inkml:brushProperty name="width" value="0.05" units="cm"/>
      <inkml:brushProperty name="height" value="0.05" units="cm"/>
    </inkml:brush>
  </inkml:definitions>
  <inkml:trace contextRef="#ctx0" brushRef="#br0">237 397 24575,'3'0'0,"0"-1"0,1 0 0,-1 0 0,0 0 0,1 0 0,-1 0 0,0-1 0,0 1 0,0-1 0,0 0 0,0 0 0,-1 0 0,1 0 0,3-4 0,-2 2 0,0 0 0,0-1 0,0 1 0,-1-1 0,0 0 0,0 0 0,4-9 0,-6 12 0,0 0 0,-1 0 0,0 0 0,1 1 0,-1-1 0,0 0 0,0 0 0,0 0 0,0 0 0,0 0 0,-1 0 0,1 0 0,-1 1 0,1-1 0,-1 0 0,1 0 0,-1 0 0,0 1 0,0-1 0,0 0 0,0 1 0,0-1 0,0 1 0,-1-1 0,1 1 0,0 0 0,-1-1 0,1 1 0,-1 0 0,1 0 0,-1 0 0,0 0 0,1 0 0,-1 1 0,-3-2 0,-2-1 0,0 1 0,0-1 0,0 1 0,0 1 0,-1 0 0,1 0 0,-15 0 0,8 2 0,-1 0 0,1 2 0,0 0 0,0 0 0,0 1 0,-22 10 0,29-11 0,0 0 0,1 1 0,-1-1 0,1 1 0,0 1 0,0-1 0,0 1 0,0 0 0,1 1 0,0-1 0,0 1 0,1 0 0,-1 0 0,-5 11 0,9-14 0,0 1 0,0-1 0,0 1 0,1 0 0,-1-1 0,1 1 0,0 0 0,0-1 0,0 1 0,1 0 0,-1 0 0,1-1 0,0 1 0,0-1 0,0 1 0,0-1 0,1 1 0,0-1 0,-1 0 0,1 1 0,0-1 0,0 0 0,1 0 0,-1-1 0,1 1 0,4 4 0,3 1 0,-1 0 0,1 0 0,0-1 0,1-1 0,-1 0 0,22 9 0,-22-11 0,1-1 0,-1 0 0,1 0 0,0-1 0,0 0 0,0-1 0,0 0 0,0-1 0,0 0 0,0-1 0,0 0 0,0-1 0,11-3 0,-16 3 0,1 0 0,-1-1 0,0 1 0,0-2 0,0 1 0,0 0 0,-1-1 0,0 0 0,1-1 0,-1 1 0,-1-1 0,1 0 0,-1 0 0,0 0 0,0-1 0,0 1 0,-1-1 0,0 0 0,0 0 0,0 0 0,-1-1 0,3-10 0,1-9 0,-2-1 0,-1 0 0,-1 0 0,-2-35 0,-3 16 0,-15-77 0,16 112 0,2 6 0,-1 1 0,0-1 0,0 0 0,0 0 0,0 1 0,-1-1 0,0 1 0,0-1 0,0 1 0,-1 0 0,1-1 0,-5-4 0,7 9 0,0 0 0,0 0 0,-1 0 0,1 0 0,0 0 0,0-1 0,0 1 0,-1 0 0,1 0 0,0 0 0,0 0 0,0 0 0,-1 0 0,1 0 0,0 0 0,0 0 0,-1 0 0,1 0 0,0 0 0,0 0 0,-1 0 0,1 0 0,0 0 0,0 0 0,0 0 0,-1 0 0,1 1 0,0-1 0,0 0 0,0 0 0,-1 0 0,1 0 0,0 0 0,0 1 0,0-1 0,0 0 0,0 0 0,-1 0 0,1 0 0,0 1 0,0-1 0,0 0 0,0 0 0,0 0 0,0 1 0,0-1 0,0 0 0,-4 13 0,3 5 0,1 0 0,1 0 0,0-1 0,1 1 0,1 0 0,0-1 0,2 1 0,6 16 0,2-1 0,0-1 0,2-1 0,24 36 0,-24-44-170,1-1-1,1 0 0,1-1 1,1-1-1,0-1 0,2-1 1,23 16-1,-5-8-6655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18.530"/>
    </inkml:context>
    <inkml:brush xml:id="br0">
      <inkml:brushProperty name="width" value="0.05" units="cm"/>
      <inkml:brushProperty name="height" value="0.05" units="cm"/>
    </inkml:brush>
  </inkml:definitions>
  <inkml:trace contextRef="#ctx0" brushRef="#br0">9 129 24575,'0'-4'0,"0"-3"0,0-4 0,-4-4 0,0-1 0,3 1 0,5 0 0,5 3 0,4 3 0,7 3 0,5 0 0,5 1 0,4 0 0,-4 3-8191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42.980"/>
    </inkml:context>
    <inkml:brush xml:id="br0">
      <inkml:brushProperty name="width" value="0.05" units="cm"/>
      <inkml:brushProperty name="height" value="0.05" units="cm"/>
    </inkml:brush>
  </inkml:definitions>
  <inkml:trace contextRef="#ctx0" brushRef="#br0">1 136 24575,'0'-10'0,"0"1"0,1-1 0,0 1 0,0 0 0,1-1 0,1 1 0,4-13 0,-6 19 0,1 0 0,-1 0 0,1 1 0,0-1 0,0 0 0,0 1 0,0-1 0,0 1 0,0-1 0,1 1 0,-1 0 0,1 0 0,0 0 0,-1 0 0,1 1 0,0-1 0,0 1 0,0 0 0,0 0 0,0 0 0,1 0 0,-1 0 0,0 1 0,7-1 0,-4 1 0,1 0 0,0 1 0,0 0 0,0 1 0,0 0 0,-1 0 0,1 0 0,-1 1 0,0-1 0,1 2 0,-1-1 0,-1 1 0,1 0 0,8 7 0,3 4 0,-1 0 0,-1 1 0,18 24 0,-15-16 0,-2 0 0,-1 0 0,-1 1 0,-1 1 0,-1 1 0,-1 0 0,-2 0 0,-1 1 0,-1 0 0,7 51 0,-12-55 0,-2-1 0,0 1 0,-1-1 0,-1 0 0,-1 1 0,-1-1 0,-1 0 0,-1-1 0,-2 1 0,0-1 0,-1-1 0,-1 0 0,-22 36 0,14-32-195,-1-1 0,-1-1 0,0-1 0,-2-1 0,0-1 0,-30 21 0,-2-5-6631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19.059"/>
    </inkml:context>
    <inkml:brush xml:id="br0">
      <inkml:brushProperty name="width" value="0.05" units="cm"/>
      <inkml:brushProperty name="height" value="0.05" units="cm"/>
    </inkml:brush>
  </inkml:definitions>
  <inkml:trace contextRef="#ctx0" brushRef="#br0">3 121 24575,'-1'-28'0,"0"19"0,0 1 0,1-1 0,0 0 0,1 1 0,0-1 0,4-16 0,-5 25 0,0-1 0,0 0 0,0 0 0,0 1 0,1-1 0,-1 0 0,0 0 0,1 1 0,-1-1 0,0 0 0,1 1 0,-1-1 0,1 0 0,-1 1 0,1-1 0,0 1 0,-1-1 0,1 1 0,-1-1 0,1 1 0,0-1 0,-1 1 0,1 0 0,0-1 0,0 1 0,0 0 0,0 0 0,0 0 0,0 1 0,-1-1 0,1 1 0,0-1 0,0 1 0,-1-1 0,1 1 0,0-1 0,-1 1 0,1 0 0,-1-1 0,1 1 0,-1 0 0,1 0 0,-1-1 0,1 1 0,0 1 0,2 6 0,0 0 0,0 1 0,2 11 0,3 34 0,-3 0 0,-2 1 0,-6 68 0,1-33 0,2-73 0,0-21 0,0-31 0,0 24 0,-1-57 0,-1 23 0,9-84 0,-6 121 0,1 0 0,-1 0 0,1 0 0,1 0 0,0 1 0,0-1 0,0 1 0,7-10 0,-8 14 0,-1 1 0,1 0 0,0 0 0,0 0 0,0 0 0,0 1 0,0-1 0,0 0 0,0 1 0,1-1 0,-1 1 0,1 0 0,-1 0 0,1 0 0,-1 0 0,1 0 0,-1 1 0,1-1 0,0 1 0,-1-1 0,1 1 0,0 0 0,-1 0 0,1 0 0,0 1 0,0-1 0,-1 1 0,5 1 0,4 1 0,-1 2 0,0-1 0,-1 2 0,1-1 0,-1 1 0,0 0 0,15 14 0,0 4 0,27 31 0,-28-28 0,27 42 0,-43-57 0,0-1 0,-1 1 0,-1 1 0,0-1 0,0 1 0,5 25 0,-10-36 0,1 0 0,-1 0 0,0 0 0,1 0 0,-1 0 0,0 1 0,-1-1 0,1 0 0,0 0 0,0 0 0,-1 0 0,0 0 0,1 0 0,-1 0 0,0 0 0,0 0 0,0 0 0,0 0 0,0-1 0,0 1 0,-2 2 0,0-3 0,1 1 0,-1 0 0,1 0 0,-1-1 0,0 1 0,0-1 0,1 0 0,-1 0 0,0 0 0,0 0 0,0-1 0,-7 1 0,-6 0 0,-1-2 0,0 1 0,1-2 0,-21-5 0,31 6 0,-71-10-1365,58 9-5461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19.540"/>
    </inkml:context>
    <inkml:brush xml:id="br0">
      <inkml:brushProperty name="width" value="0.05" units="cm"/>
      <inkml:brushProperty name="height" value="0.05" units="cm"/>
    </inkml:brush>
  </inkml:definitions>
  <inkml:trace contextRef="#ctx0" brushRef="#br0">0 31 24575,'0'-3'0,"0"-5"0,0-3 0,3 3 0,2 9 0,2 10 0,0 11 0,0 10 0,-3 9 0,-1 10 0,-1 9 0,-1 7 0,2 4 0,1 3 0,3 2 0,0-4 0,-1-13-8191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42.421"/>
    </inkml:context>
    <inkml:brush xml:id="br0">
      <inkml:brushProperty name="width" value="0.05" units="cm"/>
      <inkml:brushProperty name="height" value="0.05" units="cm"/>
    </inkml:brush>
  </inkml:definitions>
  <inkml:trace contextRef="#ctx0" brushRef="#br0">3223 127 24575,'0'0'0,"1"0"0,0 1 0,-1-1 0,1 0 0,0 0 0,-1 0 0,1 0 0,0 0 0,-1 0 0,1-1 0,0 1 0,-1 0 0,1 0 0,0 0 0,-1-1 0,1 1 0,0 0 0,-1 0 0,1-1 0,-1 1 0,1-1 0,-1 1 0,1-1 0,-1 1 0,1 0 0,-1-1 0,1 0 0,-1 1 0,1-1 0,-1 1 0,0-1 0,0 1 0,1-1 0,-1 0 0,0 1 0,0-1 0,1 0 0,-1 1 0,0-1 0,0 0 0,0 1 0,0-1 0,0 0 0,0 1 0,0-1 0,0 0 0,-1 1 0,1-2 0,-1-1 0,0 1 0,0 0 0,0-1 0,0 1 0,0 0 0,-1 0 0,1 0 0,-1-1 0,1 2 0,-1-1 0,-4-3 0,-3-2 0,-1 1 0,0 1 0,0 0 0,-1 0 0,1 1 0,-1 1 0,-12-3 0,-83-12 0,96 16 0,-153-12-424,-299 11 1,249 16 87,1 9 1,-310 72 0,357-51 147,3 6 0,1 8 0,-247 124 0,173-46-203,188-104 254,2 2 1,-73 70 0,105-90 209,1 0 0,0 1 0,1 0 0,0 1 0,-13 27 1,21-37 2,1 0 1,0 0 0,0 0 0,0 0 0,1 0 0,0 1 0,0-1 0,0 1 0,0-1 0,1 1 0,0-1 0,0 1 0,1-1 0,-1 1 0,1-1 0,1 0 0,-1 1 0,1-1 0,-1 0 0,2 0 0,-1 0 0,4 6 0,0-2-9,1-1 1,0 0 0,0 0-1,1-1 1,-1 0 0,2 0 0,-1-1-1,1 0 1,0-1 0,10 5-1,13 5 111,59 17 0,-4-8-649,157 24 1,100-12-934,-335-35 1379,1619 89-2704,-1544-87 2719,478 12-385,-6-26-228,-303-14 524,-222 20 162,0-2 1,-1-1 0,0-1-1,0-1 1,53-28-1,-76 34 73,1 0 0,-1-1 0,1 0 0,-1-1 0,-1 1 0,1-1 0,-1 0 0,0-1 0,0 0 0,-1 0 0,0 0 0,0 0 0,-1-1 0,0 0 0,0 0 0,0 0 0,-1 0 0,-1-1 0,1 1 0,-2-1 0,1 0 0,-1 1 0,0-1 0,-1 0 0,0 0 0,0 0 0,-1 1 0,-2-11 0,-2-1-20,-2-1 0,0 1 0,-1-1 0,-1 2 0,-1 0 0,0 0 0,-2 0 0,0 2 0,-27-32 0,6 14 75,-2 1 1,-1 2 0,-55-38-1,15 20-401,-2 4-1,-2 4 0,-1 3 0,-2 4 1,-2 3-1,-116-27 0,34 22-279,-1 7 0,-241-12-1,-126 42-386,404 9-3503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43.047"/>
    </inkml:context>
    <inkml:brush xml:id="br0">
      <inkml:brushProperty name="width" value="0.05" units="cm"/>
      <inkml:brushProperty name="height" value="0.05" units="cm"/>
    </inkml:brush>
  </inkml:definitions>
  <inkml:trace contextRef="#ctx0" brushRef="#br0">2921 296 24575,'0'-8'0,"0"0"0,0 0 0,-1-1 0,0 1 0,0 0 0,-1 0 0,0 0 0,0 0 0,-1 0 0,0 1 0,0-1 0,-1 1 0,0 0 0,-1 0 0,1 0 0,-1 0 0,0 1 0,-1 0 0,0 0 0,0 0 0,-12-8 0,1 3 0,-1 1 0,-1 1 0,0 1 0,0 0 0,-1 2 0,1 0 0,-40-6 0,-148-6 0,205 17 0,-183-2-608,-309 35 0,-178 79-609,250-11 1262,326-71-258,2 4 0,-118 58 0,183-76 199,0 1 0,1 1 0,0 2 0,2 0 0,-26 25 0,44-36 55,0 1 1,1-1-1,0 2 0,0-1 1,1 1-1,1 0 1,-9 19-1,11-22 12,1 1 0,0-1 0,1 1-1,0-1 1,0 1 0,0 0 0,1 0-1,0-1 1,1 1 0,-1 0 0,2-1-1,3 14 1,-2-9 89,1-1 1,1 0-1,0-1 1,1 1-1,0-1 1,0 0-1,13 14 1,-6-9-83,1 0 0,1-2 0,31 24 0,-3-10-132,0-2 0,84 34 0,-11-14-513,2-6 1,219 44-1,259-6-985,-231-54 863,0-17-1,1-15 0,409-64 0,-302-15-35,-382 65 575,-1-5-1,-1-3 0,90-46 0,-148 61 254,-1-1 1,0-1 0,-1-1-1,-1-2 1,37-35-1,-54 44 44,-1 1 0,-1-1-1,0 0 1,0-1 0,-1 0-1,8-18 1,-12 21-7,-1 0 1,1 0-1,-1-1 1,-1 1-1,0-1 1,-1 1-1,0-1 0,0 0 1,-2-19-1,-1 17 67,-1 0 0,0 0 0,0 1 0,-1-1-1,-1 1 1,0-1 0,-1 2 0,0-1 0,-1 0 0,0 1-1,-1 1 1,-9-11 0,-2 0-158,-2 0 0,0 2 0,-1 1 0,-41-27 0,13 15 95,-2 2 1,-2 2 0,-72-25-1,-181-36-1001,113 47-286,-313-22 0,-204 51 828,198 48 14,309-12-1274</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6:45.129"/>
    </inkml:context>
    <inkml:brush xml:id="br0">
      <inkml:brushProperty name="width" value="0.05" units="cm"/>
      <inkml:brushProperty name="height" value="0.05" units="cm"/>
    </inkml:brush>
  </inkml:definitions>
  <inkml:trace contextRef="#ctx0" brushRef="#br0">3663 169 24575,'0'-2'0,"0"0"0,-1-1 0,0 1 0,1 0 0,-1 0 0,0 0 0,0 0 0,0 0 0,0 0 0,-1 0 0,1 1 0,-3-4 0,-20-20 0,22 23 0,-8-6 0,-1 0 0,0 1 0,0 0 0,0 1 0,-1 0 0,0 0 0,0 1 0,0 1 0,-16-4 0,-20-2 0,-52-5 0,93 14 0,-319-20-433,-3 21-65,295 0 491,-809 47-722,567-13 365,-279 73-1,195-1 98,285-78 178,1 4 0,-113 65 0,159-80 211,1 1 0,1 2 0,1 0 0,0 1 0,2 2 0,-40 49 0,54-60-36,2 0 0,-1 1 1,2-1-1,0 1 1,0 0-1,1 1 0,-5 24 1,8-27-43,1 0 1,0 0-1,0 0 0,1 1 1,1-1-1,0 0 1,1 0-1,0 0 1,0-1-1,1 1 0,5 11 1,-1-6 10,1 0 1,1 0 0,1-1-1,0-1 1,0 1-1,2-2 1,-1 1 0,2-2-1,0 0 1,17 12-1,9 5 26,1-3-1,67 33 0,-21-19-220,1-4 0,153 42 0,193 19-653,673 63-1936,10-92 2397,-323-79-265,-614-5 398,-2-7 0,247-65 0,-332 62 190,159-70 0,-200 72 68,-2-2-1,-1-2 1,-1-2 0,63-53 0,-94 69 141,-1 0 0,-1-1 1,0-1-1,-1 0 1,-1-1-1,0 0 1,-1-1-1,-1 0 1,-1 0-1,10-29 1,-15 36-83,-1-1 1,-1 0 0,0 0 0,0 0 0,-1 0-1,0 0 1,-2-1 0,1 1 0,-1 0-1,-1 0 1,0 0 0,-1 0 0,0 0 0,0 1-1,-2-1 1,1 1 0,-2 0 0,-12-20-1,6 13-31,-2 1 0,0 1 0,-1 0 1,0 1-1,-2 1 0,1 0 0,-2 1 0,-24-14 0,-10-1-189,-103-41 1,-9 11-689,-234-51 0,-182-3-123,-366-34-1801,742 119-120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08.903"/>
    </inkml:context>
    <inkml:brush xml:id="br0">
      <inkml:brushProperty name="width" value="0.05" units="cm"/>
      <inkml:brushProperty name="height" value="0.05" units="cm"/>
    </inkml:brush>
  </inkml:definitions>
  <inkml:trace contextRef="#ctx0" brushRef="#br0">135 227 24575,'-1'-4'0,"1"-1"0,-1 1 0,0 0 0,0-1 0,0 1 0,-1 0 0,0-1 0,1 1 0,-6-7 0,-28-38 0,14 20 0,-2 0 0,18 23 0,0 0 0,0-1 0,0 1 0,1-1 0,0 0 0,-6-14 0,10 20 0,0 1 0,0 0 0,0 0 0,0-1 0,0 1 0,0 0 0,0-1 0,-1 1 0,1 0 0,1-1 0,-1 1 0,0 0 0,0 0 0,0-1 0,0 1 0,0 0 0,0-1 0,0 1 0,0 0 0,0 0 0,1-1 0,-1 1 0,0 0 0,0 0 0,0-1 0,0 1 0,1 0 0,-1 0 0,0 0 0,0-1 0,1 1 0,-1 0 0,0 0 0,0 0 0,1 0 0,-1 0 0,0-1 0,1 1 0,-1 0 0,0 0 0,0 0 0,1 0 0,-1 0 0,0 0 0,1 0 0,-1 0 0,0 0 0,1 0 0,-1 0 0,0 0 0,0 0 0,1 1 0,-1-1 0,0 0 0,1 0 0,-1 0 0,0 0 0,1 1 0,19 6 0,-19-7 0,44 24 0,-2 2 0,0 1 0,-2 3 0,-1 1 0,-1 2 0,48 52 0,-65-60 0,-2 0 0,0 2 0,-2 0 0,0 1 0,-2 1 0,-2 1 0,0 0 0,-2 0 0,-1 2 0,7 36 0,-8-17 0,-2 0 0,-3 1 0,-2-1 0,-2 1 0,-10 92 0,-9-18 0,-36 127 0,-51 120 0,68-245 0,16-58 0,-48 181 0,54-185 0,-11 124 0,25-173 0,1-1 0,0 0 0,1 0 0,1 1 0,0-1 0,1 0 0,1 0 0,7 18 0,-8-25 0,2 0 0,-1-1 0,1 0 0,0 0 0,0 0 0,1-1 0,0 1 0,1-1 0,0-1 0,0 1 0,0-1 0,1-1 0,0 1 0,0-1 0,11 5 0,-2-3 0,0-1 0,1 0 0,-1-2 0,1 0 0,0-1 0,0 0 0,1-2 0,-1 0 0,0-1 0,0-1 0,1-1 0,24-5 0,-77 20 0,0 1 0,1 1 0,1 2 0,0 1 0,-32 25 0,53-35 0,1 0 0,1 0 0,-1 1 0,2 0 0,-1 1 0,-13 20 0,18-24 0,1-1 0,0 1 0,0 1 0,1-1 0,0 0 0,0 1 0,0-1 0,1 1 0,0-1 0,0 1 0,1 0 0,0-1 0,0 1 0,0 0 0,2 6 0,2 4 0,1 0 0,1 0 0,0-1 0,1 0 0,0 0 0,2-1 0,13 19 0,81 97 0,-84-107 0,42 46 0,151 199 0,-192-239 0,-1 1 0,-1 2 0,-2-1 0,-2 2 0,-1 0 0,-1 0 0,9 47 0,-18-66 0,-2 0 0,1 0 0,-2 0 0,0 0 0,-1 0 0,0 0 0,-1 0 0,-1-1 0,0 1 0,-1 0 0,-1-1 0,0 0 0,-8 16 0,3-13 0,0 0 0,-1-1 0,-1 0 0,-1-1 0,0 0 0,-1-1 0,0 0 0,-1-1 0,-26 17 0,13-12 0,-1-2 0,0 0 0,-1-2 0,0-1 0,-43 11 0,50-18 0,0 0 0,-1-2 0,0-1 0,0-1 0,0 0 0,0-2 0,0-1 0,-25-4 0,37 2-455,-1 0 0,-18-7 0,-14-10-6371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09.539"/>
    </inkml:context>
    <inkml:brush xml:id="br0">
      <inkml:brushProperty name="width" value="0.05" units="cm"/>
      <inkml:brushProperty name="height" value="0.05" units="cm"/>
    </inkml:brush>
  </inkml:definitions>
  <inkml:trace contextRef="#ctx0" brushRef="#br0">3284 1 24575,'1'0'0,"0"-1"0,0 1 0,-1 0 0,1 0 0,0 0 0,0 0 0,0 0 0,0 1 0,-1-1 0,1 0 0,0 0 0,0 0 0,0 1 0,-1-1 0,1 0 0,0 1 0,0-1 0,-1 1 0,1-1 0,0 1 0,-1-1 0,1 1 0,-1-1 0,1 1 0,-1 0 0,2 0 0,-2 1 0,0-1 0,0 0 0,0 0 0,0 0 0,0 1 0,0-1 0,0 0 0,0 0 0,-1 0 0,1 0 0,0 1 0,-1-1 0,1 0 0,-1 0 0,1 0 0,-2 1 0,-3 6 0,0 1 0,-1-1 0,-9 9 0,14-17 0,-314 367-255,-40 44-296,-468 403-1243,158-165 712,53 48-590,363-343 1781,191-260 526,-84 193-1,139-280-610,-31 86 1162,31-85-965,1 1-1,0 0 1,0 0-1,1-1 1,0 1-1,1 0 1,0 0-1,2 12 1,-3-20-211,1 0 0,0-1 1,1 1-1,-1 0 0,0 0 0,0-1 1,0 1-1,0 0 0,1 0 0,-1-1 1,0 1-1,0 0 0,1-1 0,-1 1 1,1 0-1,-1-1 0,1 1 0,-1-1 1,1 1-1,-1-1 0,1 1 0,-1-1 1,1 1-1,0-1 0,-1 1 0,1-1 1,0 0-1,-1 1 0,2-1 0,-1 0 6,0 0-1,0-1 1,1 1-1,-1 0 1,0-1-1,0 1 1,0-1-1,0 0 1,0 1-1,0-1 1,0 0-1,0 1 1,0-1-1,0 0 1,1-2-1,4-3 42,0-2-1,-1 1 1,7-13-1,-4 3-249,-1-1 0,0 0 0,5-31 0,-10 40-400,7-28-6233</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09.866"/>
    </inkml:context>
    <inkml:brush xml:id="br0">
      <inkml:brushProperty name="width" value="0.05" units="cm"/>
      <inkml:brushProperty name="height" value="0.05" units="cm"/>
    </inkml:brush>
  </inkml:definitions>
  <inkml:trace contextRef="#ctx0" brushRef="#br0">250 97 24575,'0'-10'0,"-1"1"0,0 0 0,-1-1 0,0 1 0,0 0 0,-1 0 0,-5-12 0,7 21 0,1-1 0,0 0 0,-1 1 0,1-1 0,-1 0 0,1 1 0,-1-1 0,1 1 0,-1-1 0,0 1 0,1-1 0,-1 1 0,1-1 0,-1 1 0,0-1 0,1 1 0,-1 0 0,0-1 0,0 1 0,1 0 0,-1 0 0,0 0 0,0-1 0,0 1 0,1 0 0,-2 0 0,0 1 0,0-1 0,0 1 0,1-1 0,-1 1 0,1 0 0,-1 0 0,0 0 0,1 0 0,-1 0 0,1 0 0,-2 2 0,-3 3 0,0 0 0,0 1 0,-8 13 0,-13 29 0,2 1 0,2 2 0,2 0 0,3 1 0,-15 65 0,30-104 0,0 0 0,0 1 0,1-1 0,1 0 0,1 1 0,1 27 0,0-38 0,0 0 0,0 0 0,0 0 0,0 0 0,0-1 0,1 1 0,0 0 0,-1-1 0,1 1 0,1-1 0,-1 0 0,0 0 0,1 0 0,0 0 0,0 0 0,0 0 0,0-1 0,0 1 0,0-1 0,0 0 0,1 0 0,0 0 0,-1-1 0,1 1 0,0-1 0,-1 1 0,1-1 0,0-1 0,6 2 0,8-1 0,1 0 0,-1-1 0,0-1 0,0 0 0,0-1 0,0-2 0,24-6 0,12-7 0,53-24 0,-29 5-1365,-8 0-5461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0.535"/>
    </inkml:context>
    <inkml:brush xml:id="br0">
      <inkml:brushProperty name="width" value="0.05" units="cm"/>
      <inkml:brushProperty name="height" value="0.05" units="cm"/>
    </inkml:brush>
  </inkml:definitions>
  <inkml:trace contextRef="#ctx0" brushRef="#br0">532 159 24575,'-1'-4'0,"0"1"0,0-1 0,0 0 0,-1 1 0,0-1 0,1 1 0,-1 0 0,0-1 0,-5-4 0,-1-5 0,-8-17 0,13 21 0,-1 1 0,0 0 0,-1 0 0,-8-10 0,11 16 0,0-1 0,0 1 0,0 0 0,0 1 0,-1-1 0,1 0 0,-1 1 0,1-1 0,-1 1 0,0 0 0,1 0 0,-1 0 0,0 0 0,0 0 0,0 1 0,0-1 0,0 1 0,-3 0 0,-2 0 0,0 1 0,-1 0 0,1 1 0,0 0 0,0 0 0,0 1 0,1 0 0,-1 0 0,1 1 0,-1 0 0,-8 6 0,-11 9 0,-34 32 0,60-50 0,-25 23 0,1 0 0,1 2 0,-30 43 0,42-51 0,0 1 0,1 1 0,1 0 0,1 0 0,0 1 0,-8 34 0,15-48 0,1 0 0,0 0 0,0 0 0,0 0 0,1 0 0,0 0 0,1 0 0,-1 0 0,1 0 0,1 0 0,-1 0 0,1 0 0,3 7 0,-3-10 0,1 1 0,0-1 0,0 1 0,0-1 0,1 0 0,-1 0 0,1 0 0,0-1 0,0 1 0,0-1 0,0 0 0,1 0 0,0 0 0,-1-1 0,1 1 0,0-1 0,9 2 0,7 2 0,1-1 0,1-1 0,-1-2 0,0 0 0,1-1 0,26-2 0,-22-1 0,1-2 0,0 0 0,-1-2 0,41-14 0,-46 8 0,-16 5 0,-16 5 0,-1 3 0,0 0 0,1 1 0,-1 0 0,1 1 0,-18 7 0,-52 27 0,61-28 0,-24 13 0,-57 37 0,85-49 0,1 0 0,1 1 0,-1 1 0,2 0 0,0 1 0,0 1 0,-12 17 0,22-27 0,-1-1 0,1 1 0,0 0 0,0 0 0,0 0 0,1 0 0,-1 0 0,1 0 0,0 1 0,0-1 0,1 0 0,-1 1 0,1-1 0,0 0 0,0 1 0,0-1 0,1 0 0,-1 1 0,1-1 0,0 0 0,1 0 0,-1 0 0,1 1 0,-1-1 0,1-1 0,0 1 0,1 0 0,-1 0 0,1-1 0,-1 1 0,1-1 0,0 0 0,0 0 0,1 0 0,-1 0 0,7 3 0,2 1 0,1-1 0,0 0 0,0-1 0,1 0 0,-1-1 0,1-1 0,0 0 0,0-1 0,0-1 0,0 0 0,21-1 0,6-3 0,-1-1 0,71-17 0,-61 8-682,92-39-1,-61 14-6143</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1.066"/>
    </inkml:context>
    <inkml:brush xml:id="br0">
      <inkml:brushProperty name="width" value="0.05" units="cm"/>
      <inkml:brushProperty name="height" value="0.05" units="cm"/>
    </inkml:brush>
  </inkml:definitions>
  <inkml:trace contextRef="#ctx0" brushRef="#br0">212 405 24575,'-1'-14'0,"0"-1"0,-1 1 0,-1 0 0,0 0 0,-7-20 0,-31-63 0,37 87 0,-31-58 0,31 60 0,-1 1 0,0-1 0,-1 1 0,0 0 0,0 1 0,-9-8 0,15 13 0,-1 0 0,0 0 0,0 1 0,0-1 0,0 0 0,0 1 0,0-1 0,0 1 0,-1-1 0,1 1 0,0-1 0,0 1 0,0 0 0,0 0 0,-1-1 0,1 1 0,0 0 0,0 0 0,-2 0 0,2 1 0,0-1 0,0 1 0,0-1 0,1 1 0,-1-1 0,0 1 0,1-1 0,-1 1 0,0 0 0,1-1 0,-1 1 0,1 0 0,-1 0 0,1-1 0,-1 1 0,1 0 0,-1 0 0,1 0 0,-1 1 0,-1 6 0,1 0 0,0-1 0,0 1 0,0 13 0,1-15 0,3 151 0,1-93 0,-4 0 0,-10 88 0,9-144 0,-1 0 0,0 0 0,0-1 0,-5 13 0,2-13 0,4-12 0,4-14 0,29-87 0,4 3 0,88-176 0,-119 268 0,0 1 0,1-1 0,1 1 0,-1 0 0,2 0 0,-1 1 0,1 0 0,1 0 0,9-7 0,-17 15 0,0 0 0,0 0 0,0 1 0,0-1 0,0 0 0,0 0 0,1 1 0,-1-1 0,0 1 0,0-1 0,1 1 0,-1-1 0,0 1 0,1 0 0,-1 0 0,0 0 0,1 0 0,-1 0 0,0 0 0,1 0 0,-1 0 0,0 0 0,1 1 0,-1-1 0,0 0 0,0 1 0,1-1 0,-1 1 0,0-1 0,0 1 0,0 0 0,1 0 0,-1-1 0,0 1 0,0 0 0,0 0 0,-1 0 0,1 0 0,0 0 0,0 0 0,0 0 0,-1 1 0,1-1 0,-1 0 0,2 2 0,1 5 0,-1-1 0,1 1 0,-1 1 0,0-1 0,1 15 0,-1 15 0,-2-1 0,-2 1 0,-1-1 0,-2 0 0,-1 0 0,-2-1 0,-13 36 0,19-58 0,2-14 0,0 0 0,1 0 0,-1 0 0,0 1 0,0-1 0,0 0 0,0 0 0,0 0 0,0 0 0,0 0 0,0 0 0,0 1 0,1-1 0,-1 0 0,0 0 0,0 0 0,0 0 0,0 0 0,0 0 0,1 0 0,-1 0 0,0 0 0,0 0 0,0 0 0,0 0 0,0 0 0,1 0 0,-1 0 0,0 0 0,0 0 0,0 0 0,0 0 0,1 0 0,-1 0 0,0 0 0,0 0 0,0 0 0,0 0 0,0 0 0,1 0 0,1-2 0,0 1 0,0 0 0,0-1 0,0 0 0,0 1 0,-1-1 0,1 0 0,1-2 0,79-120 0,-62 90 0,1 0 0,1 2 0,48-51 0,-66 79 0,0 0 0,0 0 0,0 0 0,1 1 0,0 0 0,0 0 0,-1 0 0,2 1 0,-1 0 0,0 0 0,0 0 0,9-2 0,-11 4 0,0 0 0,0 0 0,0 0 0,0 1 0,0-1 0,0 1 0,0-1 0,0 1 0,0 0 0,-1 0 0,1 0 0,0 1 0,0-1 0,-1 1 0,1-1 0,-1 1 0,0 0 0,1 0 0,-1 0 0,0 0 0,0 0 0,0 1 0,0-1 0,-1 0 0,3 4 0,2 6 0,0-1 0,-1 1 0,0 1 0,-1-1 0,-1 0 0,1 1 0,-2 0 0,0 0 0,0 14 0,0 12 0,-6 69 0,-1-70-682,-11 48-1,8-57-6143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43.373"/>
    </inkml:context>
    <inkml:brush xml:id="br0">
      <inkml:brushProperty name="width" value="0.05" units="cm"/>
      <inkml:brushProperty name="height" value="0.05" units="cm"/>
    </inkml:brush>
  </inkml:definitions>
  <inkml:trace contextRef="#ctx0" brushRef="#br0">148 65 24575,'-1'-1'0,"0"0"0,0 0 0,0-1 0,0 1 0,0 0 0,0-1 0,1 1 0,-1-1 0,1 1 0,-1-1 0,1 1 0,-1-1 0,1 1 0,0-1 0,-1 0 0,1 1 0,0-1 0,0 1 0,1-1 0,-1 0 0,0 1 0,0-1 0,1 1 0,-1-1 0,1 1 0,-1-1 0,1 1 0,0-1 0,-1 1 0,1 0 0,2-3 0,-2 3 0,0-1 0,-1 1 0,1 0 0,0 0 0,0 0 0,0 0 0,0 0 0,1 0 0,-1 1 0,0-1 0,0 0 0,0 1 0,1-1 0,-1 0 0,0 1 0,1 0 0,-1-1 0,0 1 0,1 0 0,-1 0 0,1-1 0,-1 1 0,1 0 0,-1 0 0,0 1 0,1-1 0,-1 0 0,1 0 0,-1 1 0,0-1 0,1 1 0,-1-1 0,0 1 0,0-1 0,3 3 0,-1 0 0,1 0 0,-1 1 0,1 0 0,-1 0 0,0 0 0,0 0 0,-1 0 0,1 1 0,-1-1 0,0 1 0,0 0 0,-1-1 0,1 1 0,-1 0 0,0 0 0,0 0 0,-1 0 0,0 0 0,0 6 0,0 6 0,-1 0 0,-1 0 0,0 0 0,-7 22 0,1-11 0,-1 0 0,-2-1 0,-1 0 0,-24 40 0,-75 91 0,108-154 0,-1 2 0,-1 0 0,1 0 0,0 0 0,-5 12 0,9-17 0,-1 0 0,1 0 0,0 0 0,-1-1 0,1 1 0,0 0 0,0 0 0,0 0 0,0 0 0,0 0 0,0 0 0,0 0 0,0 0 0,0 0 0,0 0 0,0-1 0,1 1 0,-1 0 0,0 0 0,1 0 0,-1 0 0,0 0 0,1-1 0,-1 1 0,1 0 0,-1 0 0,1-1 0,0 1 0,-1 0 0,1-1 0,0 1 0,0-1 0,-1 1 0,1-1 0,0 1 0,0-1 0,0 1 0,-1-1 0,1 0 0,0 1 0,0-1 0,0 0 0,0 0 0,0 0 0,0 0 0,1 0 0,10 1 0,-1 0 0,0-1 0,1 0 0,-1-1 0,20-4 0,61-17 0,-64 14 0,43-13-1365,-6 1-5461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1.363"/>
    </inkml:context>
    <inkml:brush xml:id="br0">
      <inkml:brushProperty name="width" value="0.05" units="cm"/>
      <inkml:brushProperty name="height" value="0.05" units="cm"/>
    </inkml:brush>
  </inkml:definitions>
  <inkml:trace contextRef="#ctx0" brushRef="#br0">1 198 24575,'3'-9'0,"10"-31"0,35-71 0,-47 108 0,1 1 0,-1-1 0,1 0 0,0 1 0,0-1 0,0 1 0,0-1 0,1 1 0,-1 0 0,1 0 0,-1 0 0,1 0 0,0 0 0,5-2 0,-6 4 0,-1-1 0,1 1 0,0 0 0,-1 0 0,1 0 0,0 0 0,0 0 0,-1 1 0,1-1 0,0 0 0,-1 1 0,1-1 0,0 1 0,-1 0 0,1-1 0,-1 1 0,1 0 0,-1 0 0,1 0 0,-1 0 0,0 0 0,1 0 0,-1 0 0,0 1 0,0-1 0,0 0 0,0 1 0,0-1 0,1 3 0,2 3 0,1 1 0,-2 0 0,1 1 0,-1-1 0,0 0 0,-1 1 0,1 0 0,-2 0 0,1 0 0,-2-1 0,1 14 0,-2 2 0,0-1 0,-2 1 0,-6 27 0,-5 0 0,-2-1 0,-3 0 0,-27 51 0,5-9 0,38-88 0,0 5 0,-1 0 0,1 0 0,0 0 0,-2 11 0,5-18 0,0 0 0,-1 0 0,1-1 0,0 1 0,0 0 0,0 0 0,0-1 0,1 1 0,-1 0 0,0-1 0,1 1 0,-1 0 0,1-1 0,-1 1 0,1 0 0,0-1 0,0 1 0,0-1 0,0 0 0,0 1 0,0-1 0,0 0 0,0 1 0,1-1 0,-1 0 0,0 0 0,1 0 0,-1 0 0,4 1 0,0 1 0,1-2 0,0 1 0,0-1 0,0 1 0,0-1 0,0-1 0,0 1 0,7-2 0,52-6 0,-51 5 0,336-67 238,-158 28-1841,-145 32-5223</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2.076"/>
    </inkml:context>
    <inkml:brush xml:id="br0">
      <inkml:brushProperty name="width" value="0.05" units="cm"/>
      <inkml:brushProperty name="height" value="0.05" units="cm"/>
    </inkml:brush>
  </inkml:definitions>
  <inkml:trace contextRef="#ctx0" brushRef="#br0">492 245 24575,'1'-20'0,"-2"1"0,0-1 0,-1 0 0,-1 0 0,-11-34 0,13 48 0,-1 1 0,-1 0 0,1 0 0,-1 0 0,1 0 0,-2 0 0,1 1 0,0-1 0,-1 1 0,0 0 0,0 0 0,0 0 0,0 1 0,-1-1 0,1 1 0,-1 0 0,0 0 0,0 1 0,0-1 0,0 1 0,-1 0 0,1 1 0,-1-1 0,1 1 0,-9-1 0,3 2 0,0 0 0,0 1 0,0 0 0,1 1 0,-1 0 0,0 0 0,1 1 0,0 1 0,-1 0 0,2 0 0,-1 1 0,0 0 0,1 0 0,0 1 0,0 1 0,1 0 0,-10 8 0,2 1 0,0 1 0,0 0 0,2 2 0,0-1 0,1 1 0,1 1 0,-10 23 0,13-24 0,2 1 0,0 0 0,1 0 0,1 0 0,0 1 0,2 0 0,1 0 0,0 0 0,1 0 0,2 0 0,5 39 0,-4-47 0,1 0 0,1 0 0,0 0 0,1-1 0,0 1 0,1-1 0,0 0 0,1-1 0,0 0 0,1 0 0,0 0 0,1-1 0,0 0 0,1-1 0,0 0 0,0 0 0,1-1 0,0-1 0,20 11 0,-12-9 57,0-1 0,1-1 0,0-1 0,0 0 0,36 4 0,-23-7-626,0-1 0,59-4 0,-18-6-6257</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2.591"/>
    </inkml:context>
    <inkml:brush xml:id="br0">
      <inkml:brushProperty name="width" value="0.05" units="cm"/>
      <inkml:brushProperty name="height" value="0.05" units="cm"/>
    </inkml:brush>
  </inkml:definitions>
  <inkml:trace contextRef="#ctx0" brushRef="#br0">116 498 24575,'-1'-7'0,"0"0"0,-1 1 0,0-1 0,0 1 0,0-1 0,-1 1 0,0 0 0,-6-9 0,1-2 0,3 7 0,-23-42 0,26 49 0,-1-1 0,1 1 0,0 0 0,-1 0 0,0 0 0,0 0 0,0 0 0,0 1 0,0-1 0,-1 1 0,-4-3 0,8 5 0,0 0 0,0 0 0,-1 0 0,1 0 0,0 0 0,0-1 0,-1 1 0,1 0 0,0 0 0,0 0 0,-1 0 0,1 0 0,0 0 0,0 0 0,-1 0 0,1 0 0,0 0 0,0 0 0,-1 1 0,1-1 0,0 0 0,0 0 0,-1 0 0,1 0 0,0 0 0,0 0 0,0 1 0,-1-1 0,1 0 0,0 0 0,0 0 0,0 0 0,-1 1 0,-1 11 0,6 15 0,-4-24 0,20 88 0,9 62 0,-23-21 0,-3-26 0,-3-106 0,0 0 0,0 0 0,0 0 0,0 0 0,0 0 0,0 0 0,0 0 0,0 0 0,0 0 0,0 0 0,0 0 0,1 0 0,-1 0 0,0 0 0,0 0 0,0 0 0,0 0 0,0 0 0,0 0 0,0 0 0,0 0 0,0 0 0,0 0 0,0 0 0,0 0 0,0 0 0,0 0 0,0 0 0,0 0 0,0 0 0,0 0 0,0 0 0,0 0 0,0 1 0,0-1 0,0 0 0,0 0 0,0 0 0,0 0 0,1 0 0,-1 0 0,0 0 0,0 0 0,2-9 0,3-14 0,7-115 0,-6-170 0,-11 233 0,2 40 0,1 0 0,1-1 0,2 1 0,9-55 0,-9 87 0,-1-1 0,1 1 0,0 0 0,0 0 0,1-1 0,-1 1 0,1 0 0,-1 0 0,1 0 0,0 1 0,0-1 0,0 0 0,0 1 0,1-1 0,-1 1 0,5-4 0,-5 6 0,0-1 0,1 0 0,-1 0 0,0 1 0,0 0 0,0-1 0,0 1 0,1 0 0,-1 0 0,0 0 0,0 0 0,1 0 0,-1 1 0,0-1 0,0 1 0,0-1 0,0 1 0,1 0 0,-1 0 0,0 0 0,0 0 0,-1 0 0,1 0 0,0 0 0,0 1 0,1 1 0,6 4 0,-1 1 0,0 0 0,-1 0 0,0 1 0,0 0 0,-1 0 0,0 1 0,-1 0 0,0 0 0,0 0 0,-1 0 0,0 1 0,4 21 0,-6-20 0,0 1 0,0-1 0,-2 0 0,1 1 0,-1-1 0,-1 1 0,0-1 0,-1 1 0,-1-1 0,1 0 0,-2 0 0,-6 15 0,1-9 0,0-1 0,-1 0 0,-2-1 0,-17 22 0,-59 52 0,57-60 0,30-29 0,0-1 0,-1 2 0,1-1 0,0 0 0,0 0 0,1 0 0,-1 0 0,0 1 0,0-1 0,0 0 0,1 1 0,-1-1 0,1 1 0,-1-1 0,1 0 0,0 1 0,-1-1 0,1 1 0,0-1 0,0 1 0,0-1 0,0 1 0,0-1 0,1 1 0,-1-1 0,0 1 0,1-1 0,-1 1 0,1-1 0,-1 1 0,1-1 0,0 0 0,-1 1 0,1-1 0,0 0 0,0 0 0,0 0 0,0 1 0,2 0 0,4 5 0,1-1 0,1 0 0,-1 0 0,17 8 0,-13-7 0,270 168-1365,-256-160-5461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2.846"/>
    </inkml:context>
    <inkml:brush xml:id="br0">
      <inkml:brushProperty name="width" value="0.05" units="cm"/>
      <inkml:brushProperty name="height" value="0.05" units="cm"/>
    </inkml:brush>
  </inkml:definitions>
  <inkml:trace contextRef="#ctx0" brushRef="#br0">274 113 24575,'0'-11'0,"1"4"0,-1 0 0,0 0 0,0 0 0,0 0 0,-1 0 0,0 0 0,-1 0 0,0 0 0,0 1 0,0-1 0,-4-7 0,5 13 0,0 0 0,1 0 0,-1 1 0,0-1 0,0 0 0,0 0 0,1 1 0,-1-1 0,0 0 0,0 1 0,0-1 0,0 1 0,0-1 0,0 1 0,0 0 0,0-1 0,-1 1 0,1 0 0,0 0 0,0 0 0,0 0 0,0 0 0,0 0 0,0 0 0,0 0 0,-1 0 0,1 0 0,0 1 0,0-1 0,0 0 0,0 1 0,0-1 0,0 1 0,0-1 0,0 1 0,0 0 0,0-1 0,-1 2 0,-3 3 0,-1 0 0,1 0 0,0 0 0,-9 11 0,-10 17 0,1 1 0,2 1 0,2 1 0,0 0 0,3 2 0,1 0 0,2 0 0,2 2 0,-8 44 0,17-71 0,1-1 0,0 0 0,1 1 0,0-1 0,1 1 0,1-1 0,4 21 0,-4-27 0,0 0 0,0 0 0,1-1 0,0 1 0,-1-1 0,2 0 0,-1 0 0,1 0 0,0 0 0,0-1 0,0 1 0,0-1 0,1 0 0,0-1 0,-1 1 0,2-1 0,8 5 0,-2-3-227,0 0-1,1-1 1,-1-1-1,1 0 1,18 1-1,15 0-6598</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2.983"/>
    </inkml:context>
    <inkml:brush xml:id="br0">
      <inkml:brushProperty name="width" value="0.05" units="cm"/>
      <inkml:brushProperty name="height" value="0.05" units="cm"/>
    </inkml:brush>
  </inkml:definitions>
  <inkml:trace contextRef="#ctx0" brushRef="#br0">113 117 24575,'-7'-3'0,"-7"-5"0,-9-3 0,-3 0 0,3-2 0,9-1 0,9 1 0,12 3 0,15 4 0,12-1 0,10 1 0,10-2 0,-4 1-8191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3.388"/>
    </inkml:context>
    <inkml:brush xml:id="br0">
      <inkml:brushProperty name="width" value="0.05" units="cm"/>
      <inkml:brushProperty name="height" value="0.05" units="cm"/>
    </inkml:brush>
  </inkml:definitions>
  <inkml:trace contextRef="#ctx0" brushRef="#br0">187 345 24575,'-9'-7'0,"0"0"0,-1 0 0,-18-10 0,13 8 0,13 8 0,-1 0 0,1-1 0,0 1 0,-1 0 0,1 0 0,0 0 0,-1 1 0,1-1 0,-1 1 0,-4-1 0,6 1 0,-1 0 0,1 0 0,0 1 0,0-1 0,0 0 0,0 1 0,0-1 0,0 1 0,0-1 0,0 1 0,0 0 0,0-1 0,0 1 0,0 0 0,0 0 0,0 0 0,1-1 0,-1 1 0,0 0 0,1 0 0,-1 0 0,0 0 0,1 0 0,-1 0 0,1 0 0,0 1 0,-1 0 0,-6 23 0,2 0 0,0 0 0,1 0 0,1 30 0,-3 6 0,-24 192 0,29-220 0,1-33 0,0 0 0,0 1 0,0-1 0,0 0 0,0 0 0,0 0 0,0 0 0,0 1 0,0-1 0,0 0 0,1 0 0,-1 0 0,0 0 0,0 0 0,0 1 0,0-1 0,0 0 0,0 0 0,0 0 0,0 0 0,0 0 0,0 0 0,0 1 0,1-1 0,-1 0 0,0 0 0,0 0 0,0 0 0,0 0 0,0 0 0,0 0 0,1 0 0,-1 0 0,0 0 0,0 0 0,0 0 0,0 1 0,0-1 0,1 0 0,-1 0 0,0 0 0,0 0 0,0 0 0,0 0 0,1-1 0,-1 1 0,0 0 0,9-15 0,7-24 0,-2-1 0,14-64 0,6-90 0,-20 101 0,-4 33 0,11-61 0,-16 100 0,0 1 0,2-1 0,14-29 0,-20 47 0,0 1 0,1-1 0,0 0 0,-1 0 0,1 1 0,0-1 0,0 1 0,0 0 0,1 0 0,-1 0 0,1 0 0,-1 0 0,5-2 0,-6 3 0,0 1 0,1 0 0,-1-1 0,1 1 0,-1 0 0,0 0 0,1 0 0,-1 0 0,1 0 0,-1 0 0,1 1 0,-1-1 0,0 0 0,1 1 0,-1-1 0,0 1 0,1-1 0,-1 1 0,0 0 0,0 0 0,1-1 0,-1 1 0,0 0 0,0 0 0,0 0 0,0 0 0,0 0 0,0 1 0,-1-1 0,3 2 0,4 9 0,0-1 0,0 1 0,-1 1 0,-1-1 0,5 17 0,17 71 0,-23-81 0,24 120-682,13 205-1,-37-301-6143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3.575"/>
    </inkml:context>
    <inkml:brush xml:id="br0">
      <inkml:brushProperty name="width" value="0.05" units="cm"/>
      <inkml:brushProperty name="height" value="0.05" units="cm"/>
    </inkml:brush>
  </inkml:definitions>
  <inkml:trace contextRef="#ctx0" brushRef="#br0">33 132 24575,'-3'0'0,"-4"0"0,-5 0 0,4 0 0,6 0 0,9-3 0,11-4 0,13-1 0,16-2 0,11-3 0,8-2 0,9-2 0,5 0 0,3-5 0,-11 2-8191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3.763"/>
    </inkml:context>
    <inkml:brush xml:id="br0">
      <inkml:brushProperty name="width" value="0.05" units="cm"/>
      <inkml:brushProperty name="height" value="0.05" units="cm"/>
    </inkml:brush>
  </inkml:definitions>
  <inkml:trace contextRef="#ctx0" brushRef="#br0">96 34 24575,'-6'-3'0,"-8"-2"0,-9-2 0,-2 0 0,5 0 0,13 3 0,13 4 0,16 2 0,13 1 0,10 4 0,9-1 0,6 0 0,2-1 0,-1-6 0,-4-1 0,-5-5 0,-9 0 0,-12 0-8191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3.900"/>
    </inkml:context>
    <inkml:brush xml:id="br0">
      <inkml:brushProperty name="width" value="0.05" units="cm"/>
      <inkml:brushProperty name="height" value="0.05" units="cm"/>
    </inkml:brush>
  </inkml:definitions>
  <inkml:trace contextRef="#ctx0" brushRef="#br0">411 15 24575,'-19'-1'0,"-29"-5"0,-13-1 0,42 6 0,1 1 0,-1 1 0,0 1 0,1 1 0,-1 1 0,-29 9 0,41-10 0,0-1 0,0 1 0,0 1 0,1-1 0,0 1 0,0 0 0,0 1 0,0-1 0,1 1 0,-1 0 0,1 1 0,0-1 0,1 1 0,0 0 0,-1 0 0,2 1 0,-1-1 0,1 1 0,-5 13 0,4-2 0,1 0 0,0 0 0,1 1 0,1-1 0,1 1 0,4 32 0,25 109 0,-9-70-682,63 168-1,-62-210-6143</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4.151"/>
    </inkml:context>
    <inkml:brush xml:id="br0">
      <inkml:brushProperty name="width" value="0.05" units="cm"/>
      <inkml:brushProperty name="height" value="0.05" units="cm"/>
    </inkml:brush>
  </inkml:definitions>
  <inkml:trace contextRef="#ctx0" brushRef="#br0">241 143 24575,'11'-37'0,"-8"27"0,1 0 0,-2 0 0,0 0 0,0 0 0,-1 0 0,1-20 0,-2 29 0,0 1 0,0-1 0,0 0 0,0 1 0,0-1 0,0 1 0,0-1 0,0 1 0,-1-1 0,1 1 0,0-1 0,0 1 0,0-1 0,0 1 0,-1-1 0,1 1 0,0-1 0,-1 1 0,1-1 0,0 1 0,-1-1 0,1 1 0,0 0 0,-1-1 0,1 1 0,-1 0 0,1-1 0,-1 1 0,1 0 0,-1 0 0,1-1 0,-1 1 0,1 0 0,-1 0 0,1 0 0,-1 0 0,1 0 0,-1-1 0,1 1 0,-1 0 0,0 0 0,1 0 0,-1 1 0,1-1 0,-1 0 0,1 0 0,-1 0 0,1 0 0,-1 0 0,1 1 0,-1-1 0,1 0 0,-1 0 0,1 1 0,-1 0 0,-3 1 0,0 1 0,0 0 0,0 0 0,0 0 0,-3 4 0,-19 25 0,2 0 0,1 2 0,1 0 0,2 2 0,1 0 0,-18 54 0,26-61 0,2 1 0,0 1 0,3 0 0,-5 45 0,9-64 0,2 1 0,0 0 0,0-1 0,1 1 0,0 0 0,1-1 0,1 1 0,0-1 0,1 0 0,0 0 0,1 0 0,0-1 0,12 20 0,-12-24-85,0-1 0,1 0-1,-1 0 1,1 0 0,0-1-1,1 0 1,-1 0 0,1-1-1,0 0 1,0 0 0,0-1-1,1 1 1,-1-1 0,1-1-1,12 3 1,19 0-6741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44.039"/>
    </inkml:context>
    <inkml:brush xml:id="br0">
      <inkml:brushProperty name="width" value="0.05" units="cm"/>
      <inkml:brushProperty name="height" value="0.05" units="cm"/>
    </inkml:brush>
  </inkml:definitions>
  <inkml:trace contextRef="#ctx0" brushRef="#br0">122 28 24575,'0'0'0,"1"-1"0,-1 1 0,1 0 0,0 0 0,-1 0 0,1-1 0,-1 1 0,1 0 0,-1-1 0,1 1 0,-1 0 0,0-1 0,1 1 0,-1 0 0,1-1 0,-1 1 0,0-1 0,1 1 0,-1-1 0,0 1 0,1-1 0,-1 1 0,0-1 0,0 0 0,0 1 0,0-1 0,1 1 0,-1-1 0,0 1 0,0-1 0,0 0 0,0 1 0,0-1 0,0 1 0,-1-1 0,1 0 0,0 1 0,0-1 0,0 1 0,0-1 0,-1 1 0,1-1 0,0 1 0,0-1 0,-1 1 0,1-1 0,-1 1 0,1-1 0,0 1 0,-1-1 0,1 1 0,-1 0 0,1-1 0,-1 1 0,1 0 0,-1-1 0,1 1 0,-1 0 0,1 0 0,-1 0 0,1-1 0,-1 1 0,0 0 0,1 0 0,-1 0 0,1 0 0,-1 0 0,0 0 0,-3 1 0,0 0 0,0 0 0,0 0 0,1 0 0,-1 1 0,0-1 0,1 1 0,-1 0 0,1 0 0,0 1 0,0-1 0,0 1 0,0-1 0,0 1 0,-4 5 0,-1 2 0,1 0 0,0 0 0,-10 19 0,14-23 0,0 0 0,0 0 0,1 0 0,0 1 0,0-1 0,0 1 0,1-1 0,0 1 0,0 0 0,1 0 0,0-1 0,0 1 0,1 0 0,0 0 0,0-1 0,2 8 0,-1-8 0,0 0 0,1-1 0,0 1 0,0-1 0,1 1 0,-1-1 0,1 0 0,0-1 0,0 1 0,1-1 0,0 1 0,-1-1 0,1-1 0,1 1 0,-1-1 0,0 0 0,10 4 0,-4-2 0,2 0 0,-1-1 0,0-1 0,1 0 0,-1-1 0,22 2 0,-29-4 0,0 1 0,1-1 0,-1-1 0,0 1 0,0-1 0,0 0 0,0 0 0,0 0 0,0-1 0,0 1 0,0-1 0,0-1 0,-1 1 0,1-1 0,-1 1 0,1-1 0,-1-1 0,0 1 0,3-4 0,-5 5 0,-1 0 0,1 0 0,-1 0 0,0 0 0,0 0 0,0-1 0,0 1 0,0 0 0,-1 0 0,1-1 0,-1 1 0,1-1 0,-1 1 0,0 0 0,0-1 0,0 1 0,0-1 0,0 1 0,-1 0 0,1-1 0,-1 1 0,0 0 0,1-1 0,-1 1 0,0 0 0,0 0 0,0 0 0,-1 0 0,1 0 0,-1 0 0,1 0 0,-1 0 0,-2-2 0,-6-6 0,-1 0 0,1 1 0,-2 0 0,-15-9 0,27 18 0,-33-18 0,-12-8 0,42 24 0,-1 0 0,1-1 0,0 1 0,0-1 0,0 0 0,0 0 0,1 0 0,-1-1 0,-2-4 0,4 7 0,1 0 0,0 0 0,0 0 0,-1 0 0,1 1 0,0-1 0,0 0 0,0 0 0,0 0 0,0 0 0,0 0 0,0 0 0,0 1 0,0-1 0,0 0 0,1 0 0,-1 0 0,0 0 0,1 0 0,-1 1 0,0-1 0,1 0 0,-1 0 0,1 1 0,-1-1 0,1 0 0,0 1 0,-1-1 0,1 1 0,0-1 0,-1 0 0,1 1 0,0-1 0,-1 1 0,1 0 0,0-1 0,0 1 0,1-1 0,36-10 0,-36 11 0,55-8 0,1 2 0,1 3 0,68 6 0,-36-1 0,-61-3 0,-20 0 0,0 1 0,0 0 0,-1 0 0,1 1 0,0 0 0,0 0 0,-1 1 0,1 1 0,9 3 0,-18-5 0,0-1 0,0 1 0,0-1 0,0 1 0,0 0 0,-1-1 0,1 1 0,0 0 0,-1 0 0,1 0 0,0-1 0,-1 1 0,1 0 0,-1 0 0,1 0 0,-1 0 0,1 0 0,-1 0 0,0 0 0,0 0 0,1 0 0,-1 0 0,0 0 0,0 0 0,0 0 0,0 1 0,0-1 0,0 0 0,-1 0 0,1 0 0,0 0 0,0 0 0,-1 0 0,1 0 0,-1 0 0,1 0 0,-2 1 0,-2 5 0,0 0 0,0-1 0,-1 0 0,-6 7 0,4-6 0,-5 8 0,-2 1 0,-18 27 0,29-37 0,-1 0 0,1 0 0,0 0 0,1 1 0,-1-1 0,1 1 0,1-1 0,-3 14 0,4-18 0,0 1 0,0-1 0,0 0 0,0 1 0,0-1 0,1 0 0,-1 1 0,1-1 0,-1 0 0,1 1 0,0-1 0,0 0 0,0 0 0,0 0 0,0 0 0,1 0 0,-1 0 0,0 0 0,1 0 0,1 1 0,1 0 0,-1-1 0,1 1 0,0-1 0,-1 0 0,1 0 0,0-1 0,0 1 0,0-1 0,0 0 0,7 2 0,0-2 0,1 0 0,-1 0 0,1-1 0,0 0 0,-1-1 0,1 0 0,15-5 0,-16 3 0,0-1 0,0 0 0,0-1 0,-1 0 0,13-9 0,-18 11 0,0-1 0,0 0 0,0 0 0,0 0 0,-1 0 0,0-1 0,0 0 0,0 0 0,-1 0 0,1 0 0,3-9 0,-6 11 0,0-1 0,0 1 0,-1 0 0,0-1 0,1 1 0,-1-1 0,0 1 0,-1 0 0,1-1 0,-1 1 0,1-1 0,-1 1 0,0 0 0,0-1 0,0 1 0,-1 0 0,1 0 0,-1 0 0,0 0 0,0 0 0,0 0 0,0 1 0,0-1 0,0 1 0,-5-4 0,-6-6 0,-1 0 0,-1 1 0,-22-13 0,28 18 0,-27-16-1365,23 14-5461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4.314"/>
    </inkml:context>
    <inkml:brush xml:id="br0">
      <inkml:brushProperty name="width" value="0.05" units="cm"/>
      <inkml:brushProperty name="height" value="0.05" units="cm"/>
    </inkml:brush>
  </inkml:definitions>
  <inkml:trace contextRef="#ctx0" brushRef="#br0">106 45 24575,'-6'-4'0,"-9"-3"0,-4-1 0,-3 1 0,0 2 0,7 1 0,8 2 0,12 1 0,15 0 0,13 2 0,11-1 0,7 0 0,7 1 0,3-4 0,-8-1-8191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4.912"/>
    </inkml:context>
    <inkml:brush xml:id="br0">
      <inkml:brushProperty name="width" value="0.05" units="cm"/>
      <inkml:brushProperty name="height" value="0.05" units="cm"/>
    </inkml:brush>
  </inkml:definitions>
  <inkml:trace contextRef="#ctx0" brushRef="#br0">659 150 24575,'2'-3'0,"0"0"0,0 0 0,0 0 0,-1 0 0,0 0 0,1 0 0,-1 0 0,0-1 0,0 1 0,-1 0 0,1-1 0,-1-4 0,1-1 0,-1 1 0,0-1 0,-2-14 0,1 21 0,1-1 0,-1 1 0,0-1 0,1 1 0,-1 0 0,0 0 0,-1-1 0,1 1 0,0 0 0,-1 0 0,1 0 0,-1 0 0,1 1 0,-1-1 0,0 0 0,0 1 0,-3-3 0,1 2 0,0 0 0,-1 0 0,1 0 0,-1 0 0,1 1 0,-1 0 0,1 0 0,-9-1 0,-4 2 0,-1 0 0,0 1 0,-31 6 0,-6 3 0,-63 20 0,91-21 0,1 1 0,0 1 0,1 1 0,-31 20 0,51-29 0,1 0 0,-1 1 0,0 0 0,1 0 0,0 0 0,0 0 0,0 1 0,-4 7 0,7-11 0,0 1 0,0 0 0,0 0 0,0 0 0,1 0 0,-1 0 0,1 0 0,0 0 0,-1 0 0,1 0 0,0 0 0,0 0 0,0 0 0,0 0 0,0 0 0,1 0 0,-1 0 0,1 0 0,-1 0 0,1-1 0,0 1 0,0 0 0,0 0 0,0 0 0,0-1 0,0 1 0,2 2 0,4 3 0,-1 0 0,2-1 0,-1 0 0,0-1 0,1 1 0,0-1 0,1-1 0,-1 1 0,11 3 0,87 24 0,-91-27 0,32 6 0,-22-6 0,34 13 0,-58-18 0,1 1 0,-1-1 0,0 1 0,1-1 0,-1 1 0,0 0 0,0-1 0,0 1 0,0 0 0,0 0 0,1 0 0,-2 0 0,1 0 0,0 0 0,1 2 0,-1-2 0,-1-1 0,0 1 0,0 0 0,0-1 0,0 1 0,0 0 0,0-1 0,0 1 0,0 0 0,0 0 0,0-1 0,0 1 0,0-1 0,-1 1 0,1 0 0,0-1 0,0 1 0,-1 0 0,1-1 0,0 1 0,-1-1 0,0 2 0,-3 2 0,1-1 0,-1 1 0,0-1 0,-1 0 0,1 0 0,-1-1 0,-4 3 0,-88 41 0,-55 30 0,129-63 0,1 2 0,1 0 0,0 0 0,-25 27 0,38-34 0,2 0 0,-1 0 0,1 0 0,0 1 0,0 0 0,1 0 0,-8 19 0,12-25 0,0-1 0,1 1 0,-1 0 0,0 0 0,1 0 0,0 0 0,-1 0 0,1-1 0,0 1 0,1 0 0,-1 0 0,0 0 0,1 0 0,0 0 0,-1 0 0,1-1 0,0 1 0,0 0 0,1-1 0,-1 1 0,1 0 0,-1-1 0,1 0 0,0 1 0,0-1 0,0 0 0,0 0 0,0 0 0,0 0 0,1-1 0,-1 1 0,5 2 0,4 1 0,1 0 0,-1 0 0,1-2 0,0 1 0,0-2 0,0 1 0,0-2 0,24 1 0,7-2 0,52-7 0,-1-7-1365,-5-3-5461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5.430"/>
    </inkml:context>
    <inkml:brush xml:id="br0">
      <inkml:brushProperty name="width" value="0.05" units="cm"/>
      <inkml:brushProperty name="height" value="0.05" units="cm"/>
    </inkml:brush>
  </inkml:definitions>
  <inkml:trace contextRef="#ctx0" brushRef="#br0">220 233 24575,'-32'-18'0,"18"10"0,-27-12 0,37 18 0,0 1 0,0-1 0,0 1 0,0 1 0,0-1 0,0 0 0,0 1 0,0 0 0,0 0 0,0 0 0,0 1 0,-6 0 0,8 0 0,0 0 0,0 0 0,-1 0 0,1 0 0,0 1 0,0-1 0,0 1 0,1-1 0,-1 1 0,0-1 0,1 1 0,-1 0 0,1 0 0,-1 0 0,1 0 0,0 0 0,0 0 0,0 0 0,0 0 0,0 1 0,0-1 0,1 0 0,-1 4 0,-2 6 0,2 1 0,0-1 0,0 16 0,1-17 0,-18 284 0,14-267 0,-1-3 0,0 49 0,5-74 0,0 0 0,0 0 0,0 0 0,0-1 0,0 1 0,0 0 0,0 0 0,0 0 0,0 0 0,0 0 0,0 0 0,0 0 0,0 0 0,0 0 0,0 0 0,0 0 0,0 0 0,0 0 0,0 0 0,0 0 0,1 0 0,-1 0 0,0 0 0,0 0 0,0 0 0,0 0 0,0 0 0,0 0 0,0 0 0,0 0 0,0 0 0,0 0 0,0 0 0,0 0 0,0 0 0,0 0 0,1 0 0,-1 0 0,0 0 0,0 0 0,0 0 0,0 0 0,0 0 0,0 0 0,0 0 0,0 0 0,0 0 0,0 0 0,0 0 0,0 1 0,0-1 0,0 0 0,0 0 0,0 0 0,0 0 0,0 0 0,0 0 0,0 0 0,0 0 0,0 0 0,0 0 0,0 0 0,0 0 0,0 0 0,0 1 0,7-10 0,4-11 0,221-547 0,-229 558 0,-1 2 0,0 1 0,1-1 0,0 1 0,0-1 0,1 1 0,-1 0 0,6-6 0,-9 12 0,0-1 0,1 1 0,-1 0 0,0-1 0,1 1 0,-1 0 0,0-1 0,1 1 0,-1 0 0,0 0 0,1-1 0,-1 1 0,1 0 0,-1 0 0,0 0 0,1 0 0,-1-1 0,1 1 0,-1 0 0,1 0 0,-1 0 0,1 0 0,-1 0 0,0 0 0,1 0 0,-1 0 0,1 0 0,-1 0 0,1 1 0,0-1 0,7 12 0,-2 22 0,-6-34 0,9 132 0,4 34 0,-9-139 0,1 0 0,1 0 0,19 50 0,-22-69 0,0-1 0,1 0 0,0 0 0,0 0 0,1 0 0,0-1 0,0 0 0,0 0 0,1 0 0,9 7 0,-13-11 0,1-1 0,-1 1 0,1-1 0,-1 1 0,1-1 0,0 0 0,0 0 0,-1-1 0,1 1 0,0-1 0,0 1 0,0-1 0,0 0 0,0 0 0,0 0 0,-1 0 0,1-1 0,0 1 0,0-1 0,0 1 0,0-1 0,-1 0 0,1 0 0,0-1 0,-1 1 0,1 0 0,-1-1 0,1 0 0,-1 1 0,0-1 0,4-4 0,5-5 0,0-2 0,0 1 0,-1-1 0,-1-1 0,-1 1 0,0-2 0,0 1 0,7-23 0,36-127 0,-51 162 0,12-43 0,-3 1 0,-2-1 0,-1 0 0,-1-58 0,-5 100 29,-1 0-1,1 1 1,0-1-1,-1 0 0,0 0 1,1 0-1,-1 0 1,0 1-1,0-1 1,-1 0-1,-2-4 1,4 7-40,0 0 1,0 0 0,-1-1-1,1 1 1,0 0 0,0 0-1,-1-1 1,1 1-1,0 0 1,-1 0 0,1 0-1,0 0 1,0-1 0,-1 1-1,1 0 1,0 0 0,-1 0-1,1 0 1,0 0 0,-1 0-1,1 0 1,0 0 0,-1 0-1,1 0 1,-1 0 0,1 0-1,0 0 1,-1 0 0,1 0-1,0 0 1,-1 0 0,1 1-1,-1 0-94,-1 0 0,1 0 0,0 0 0,1 0 0,-1 0 0,0 1 0,0-1 0,0 0 0,1 1 0,-1-1 0,1 0 0,-1 3 0,-4 12-6721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5.761"/>
    </inkml:context>
    <inkml:brush xml:id="br0">
      <inkml:brushProperty name="width" value="0.05" units="cm"/>
      <inkml:brushProperty name="height" value="0.05" units="cm"/>
    </inkml:brush>
  </inkml:definitions>
  <inkml:trace contextRef="#ctx0" brushRef="#br0">62 129 24575,'-23'-14'0,"-5"-3"0,27 16 0,1 1 0,-1-1 0,0 1 0,0-1 0,1 0 0,-1 0 0,0 1 0,1-1 0,-1 0 0,1 0 0,-1 1 0,1-1 0,0 0 0,-1 0 0,1 0 0,0 0 0,-1 0 0,1 0 0,0 0 0,0 0 0,0 0 0,0 0 0,0 0 0,0 0 0,0-1 0,1 1 0,-1 0 0,1 0 0,0 0 0,-1 0 0,1 1 0,0-1 0,0 0 0,-1 0 0,1 0 0,0 0 0,0 1 0,0-1 0,0 0 0,0 1 0,0-1 0,0 1 0,0 0 0,0-1 0,1 1 0,0-1 0,28-5 0,-22 5 0,190-20 0,-34 5 0,-135 10 0,-20 2 0,-16 1 0,-19 1 0,0 2 0,0 0 0,0 2 0,0 1 0,1 1 0,-49 14 0,57-13 0,0 1 0,1 0 0,-1 1 0,1 1 0,-16 10 0,26-13 0,-1-1 0,1 1 0,0 1 0,0-1 0,0 1 0,1 0 0,0 0 0,0 1 0,1-1 0,0 1 0,0 0 0,0 1 0,-4 11 0,3 2 43,0 0 0,2 0-1,0 0 1,1 0 0,1 1-1,1-1 1,4 29 0,2-7-612,1-1 0,22 67 0,-14-64-6257</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5.994"/>
    </inkml:context>
    <inkml:brush xml:id="br0">
      <inkml:brushProperty name="width" value="0.05" units="cm"/>
      <inkml:brushProperty name="height" value="0.05" units="cm"/>
    </inkml:brush>
  </inkml:definitions>
  <inkml:trace contextRef="#ctx0" brushRef="#br0">149 8 24575,'0'0'0,"0"0"0,0 0 0,0 0 0,0-1 0,0 1 0,0 0 0,0 0 0,0 0 0,1-1 0,-1 1 0,0 0 0,0 0 0,0 0 0,0-1 0,0 1 0,0 0 0,0 0 0,0-1 0,0 1 0,0 0 0,0 0 0,-1 0 0,1-1 0,0 1 0,0 0 0,0 0 0,0 0 0,0 0 0,0-1 0,0 1 0,0 0 0,-1 0 0,1 0 0,0 0 0,0-1 0,0 1 0,0 0 0,-1 0 0,1 0 0,0 0 0,0 0 0,0 0 0,-1 0 0,1-1 0,-6 13 0,-8 32 0,11-35 0,-3 9 0,-64 217 0,54-170 0,-13 112 0,28-162-455,0 0 0,3 24 0,1-15-6371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6.445"/>
    </inkml:context>
    <inkml:brush xml:id="br0">
      <inkml:brushProperty name="width" value="0.05" units="cm"/>
      <inkml:brushProperty name="height" value="0.05" units="cm"/>
    </inkml:brush>
  </inkml:definitions>
  <inkml:trace contextRef="#ctx0" brushRef="#br0">216 223 24575,'-15'-7'0,"-1"1"0,0 1 0,-21-5 0,-17-5 0,39 10 0,8 3 0,-1-1 0,1 0 0,0 0 0,0 0 0,0-1 0,-9-6 0,16 10 0,0 0 0,-1 0 0,1-1 0,0 1 0,0 0 0,0 0 0,-1 0 0,1 0 0,0-1 0,0 1 0,0 0 0,0 0 0,-1 0 0,1-1 0,0 1 0,0 0 0,0 0 0,0-1 0,0 1 0,0 0 0,0 0 0,0-1 0,0 1 0,0 0 0,0 0 0,0-1 0,0 1 0,0 0 0,0 0 0,0-1 0,0 1 0,0 0 0,0 0 0,0-1 0,9-4 0,16 2 0,-25 3 0,160-9 0,158-16 0,-305 24 0,-1-1 0,1 0 0,0-1 0,-1-1 0,1 1 0,-1-2 0,0 0 0,15-9 0,-25 13 0,-1 1 0,0-1 0,0 0 0,0 1 0,0-1 0,0 0 0,0 0 0,-1 0 0,1 0 0,0 0 0,0 0 0,0 0 0,-1 0 0,1 0 0,-1 0 0,1 0 0,-1 0 0,1-1 0,-1 1 0,1-2 0,-1 2 0,-1 0 0,1 0 0,0 0 0,-1 0 0,1 0 0,-1 0 0,1 0 0,-1 0 0,1 1 0,-1-1 0,1 0 0,-1 0 0,0 1 0,0-1 0,1 0 0,-1 1 0,0-1 0,0 1 0,0-1 0,0 0 0,-6-2 0,1 1 0,-1-1 0,1 1 0,-1 0 0,-12-1 0,4 1 0,1 1 0,-1 1 0,0 0 0,1 1 0,-1 0 0,1 2 0,0-1 0,-1 2 0,-16 6 0,22-7 0,0 1 0,-1 1 0,2 0 0,-1 0 0,0 1 0,1 0 0,0 0 0,1 1 0,-1 0 0,1 0 0,0 1 0,1 0 0,0 0 0,-6 10 0,1 5 0,0 2 0,1-1 0,1 1 0,-9 44 0,-9 108 0,23-149 0,-18 181-1365,16-156-5461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6.696"/>
    </inkml:context>
    <inkml:brush xml:id="br0">
      <inkml:brushProperty name="width" value="0.05" units="cm"/>
      <inkml:brushProperty name="height" value="0.05" units="cm"/>
    </inkml:brush>
  </inkml:definitions>
  <inkml:trace contextRef="#ctx0" brushRef="#br0">278 1 24575,'-6'1'0,"-1"0"0,1 1 0,0 0 0,0 1 0,0-1 0,1 1 0,-1 0 0,0 0 0,-4 5 0,-5 1 0,2-1 0,-1 0 0,1 1 0,0 0 0,1 1 0,0 1 0,0 0 0,1 1 0,1 0 0,0 0 0,1 1 0,0 0 0,1 1 0,0 0 0,1 0 0,1 1 0,0 0 0,-6 27 0,7-12 69,0 1-1,3-1 0,0 1 0,5 57 1,4-32-923,24 95 1,-23-120-5973</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7.043"/>
    </inkml:context>
    <inkml:brush xml:id="br0">
      <inkml:brushProperty name="width" value="0.05" units="cm"/>
      <inkml:brushProperty name="height" value="0.05" units="cm"/>
    </inkml:brush>
  </inkml:definitions>
  <inkml:trace contextRef="#ctx0" brushRef="#br0">625 36 24575,'-16'-7'0,"0"1"0,-1 1 0,1 0 0,-1 1 0,0 1 0,0 0 0,-30 0 0,25 3 0,0 1 0,0 1 0,1 1 0,-1 0 0,-35 12 0,37-7 0,1 0 0,0 1 0,0 1 0,1 1 0,0 1 0,1 0 0,0 1 0,1 1 0,-26 28 0,32-31 0,1 0 0,0 1 0,1 0 0,0 0 0,1 0 0,1 1 0,0 1 0,0-1 0,1 1 0,1 0 0,0 0 0,1 0 0,1 0 0,0 0 0,0 18 0,3-23 13,0-1 1,0 1-1,0-1 0,1 1 0,0-1 0,1 1 0,0-1 0,0 0 0,0 0 1,1 0-1,1-1 0,7 11 0,-5-9 6,1-1 0,-1 0 0,2-1 0,-1 1 0,1-1 0,0-1 0,1 0 0,16 8 0,-1-4-233,1 0 1,-1-2 0,2-1-1,-1-1 1,1-2 0,-1 0-1,31-1 1,-3-1-6613</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7.218"/>
    </inkml:context>
    <inkml:brush xml:id="br0">
      <inkml:brushProperty name="width" value="0.05" units="cm"/>
      <inkml:brushProperty name="height" value="0.05" units="cm"/>
    </inkml:brush>
  </inkml:definitions>
  <inkml:trace contextRef="#ctx0" brushRef="#br0">86 1 24575,'-6'0'0,"-9"3"0,-5 1 0,-1 0 0,5-1 0,8 0 0,10-2 0,13 0 0,10-1 0,11 0 0,8-3 0,10-5 0,-5 0-8191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7.544"/>
    </inkml:context>
    <inkml:brush xml:id="br0">
      <inkml:brushProperty name="width" value="0.05" units="cm"/>
      <inkml:brushProperty name="height" value="0.05" units="cm"/>
    </inkml:brush>
  </inkml:definitions>
  <inkml:trace contextRef="#ctx0" brushRef="#br0">459 74 24575,'4'-20'0,"-3"19"0,-1 0 0,1 0 0,-1 0 0,0 0 0,1-1 0,-1 1 0,0 0 0,0 0 0,1 0 0,-1-1 0,0 1 0,0 0 0,0 0 0,-1-1 0,1 1 0,0 0 0,0 0 0,-1 0 0,1-1 0,-1 1 0,1 0 0,-1 0 0,1 0 0,-1 0 0,0 0 0,1 0 0,-1 0 0,0 0 0,0 0 0,0 0 0,0 0 0,0 1 0,0-1 0,0 0 0,-2 0 0,-2-2 0,-1 1 0,0 0 0,0 0 0,0 0 0,0 1 0,0 0 0,0 0 0,0 0 0,0 1 0,0 0 0,0 1 0,-7 0 0,-10 3 0,-40 10 0,46-9 0,1 0 0,-1 2 0,1-1 0,1 2 0,-1 0 0,1 1 0,-25 19 0,34-23 0,-1 1 0,2 0 0,-1 0 0,1 1 0,-1-1 0,2 1 0,-1 0 0,1 1 0,0-1 0,1 1 0,-1-1 0,2 1 0,-1 0 0,1 0 0,0 0 0,1 1 0,0-1 0,0 12 0,1-8 0,2 0 0,-1 0 0,2 0 0,0 0 0,0 0 0,1 0 0,0-1 0,1 0 0,0 0 0,1 0 0,0-1 0,1 1 0,13 14 0,11 10 0,1-2 0,45 36 0,-58-52 0,32 25 0,37 34 0,-77-65 0,0 1 0,-1 0 0,0 0 0,16 27 0,-25-36 0,1-1 0,-1 0 0,0 1 0,0-1 0,0 1 0,0-1 0,0 1 0,-1-1 0,1 1 0,-1 0 0,0 0 0,0-1 0,0 1 0,0 0 0,0-1 0,0 1 0,-1 0 0,1-1 0,-1 1 0,0-1 0,0 1 0,0-1 0,0 1 0,0-1 0,0 1 0,-1-1 0,1 0 0,-1 0 0,0 0 0,0 0 0,1 0 0,-1 0 0,-1 0 0,1-1 0,0 1 0,-3 1 0,-7 4 0,0-1 0,-1 0 0,0-1 0,1 0 0,-2-1 0,-14 2 0,-209 27-1365,108-22-5461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44.507"/>
    </inkml:context>
    <inkml:brush xml:id="br0">
      <inkml:brushProperty name="width" value="0.05" units="cm"/>
      <inkml:brushProperty name="height" value="0.05" units="cm"/>
    </inkml:brush>
  </inkml:definitions>
  <inkml:trace contextRef="#ctx0" brushRef="#br0">51 171 24575,'0'3'0,"-1"0"0,0 1 0,0-1 0,-1 0 0,1 0 0,-3 5 0,-4 7 0,3 3 0,0 0 0,2 1 0,0-1 0,1 1 0,0 0 0,2 0 0,0-1 0,4 21 0,31 150 0,-26-150 0,0-7 0,-7-24 0,1 1 0,-1-1 0,0 1 0,-1-1 0,1 15 0,-2-23 0,0 0 0,0 0 0,0 0 0,0 0 0,0 0 0,0 0 0,1 0 0,-1 0 0,0 1 0,0-1 0,0 0 0,0 0 0,0 0 0,0 0 0,0 0 0,0 0 0,0 0 0,0 1 0,0-1 0,0 0 0,0 0 0,0 0 0,0 0 0,0 0 0,0 0 0,0 0 0,0 1 0,0-1 0,-1 0 0,1 0 0,0 0 0,0 0 0,0 0 0,0 0 0,0 0 0,0 0 0,0 0 0,0 1 0,0-1 0,0 0 0,0 0 0,-1 0 0,1 0 0,0 0 0,0 0 0,0 0 0,0 0 0,0 0 0,0 0 0,0 0 0,-1 0 0,1 0 0,0 0 0,0 0 0,0 0 0,0 0 0,0 0 0,0 0 0,-1 0 0,-4-9 0,-4-16 0,-5-33 0,3 0 0,2-1 0,-2-76 0,11 122 0,-2-8 0,-1-27 0,3-60 0,0 95 0,2 0 0,0 0 0,0 0 0,1 0 0,0 1 0,2-1 0,-1 1 0,1 0 0,12-19 0,-15 27 0,1 0 0,0 1 0,0-1 0,0 1 0,1 0 0,-1 0 0,1 0 0,-1 0 0,1 0 0,0 1 0,0 0 0,1 0 0,-1 0 0,0 0 0,1 1 0,-1-1 0,1 1 0,-1 0 0,1 1 0,0-1 0,-1 1 0,1 0 0,0 0 0,-1 0 0,1 1 0,-1-1 0,1 1 0,4 2 0,1-1 0,-1 2 0,0-1 0,0 1 0,-1 0 0,1 1 0,-1 0 0,0 0 0,0 1 0,-1 0 0,0 1 0,0-1 0,10 13 0,-12-12 0,0 0 0,0 0 0,-1 0 0,0 1 0,0-1 0,-1 1 0,0 0 0,0 0 0,-1 0 0,0 1 0,-1-1 0,0 0 0,1 12 0,-3-13 0,1-1 0,-1 1 0,0 0 0,-1-1 0,0 0 0,0 1 0,0-1 0,0 0 0,-1 0 0,0 0 0,-1 0 0,1-1 0,-1 1 0,0-1 0,0 0 0,-1 0 0,-7 6 0,3-3 38,-2 0 0,1-1 0,-1 0 0,0-1 0,0-1 0,-1 1 0,0-2 0,-14 5 0,7-4-380,-1-1 1,1-1 0,-1-1-1,-29 1 1,4-5-6485</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17.969"/>
    </inkml:context>
    <inkml:brush xml:id="br0">
      <inkml:brushProperty name="width" value="0.05" units="cm"/>
      <inkml:brushProperty name="height" value="0.05" units="cm"/>
    </inkml:brush>
  </inkml:definitions>
  <inkml:trace contextRef="#ctx0" brushRef="#br0">200 276 24575,'-86'31'0,"-11"5"0,96-36 0,0 0 0,-1 1 0,1 0 0,0-1 0,-1 1 0,1 0 0,0 0 0,0 0 0,0-1 0,0 1 0,0 0 0,-2 2 0,3-2 0,0-1 0,0 0 0,0 0 0,1 1 0,-1-1 0,0 0 0,0 1 0,0-1 0,0 0 0,0 0 0,0 1 0,0-1 0,0 0 0,1 0 0,-1 1 0,0-1 0,0 0 0,0 0 0,0 0 0,1 1 0,-1-1 0,0 0 0,0 0 0,0 0 0,1 0 0,-1 1 0,0-1 0,0 0 0,1 0 0,-1 0 0,0 0 0,1 0 0,-1 0 0,0 0 0,0 0 0,1 0 0,6 2 0,0-1 0,0-1 0,0 1 0,9-1 0,423-34-1263,-223 13 348,92-5-207,66-4-1627,66-3 1331,61-1-1506,52 0 1676,2170-70-3263,0 57 6416,-2600 46-1070,-82 3 1139,-68 2-832,-32 0 961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29.975"/>
    </inkml:context>
    <inkml:brush xml:id="br0">
      <inkml:brushProperty name="width" value="0.05" units="cm"/>
      <inkml:brushProperty name="height" value="0.05" units="cm"/>
    </inkml:brush>
  </inkml:definitions>
  <inkml:trace contextRef="#ctx0" brushRef="#br0">408 198 24575,'18'-9'0,"0"-1"0,-1 0 0,16-14 0,-25 17 0,0 1 0,-1-1 0,0 0 0,0 0 0,0-1 0,-1 0 0,10-17 0,-15 23 0,-1 1 0,1-1 0,0 1 0,-1-1 0,1 1 0,-1-1 0,1 0 0,-1 1 0,0-1 0,1 0 0,-1 1 0,0-1 0,0 0 0,0 1 0,-1-1 0,1 0 0,0 1 0,-1-1 0,1 0 0,-1 1 0,1-1 0,-1 1 0,0-1 0,1 1 0,-1-1 0,0 1 0,0 0 0,0-1 0,0 1 0,0 0 0,-1 0 0,1 0 0,0-1 0,-1 1 0,1 1 0,0-1 0,-1 0 0,1 0 0,-3-1 0,-3 0 0,1 0 0,0 0 0,-1 0 0,1 1 0,-1 0 0,1 0 0,-1 0 0,-13 2 0,-4 2 0,0 0 0,1 2 0,-1 1 0,1 1 0,-36 16 0,23-6 0,1 1 0,-54 38 0,76-47 0,1 0 0,0 1 0,1 1 0,0 0 0,1 0 0,0 1 0,1 0 0,-15 25 0,21-31 0,1 0 0,-1 0 0,1 0 0,0 0 0,0 0 0,1 0 0,0 1 0,0-1 0,0 0 0,1 1 0,0-1 0,0 1 0,0-1 0,1 0 0,0 1 0,1-1 0,-1 0 0,1 0 0,0 0 0,1 0 0,-1 0 0,1 0 0,6 9 0,-2-6 0,0-1 0,0 1 0,1-1 0,0-1 0,0 1 0,1-1 0,15 9 0,4 0 0,38 15 0,18 10 0,-82-40 0,0 0 0,0 0 0,0 1 0,0-1 0,0 1 0,0 0 0,0-1 0,0 1 0,-1 0 0,1 0 0,-1 0 0,0 0 0,1 0 0,0 3 0,-2-4 0,1 1 0,-1-1 0,0 1 0,0-1 0,0 1 0,0-1 0,0 1 0,0-1 0,0 1 0,-1-1 0,1 0 0,0 1 0,-1-1 0,1 1 0,-1-1 0,1 0 0,-1 1 0,0-1 0,0 0 0,0 0 0,1 0 0,-1 0 0,0 0 0,-2 2 0,-11 8 0,1 0 0,-1-2 0,-1 1 0,1-2 0,-24 10 0,-23 14 0,55-28 0,-44 30 0,48-32 0,-1 0 0,1 0 0,0 0 0,-1 0 0,1 1 0,0-1 0,1 1 0,-1-1 0,0 1 0,1 0 0,-1 0 0,1 0 0,0 0 0,0 0 0,-1 5 0,2-6 0,0-1 0,0 0 0,0 1 0,1-1 0,-1 0 0,1 1 0,-1-1 0,1 0 0,-1 1 0,1-1 0,-1 0 0,1 0 0,0 0 0,0 0 0,0 0 0,0 0 0,0 0 0,0 0 0,0 0 0,0 0 0,0 0 0,0 0 0,0-1 0,0 1 0,3 0 0,34 12 0,8-6-341,-1-2 0,1-2-1,82-5 1,-54-2-6485</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30.521"/>
    </inkml:context>
    <inkml:brush xml:id="br0">
      <inkml:brushProperty name="width" value="0.05" units="cm"/>
      <inkml:brushProperty name="height" value="0.05" units="cm"/>
    </inkml:brush>
  </inkml:definitions>
  <inkml:trace contextRef="#ctx0" brushRef="#br0">79 280 24575,'-14'-29'0,"-2"-3"0,-28-42 0,44 74 0,0 0 0,0 0 0,0 0 0,0 0 0,0 0 0,0 1 0,-1-1 0,1 0 0,0 0 0,0 0 0,0 0 0,0 0 0,0 0 0,0 0 0,0 0 0,0 0 0,0 0 0,0 0 0,-1 0 0,1 0 0,0 1 0,0-1 0,0 0 0,0 0 0,0 0 0,0 0 0,0 0 0,-1 0 0,1 0 0,0 0 0,0 0 0,0 0 0,0 0 0,0 0 0,0-1 0,0 1 0,0 0 0,-1 0 0,1 0 0,0 0 0,0 0 0,0 0 0,0 0 0,0 0 0,0 0 0,0 0 0,0 0 0,0 0 0,0 0 0,-1 0 0,1-1 0,0 1 0,0 0 0,0 0 0,0 0 0,0 0 0,0 0 0,0 0 0,0 0 0,0 0 0,0-1 0,0 1 0,0 0 0,0 0 0,0 0 0,0 0 0,0 0 0,0 0 0,1 13 0,5 19 0,1-4 0,9 38 0,-3 1 0,6 95 0,-19-151 0,0-8 0,0 0 0,0 1 0,0-1 0,0 0 0,0 0 0,1 1 0,-1-1 0,1 0 0,0 0 0,0 0 0,3 5 0,-4-8 0,0 0 0,0 0 0,1 0 0,-1 0 0,0 0 0,0 0 0,0 0 0,1 0 0,-1 0 0,0 0 0,0 0 0,0 0 0,1 0 0,-1 0 0,0-1 0,0 1 0,0 0 0,1 0 0,-1 0 0,0 0 0,0 0 0,0-1 0,0 1 0,0 0 0,1 0 0,-1 0 0,0 0 0,0-1 0,0 1 0,0 0 0,0 0 0,0 0 0,0-1 0,0 1 0,0 0 0,0 0 0,0-1 0,0 1 0,0 0 0,0 0 0,0 0 0,0-1 0,0 1 0,0 0 0,0 0 0,3-15 0,-2 14 0,23-164 0,-16 95 0,3-1 0,23-76 0,-31 139 0,14-39 0,-16 44 0,1 1 0,-1-1 0,1 0 0,-1 1 0,1 0 0,0-1 0,0 1 0,0 0 0,0 0 0,0 0 0,1 0 0,-1 0 0,5-2 0,-6 4 0,-1 0 0,1-1 0,0 1 0,-1 0 0,1 0 0,0-1 0,0 1 0,-1 0 0,1 0 0,0 0 0,0 0 0,-1 0 0,1 0 0,0 0 0,0 0 0,-1 1 0,1-1 0,0 0 0,-1 0 0,1 1 0,0-1 0,0 0 0,-1 1 0,1-1 0,0 1 0,1 1 0,-1-1 0,0 0 0,0 1 0,0 0 0,0-1 0,0 1 0,0-1 0,0 1 0,0 0 0,0 2 0,1 6 0,0 0 0,0-1 0,0 12 0,-2-18 0,1 87 0,-3-68 0,2 0 0,0 0 0,2-1 0,0 1 0,6 24 0,-7-43 0,0 0 0,0 0 0,0-1 0,1 1 0,-1 0 0,0 0 0,1-1 0,0 1 0,0-1 0,0 1 0,0-1 0,0 0 0,0 0 0,1 0 0,2 3 0,-3-5 0,-1 1 0,1-1 0,0 1 0,-1-1 0,1 1 0,0-1 0,-1 0 0,1 0 0,0 0 0,-1 0 0,1 0 0,0 0 0,0 0 0,-1 0 0,1-1 0,0 1 0,-1-1 0,1 1 0,-1-1 0,1 0 0,0 1 0,-1-1 0,0 0 0,1 0 0,-1 0 0,0 0 0,1-1 0,1-1 0,15-16 0,-2-1 0,0-1 0,-1-1 0,21-39 0,-18 30 0,32-43 0,-42 64 0,-1 1 0,2 0 0,-1 1 0,1 0 0,0 1 0,15-10 0,-22 15 0,1 1 0,-1-1 0,1 1 0,0 0 0,-1 0 0,1 0 0,0 0 0,0 0 0,0 1 0,0-1 0,0 1 0,-1 0 0,1 0 0,0 0 0,0 0 0,0 0 0,0 1 0,0-1 0,0 1 0,-1 0 0,1 0 0,0 0 0,0 0 0,-1 0 0,1 1 0,-1-1 0,1 1 0,-1 0 0,0 0 0,0 0 0,4 3 0,6 11 0,-1 0 0,-1 1 0,0 1 0,-1-1 0,-1 1 0,11 34 0,-2-6 0,1-4-1365,-3-5-5461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30.783"/>
    </inkml:context>
    <inkml:brush xml:id="br0">
      <inkml:brushProperty name="width" value="0.05" units="cm"/>
      <inkml:brushProperty name="height" value="0.05" units="cm"/>
    </inkml:brush>
  </inkml:definitions>
  <inkml:trace contextRef="#ctx0" brushRef="#br0">30 55 24575,'0'-3'0,"-1"-1"0,1 1 0,0 0 0,-1 0 0,0-1 0,0 1 0,0 0 0,0 0 0,0 0 0,0 0 0,-1 0 0,0 0 0,1 1 0,-1-1 0,0 0 0,-3-2 0,4 5 0,1 0 0,0 0 0,0 0 0,0 0 0,0 0 0,0 0 0,-1 0 0,1 0 0,0 0 0,0 0 0,0 0 0,-1 0 0,1 0 0,0 0 0,0 0 0,0 0 0,0 0 0,0 0 0,-1 0 0,1 0 0,0 0 0,0 0 0,0 0 0,0 0 0,-1 0 0,1 0 0,0 1 0,0-1 0,0 0 0,0 0 0,0 0 0,0 0 0,0 0 0,-1 1 0,1-1 0,0 0 0,0 0 0,0 0 0,0 0 0,0 0 0,0 1 0,-2 11 0,3 11 0,19 96 0,5 61 0,-23-142 0,-2-19 0,0-1 0,2 1 0,5 24 0,-6-37 0,1-1 0,-1 0 0,1 0 0,0-1 0,1 1 0,-1 0 0,1-1 0,0 1 0,0-1 0,0 0 0,1 0 0,-1 0 0,1 0 0,0-1 0,0 1 0,7 3 0,0-1 42,0-1-1,1 0 1,0 0-1,-1-2 0,1 1 1,1-2-1,20 3 1,89 0-1026,-96-6 271,22 1-6113</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31.188"/>
    </inkml:context>
    <inkml:brush xml:id="br0">
      <inkml:brushProperty name="width" value="0.05" units="cm"/>
      <inkml:brushProperty name="height" value="0.05" units="cm"/>
    </inkml:brush>
  </inkml:definitions>
  <inkml:trace contextRef="#ctx0" brushRef="#br0">49 1 24575,'-6'3'0,"-5"1"0,-5 3 0,5 0 0,7 0 0,13-3 0,15-1 0,16-1 0,13-1 0,10-1 0,11 0 0,4-4 0,-1 0 0,-4-4 0,-15 1-8191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32.571"/>
    </inkml:context>
    <inkml:brush xml:id="br0">
      <inkml:brushProperty name="width" value="0.05" units="cm"/>
      <inkml:brushProperty name="height" value="0.05" units="cm"/>
    </inkml:brush>
  </inkml:definitions>
  <inkml:trace contextRef="#ctx0" brushRef="#br0">0 660 24575,'1'-1'0,"-1"0"0,0-1 0,0 1 0,1 0 0,-1-1 0,1 1 0,-1 0 0,1 0 0,0 0 0,-1-1 0,1 1 0,0 0 0,0 0 0,-1 0 0,1 0 0,0 0 0,0 0 0,0 1 0,1-1 0,-1 0 0,0 0 0,0 1 0,0-1 0,0 1 0,1-1 0,-1 1 0,0-1 0,3 1 0,-1-1 0,0 0 0,-1 1 0,1-1 0,0 1 0,-1 0 0,1 0 0,0 0 0,0 0 0,-1 1 0,1-1 0,0 1 0,-1 0 0,4 1 0,-2 0 0,0 1 0,-1-1 0,1 1 0,-1 1 0,0-1 0,0 0 0,0 1 0,-1-1 0,1 1 0,-1 0 0,0 0 0,0 0 0,0 0 0,0 0 0,-1 0 0,1 1 0,0 4 0,2 12 0,0 1 0,0 27 0,-2-26 0,0-4 0,15 219 0,-10-370 0,0 38 0,-4-134 0,10-152 0,-10 352 0,1 1 0,1 0 0,11-29 0,-13 48 0,0-1 0,1 1 0,0 0 0,1 0 0,9-13 0,-11 17 0,0 1 0,0-1 0,1 1 0,0 0 0,-1 0 0,1 0 0,0 0 0,1 1 0,-1 0 0,0-1 0,9-1 0,-9 2 0,0 1 0,0 1 0,0-1 0,1 0 0,-1 1 0,0 0 0,0 0 0,1 0 0,-1 1 0,0-1 0,0 1 0,1 0 0,-1 1 0,0-1 0,5 3 0,-3-1 0,0 0 0,0 1 0,-1 0 0,0 0 0,1 1 0,-1-1 0,-1 1 0,1 0 0,4 7 0,-3-3 0,0 0 0,-1 0 0,0 1 0,0-1 0,-1 1 0,0 0 0,-1 1 0,0-1 0,0 1 0,-1-1 0,-1 1 0,1 12 0,-3-10 0,0 0 0,-1 1 0,0-1 0,-1 0 0,-1-1 0,0 1 0,-1 0 0,-8 17 0,3-12 0,-1-1 0,-1 0 0,0 0 0,-27 26 0,-3-5 0,-1-2 0,-1-1 0,-51 27 0,83-54 0,4-3 0,-1 0 0,1 1 0,0 0 0,1 0 0,-10 11 0,16-16 0,-1 1 0,1 0 0,0 0 0,-1 0 0,1 0 0,0 0 0,0 0 0,1 0 0,-1 0 0,0 0 0,1 1 0,-1-1 0,1 0 0,0 0 0,0 0 0,0 1 0,0-1 0,0 0 0,0 1 0,1-1 0,-1 0 0,1 0 0,-1 0 0,1 0 0,0 1 0,0-1 0,0 0 0,2 3 0,13 17 0,1-1 0,1 0 0,1-2 0,41 34 0,-19-17 0,25 27 154,47 40-31,-97-90-397,1 0 1,1-2-1,0 0 0,1-1 1,20 9-1,-9-9-6552</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32.914"/>
    </inkml:context>
    <inkml:brush xml:id="br0">
      <inkml:brushProperty name="width" value="0.05" units="cm"/>
      <inkml:brushProperty name="height" value="0.05" units="cm"/>
    </inkml:brush>
  </inkml:definitions>
  <inkml:trace contextRef="#ctx0" brushRef="#br0">57 202 24575,'-4'-4'0,"-21"-21"0,24 24 0,0 0 0,0 1 0,0-1 0,0 0 0,0 0 0,0 1 0,0-1 0,0 0 0,0 1 0,0-1 0,-1 1 0,1 0 0,0-1 0,0 1 0,-1 0 0,1 0 0,0-1 0,0 1 0,-1 0 0,1 0 0,-2 1 0,3-1 0,0 0 0,0 1 0,0-1 0,0 1 0,0-1 0,0 0 0,0 1 0,0-1 0,0 0 0,0 1 0,0-1 0,0 1 0,0-1 0,0 0 0,1 1 0,-1-1 0,0 0 0,0 1 0,0-1 0,1 0 0,-1 0 0,0 1 0,0-1 0,1 0 0,-1 0 0,0 1 0,0-1 0,1 0 0,-1 0 0,0 0 0,1 1 0,-1-1 0,0 0 0,1 0 0,0 0 0,13 10 0,-1-4 0,0 0 0,0-1 0,1 0 0,0-1 0,0-1 0,0 0 0,26 2 0,-32-4 0,1-1 0,-1 0 0,0 0 0,0-1 0,1 0 0,-1-1 0,0 1 0,0-2 0,0 1 0,0-1 0,-1 0 0,1-1 0,-1 0 0,13-8 0,-17 10 0,0-1 0,-1 1 0,1 0 0,-1-1 0,0 0 0,0 1 0,0-1 0,0 0 0,-1 0 0,1 0 0,-1 0 0,1-1 0,-1 1 0,0 0 0,-1 0 0,1-1 0,0 1 0,-1-1 0,0-6 0,0 5 0,-1 0 0,0 0 0,0 0 0,0 0 0,-1 0 0,0 1 0,0-1 0,0 0 0,0 1 0,-1 0 0,0-1 0,-5-5 0,4 5 0,-1 0 0,1 0 0,-1 1 0,0 0 0,-1 0 0,1 0 0,-1 0 0,1 1 0,-12-5 0,13 7 0,0-1 0,0 1 0,0 0 0,0 0 0,0 1 0,0-1 0,0 1 0,0 0 0,0 0 0,0 0 0,0 1 0,0-1 0,0 1 0,0 0 0,0 0 0,-4 2 0,4 0 0,-1-1 0,1 1 0,0 0 0,1 0 0,-1 0 0,0 1 0,1-1 0,0 1 0,0 0 0,0 0 0,0 0 0,1 0 0,-1 1 0,-1 4 0,-2 5 0,1-1 0,1 1 0,-5 22 0,8-27 0,-1 0 0,1 1 0,0-1 0,1 1 0,0-1 0,1 1 0,0-1 0,0 1 0,1-1 0,0 0 0,6 15 0,-5-18 0,0 0 0,0 0 0,1-1 0,0 1 0,-1-1 0,2 0 0,-1 0 0,1 0 0,0-1 0,0 0 0,0 0 0,0 0 0,1 0 0,-1-1 0,1 0 0,0 0 0,11 3 0,25 5-1365,-2-4-5461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33.523"/>
    </inkml:context>
    <inkml:brush xml:id="br0">
      <inkml:brushProperty name="width" value="0.05" units="cm"/>
      <inkml:brushProperty name="height" value="0.05" units="cm"/>
    </inkml:brush>
  </inkml:definitions>
  <inkml:trace contextRef="#ctx0" brushRef="#br0">238 218 24575,'0'-14'0,"-1"0"0,0 0 0,-1 0 0,-1 0 0,0 0 0,-1 1 0,-1-1 0,0 1 0,0 0 0,-2 0 0,1 1 0,-16-21 0,21 31 0,0 1 0,0-1 0,-1 0 0,1 1 0,-1 0 0,1-1 0,-1 1 0,1 0 0,-1-1 0,0 1 0,0 0 0,0 0 0,1 1 0,-1-1 0,0 0 0,0 1 0,0-1 0,0 1 0,0-1 0,0 1 0,-4 0 0,3 0 0,0 1 0,0 0 0,0 0 0,1 0 0,-1 0 0,0 0 0,1 1 0,-1-1 0,0 1 0,1-1 0,0 1 0,-1 0 0,-2 3 0,-3 5 0,0-1 0,0 2 0,1-1 0,0 1 0,-9 22 0,8-17 0,2 0 0,0 0 0,1 1 0,1 0 0,-5 35 0,9-47 0,0 0 0,0 0 0,0 0 0,1 0 0,0 0 0,0 0 0,0 0 0,0 0 0,1-1 0,4 10 0,-4-11 0,0 1 0,0-1 0,1 0 0,0-1 0,-1 1 0,1 0 0,0-1 0,0 1 0,0-1 0,0 0 0,1 0 0,-1-1 0,1 1 0,-1 0 0,1-1 0,5 1 0,-2 0 0,0-1 0,0-1 0,1 0 0,-1 0 0,0 0 0,0-1 0,1 0 0,-1 0 0,0-1 0,0 1 0,0-2 0,9-3 0,-12 5 0,-1-1 0,1 1 0,0-1 0,-1 0 0,1 0 0,-1 0 0,0-1 0,0 1 0,0-1 0,0 0 0,0 1 0,0-1 0,-1-1 0,1 1 0,-1 0 0,0 0 0,0-1 0,0 0 0,-1 1 0,1-1 0,-1 0 0,0 1 0,1-8 0,-1 11 0,-1-1 0,0 1 0,0-1 0,0 1 0,0-1 0,0 1 0,0-1 0,0 1 0,0-1 0,0 1 0,0-1 0,0 1 0,0-1 0,0 1 0,0-1 0,0 1 0,-1-1 0,1 1 0,0-1 0,0 1 0,-1 0 0,1-1 0,0 1 0,0-1 0,-1 1 0,1 0 0,0-1 0,-1 1 0,1 0 0,-1-1 0,1 1 0,0 0 0,-1-1 0,1 1 0,-1 0 0,1 0 0,-1 0 0,1 0 0,-1-1 0,1 1 0,-1 0 0,1 0 0,-2 0 0,2 0 0,-1 0 0,0 0 0,0 0 0,0 0 0,1-1 0,-1 1 0,0 0 0,0 0 0,1-1 0,-1 1 0,0-1 0,1 1 0,-1 0 0,0-1 0,0 0 0,1 0 0,-1 1 0,1-1 0,0 0 0,0 1 0,-1-1 0,1 1 0,0-1 0,0 0 0,0 1 0,0-1 0,0 0 0,0 1 0,0-1 0,0 0 0,0 1 0,0-1 0,0 1 0,0-1 0,1 0 0,-1 1 0,0-1 0,0 1 0,1-1 0,-1 0 0,0 1 0,1-1 0,-1 1 0,1-1 0,-1 1 0,0 0 0,1-1 0,-1 1 0,1-1 0,-1 1 0,1 0 0,0-1 0,-1 1 0,1 0 0,-1 0 0,1-1 0,0 1 0,-1 0 0,1 0 0,-1 0 0,1 0 0,0 0 0,-1 0 0,1 0 0,0 0 0,-1 0 0,1 0 0,0 0 0,-1 0 0,1 0 0,-1 0 0,1 1 0,0-1 0,3 4 0,1 1 0,-2-1 0,1 1 0,0 0 0,-1 0 0,0 0 0,0 0 0,-1 0 0,1 1 0,-1-1 0,2 10 0,5 9 0,-3-12-227,0 1-1,1-1 1,1 0-1,-1-1 1,16 16-1,-12-15-6598</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34.066"/>
    </inkml:context>
    <inkml:brush xml:id="br0">
      <inkml:brushProperty name="width" value="0.05" units="cm"/>
      <inkml:brushProperty name="height" value="0.05" units="cm"/>
    </inkml:brush>
  </inkml:definitions>
  <inkml:trace contextRef="#ctx0" brushRef="#br0">330 636 24575,'-33'-34'0,"19"18"0,-1 1 0,-1 0 0,-17-12 0,29 24 0,0 0 0,0 1 0,0 0 0,0-1 0,0 1 0,-1 1 0,1-1 0,-1 1 0,1-1 0,-1 1 0,1 0 0,-1 1 0,0-1 0,0 1 0,1 0 0,-1 0 0,0 1 0,-8 1 0,7 0 0,1 1 0,-1 0 0,1 0 0,0 0 0,0 0 0,0 1 0,0 0 0,0 0 0,1 0 0,0 1 0,0-1 0,-7 11 0,2-1 0,0 0 0,1 1 0,-9 23 0,14-32 0,1-1 0,0 1 0,1 0 0,-1-1 0,1 1 0,1 0 0,-1 0 0,1 7 0,0-11 0,0-1 0,0 1 0,1 0 0,-1 0 0,1 0 0,-1 0 0,1-1 0,0 1 0,0 0 0,0 0 0,0-1 0,0 1 0,0-1 0,0 1 0,0-1 0,0 1 0,1-1 0,-1 0 0,1 0 0,-1 0 0,1 0 0,0 0 0,-1 0 0,1 0 0,0 0 0,-1 0 0,1-1 0,3 1 0,5 2 0,1-1 0,-1 0 0,0-1 0,1-1 0,-1 0 0,1 0 0,-1-1 0,1 0 0,-1 0 0,0-1 0,0-1 0,1 0 0,-2 0 0,1-1 0,0 0 0,13-9 0,-11 5 0,0 0 0,-1 0 0,-1-1 0,1-1 0,-2 0 0,1 0 0,-1-1 0,-1 0 0,0 0 0,0-1 0,11-25 0,-5 2 0,-2 0 0,-1-2 0,-2 1 0,8-58 0,-10 27 0,-3-111 0,-4 171 0,-4-40 0,4 45 0,0 0 0,-1 0 0,1 0 0,-1 0 0,1-1 0,-1 1 0,0 0 0,0 0 0,0 1 0,0-1 0,0 0 0,-1 0 0,1 0 0,0 1 0,-1-1 0,-3-2 0,4 3 0,0 1 0,0 0 0,0 0 0,0 0 0,0 0 0,0 0 0,0 0 0,0 0 0,0 0 0,0 0 0,0 0 0,0 0 0,0 0 0,0 1 0,0-1 0,0 1 0,0-1 0,0 0 0,0 1 0,0 0 0,0-1 0,1 1 0,-1-1 0,0 1 0,0 0 0,1 0 0,-1-1 0,0 1 0,1 0 0,-1 0 0,1 0 0,-1 1 0,-19 34 0,19-35 0,-11 28 0,1-1 0,1 2 0,2-1 0,1 1 0,2 1 0,0-1 0,2 1 0,2-1 0,0 1 0,2 0 0,7 39 0,-3-38 0,2-1 0,0 0 0,3 0 0,0-1 0,2 0 0,1-1 0,1 0 0,2-1 0,1-1 0,37 46 0,-45-64 49,-1 1 0,2-2 0,-1 1-1,2-2 1,-1 1 0,18 9 0,-24-15-87,1 0 0,-1 0 0,1-1 0,-1 1 0,1-1 0,0 0 0,0 0 0,9 0 0,-12-1-42,1 0 0,0-1-1,0 1 1,-1-1 0,1 1-1,0-1 1,-1 0 0,1 0-1,-1 0 1,1-1 0,-1 1 0,1 0-1,-1-1 1,0 0 0,0 1-1,3-4 1,7-10-6746</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44.602"/>
    </inkml:context>
    <inkml:brush xml:id="br0">
      <inkml:brushProperty name="width" value="0.05" units="cm"/>
      <inkml:brushProperty name="height" value="0.05" units="cm"/>
    </inkml:brush>
  </inkml:definitions>
  <inkml:trace contextRef="#ctx0" brushRef="#br0">34 69 24575,'0'-8'0,"0"1"0,1-1 0,0 0 0,1 1 0,0-1 0,0 1 0,3-8 0,-14 45 0,1 0 0,-8 60 0,9-40 0,2 2 0,3 79 0,4-104 0,1 1 0,0-1 0,2 0 0,2-1 0,0 1 0,18 39 0,-21-57-105,0 0 0,1 0 0,0 0 0,1-1 0,0 0 0,0 0 0,1 0 0,-1-1 0,2 0 0,-1-1 0,1 1 0,9 4 0,13 5-6721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50.293"/>
    </inkml:context>
    <inkml:brush xml:id="br0">
      <inkml:brushProperty name="width" value="0.05" units="cm"/>
      <inkml:brushProperty name="height" value="0.05" units="cm"/>
    </inkml:brush>
  </inkml:definitions>
  <inkml:trace contextRef="#ctx0" brushRef="#br0">176 533 24575,'129'-146'0,"-117"133"0,-8 8 0,1 0 0,-1 0 0,1 1 0,1-1 0,6-4 0,-12 9 0,0 0 0,0 0 0,0 1 0,0-1 0,0 0 0,0 0 0,0 0 0,0 0 0,0 0 0,0 0 0,0 0 0,0 0 0,0 0 0,0 0 0,0 0 0,0 0 0,0 0 0,0 0 0,0 0 0,0 0 0,0 0 0,0 0 0,0 1 0,0-1 0,0 0 0,0 0 0,1 0 0,-1 0 0,0 0 0,0 0 0,0 0 0,0 0 0,0 0 0,0 0 0,0 0 0,0 0 0,0 0 0,0 0 0,0 0 0,0 0 0,0 0 0,0 0 0,0 0 0,0 0 0,0 0 0,0 0 0,0 0 0,1 0 0,-1 0 0,0 0 0,0 0 0,0 0 0,0 0 0,0 0 0,0 0 0,0 0 0,0 0 0,0 0 0,0 0 0,0 0 0,0 0 0,-4 7 0,-7 9 0,-6 6 0,0 0 0,2 2 0,0 0 0,2 0 0,1 2 0,1-1 0,-12 41 0,22-62 0,0 0 0,0 0 0,1 0 0,-1 0 0,1 1 0,0-1 0,0 0 0,1 0 0,-1 0 0,1 0 0,0 0 0,2 6 0,-2-9 0,0 1 0,0 0 0,0-1 0,0 1 0,0-1 0,0 0 0,0 1 0,1-1 0,-1 0 0,0 0 0,1 0 0,-1 0 0,1 0 0,0 0 0,-1 0 0,1 0 0,-1-1 0,1 1 0,0 0 0,0-1 0,-1 0 0,1 1 0,0-1 0,0 0 0,0 0 0,0 0 0,-1 0 0,1 0 0,0-1 0,2 1 0,6-3 0,-1 1 0,1-1 0,0 0 0,-1-1 0,0 0 0,0-1 0,0 0 0,-1 0 0,9-7 0,6-6 0,36-38 0,-58 54 0,9-7 0,-1-2 0,0 1 0,8-13 0,-16 21 0,1 0 0,-1 0 0,0 0 0,1 0 0,-1 0 0,0 0 0,-1-1 0,1 1 0,0 0 0,-1 0 0,1-1 0,-1 1 0,0 0 0,1-1 0,-1 1 0,0-1 0,-1 1 0,1 0 0,0-1 0,-1 1 0,1 0 0,-1 0 0,0-1 0,1 1 0,-1 0 0,-2-2 0,3 3 0,-1 0 0,1 1 0,-1-1 0,1 0 0,-1 1 0,0-1 0,1 1 0,-1-1 0,0 1 0,0-1 0,1 1 0,-1-1 0,0 1 0,0 0 0,0-1 0,0 1 0,1 0 0,-1 0 0,0 0 0,0 0 0,0 0 0,0 0 0,0 0 0,0 0 0,1 0 0,-1 0 0,0 0 0,0 0 0,0 1 0,0-1 0,1 0 0,-1 1 0,0-1 0,0 0 0,0 1 0,1-1 0,-1 1 0,0-1 0,1 1 0,-1 0 0,0-1 0,1 1 0,-1 0 0,1-1 0,-1 3 0,-3 1 0,1 0 0,0 1 0,0-1 0,0 1 0,1 0 0,-3 6 0,3-5 0,1 0 0,-1 0 0,1 0 0,0 1 0,1-1 0,-1 0 0,1 0 0,1 1 0,-1-1 0,1 0 0,0 0 0,0 0 0,1 0 0,0 0 0,0 0 0,4 9 0,-4-12 0,0 1 0,1-1 0,-1 0 0,0 0 0,1 0 0,0 0 0,0 0 0,0-1 0,0 1 0,0-1 0,0 0 0,1 0 0,-1 0 0,1 0 0,-1-1 0,1 1 0,0-1 0,0 0 0,0 0 0,-1 0 0,1-1 0,0 1 0,0-1 0,0 0 0,0 0 0,0-1 0,6 0 0,-1-1 0,1 0 0,-1-1 0,0 0 0,-1 0 0,1-1 0,0 0 0,-1-1 0,0 0 0,0 0 0,0-1 0,-1 0 0,0 0 0,0-1 0,-1 1 0,1-2 0,-1 1 0,-1-1 0,1 0 0,-2 0 0,1 0 0,-1-1 0,0 1 0,-1-1 0,0 0 0,3-14 0,-3 3 0,-2-1 0,0 1 0,-2-1 0,0 0 0,-1 1 0,-1 0 0,-1-1 0,-1 1 0,-1 1 0,0-1 0,-2 1 0,0 0 0,-1 1 0,-1 0 0,0 0 0,-2 1 0,0 0 0,-1 1 0,0 1 0,-31-28 0,36 37 0,0 1 0,0 0 0,0 0 0,0 0 0,-1 1 0,0 1 0,0 0 0,0 0 0,0 0 0,0 1 0,-1 1 0,1-1 0,-1 2 0,1-1 0,-1 1 0,1 1 0,-1-1 0,1 2 0,-1-1 0,1 1 0,0 1 0,0 0 0,0 0 0,0 1 0,-15 8 0,2 2 0,0 0 0,1 1 0,1 1 0,0 1 0,1 1 0,1 0 0,1 2 0,1 0 0,1 0 0,0 2 0,-13 26 0,15-22 0,0 0 0,2 0 0,2 1 0,0 1 0,1-1 0,2 1 0,1 1 0,1-1 0,0 54 0,5-65 0,0 0 0,2 0 0,0 0 0,0-1 0,2 1 0,0-1 0,0 0 0,2 0 0,0-1 0,1 1 0,0-2 0,1 1 0,22 24 0,-18-24 0,2 0 0,0-2 0,1 0 0,0 0 0,1-2 0,0 0 0,1-1 0,0-1 0,1 0 0,0-2 0,26 8 0,-13-7-105,0-1 0,0-2 0,1-1 0,0-2 0,0-1 0,0-2 0,0-1 0,-1-1 0,1-2 0,-1-1 0,0-2 0,59-22 0,-20-1-6721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45.268"/>
    </inkml:context>
    <inkml:brush xml:id="br0">
      <inkml:brushProperty name="width" value="0.05" units="cm"/>
      <inkml:brushProperty name="height" value="0.05" units="cm"/>
    </inkml:brush>
  </inkml:definitions>
  <inkml:trace contextRef="#ctx0" brushRef="#br0">21 740 24575,'0'-2'0,"0"-1"0,-1 1 0,1 0 0,-1 0 0,0-1 0,1 1 0,-1 0 0,-2-3 0,-3 1 0,2 15 0,2 23 0,1 1 0,6 66 0,21 68 0,-25-165 0,1 6 0,0 1 0,0-1 0,1 0 0,0 0 0,1 0 0,5 11 0,-9-21 0,0 0 0,0 0 0,0 1 0,1-1 0,-1 0 0,0 1 0,0-1 0,0 0 0,0 0 0,0 1 0,1-1 0,-1 0 0,0 0 0,0 0 0,0 1 0,1-1 0,-1 0 0,0 0 0,0 0 0,0 0 0,1 1 0,-1-1 0,0 0 0,1 0 0,-1 0 0,0 0 0,0 0 0,1 0 0,-1 0 0,0 0 0,1 0 0,-1 0 0,0 0 0,0 0 0,1 0 0,-1 0 0,0 0 0,0 0 0,1 0 0,-1 0 0,0 0 0,1 0 0,-1-1 0,6-13 0,-3-22 0,-4-30 0,-4 0 0,-23-115 0,-1-8 0,22 125 0,4-118 0,5 159 0,0 1 0,1-1 0,1 1 0,1 0 0,2 0 0,0 1 0,1 0 0,20-38 0,-22 50 0,1-1 0,0 2 0,0-1 0,1 1 0,0 0 0,1 1 0,0-1 0,0 2 0,0-1 0,1 2 0,0-1 0,0 1 0,0 0 0,1 1 0,-1 1 0,13-3 0,-17 4 0,1 1 0,-1 0 0,1 0 0,0 0 0,-1 1 0,1 0 0,0 1 0,-1 0 0,1 0 0,0 0 0,-1 0 0,1 1 0,-1 0 0,0 1 0,0 0 0,0 0 0,0 0 0,0 0 0,0 1 0,-1 0 0,0 0 0,0 1 0,0-1 0,0 1 0,-1 0 0,0 0 0,0 1 0,4 6 0,-1 1 0,0 1 0,-2 0 0,1 0 0,-2 1 0,0-1 0,-1 1 0,0 0 0,-1 0 0,-1 0 0,0 0 0,-3 26 0,-1-10 0,-1-1 0,-2 0 0,-1 0 0,-19 51 0,17-60 0,0 0 0,-1-1 0,-1 0 0,-1-1 0,-1-1 0,-1 0 0,0 0 0,-20 18 0,25-27 0,-2 0 0,1-1 0,-1 0 0,0 0 0,-1-1 0,0-1 0,0 0 0,-1 0 0,1-1 0,-1-1 0,0 0 0,0-1 0,-1-1 0,-23 3 0,32-6 0,0 1 0,0-1 0,0 0 0,0 0 0,0 0 0,1-1 0,-6-2 0,8 3 0,1 1 0,-1-1 0,1 0 0,-1 0 0,1 0 0,-1 0 0,1 0 0,0 0 0,0-1 0,-2-1 0,2 2 0,1 0 0,0 1 0,-1-1 0,1 0 0,0 0 0,0 1 0,-1-1 0,1 0 0,0 1 0,0-1 0,0 0 0,0 0 0,0 1 0,0-1 0,0 0 0,0 0 0,1 1 0,-1-1 0,0 0 0,0 0 0,1 1 0,-1-1 0,0 0 0,1 1 0,0-2 0,0 1 0,0 0 0,0 0 0,0 0 0,0 0 0,1 0 0,-1 0 0,0 0 0,1 0 0,-1 1 0,1-1 0,-1 0 0,1 1 0,-1-1 0,1 1 0,-1 0 0,1 0 0,-1-1 0,1 1 0,0 0 0,-1 0 0,1 0 0,-1 0 0,1 1 0,2 0 0,3 0 0,0 1 0,-1 0 0,1 0 0,9 5 0,0 1 0,-1 2 0,-1-1 0,0 2 0,0 0 0,-1 1 0,23 25 0,63 93 0,-59-74 0,-16-23 0,53 67 0,-67-90 0,-1 0 0,1-1 0,1 0 0,0 0 0,0-1 0,22 12 0,-30-18-68,0-1 0,0 0-1,-1 0 1,1 0 0,0 0 0,0 0-1,0-1 1,0 1 0,0-1 0,0 0-1,1 0 1,-1 0 0,0 0 0,0 0-1,0-1 1,0 0 0,0 1-1,0-1 1,3-2 0,10-6-6758</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46.201"/>
    </inkml:context>
    <inkml:brush xml:id="br0">
      <inkml:brushProperty name="width" value="0.05" units="cm"/>
      <inkml:brushProperty name="height" value="0.05" units="cm"/>
    </inkml:brush>
  </inkml:definitions>
  <inkml:trace contextRef="#ctx0" brushRef="#br0">2 71 24575,'-1'-8'0,"1"8"0,0-1 0,0 1 0,0-1 0,0 0 0,0 1 0,0-1 0,0 1 0,0-1 0,0 1 0,0-1 0,0 1 0,0-1 0,0 1 0,1-1 0,-1 0 0,0 1 0,0-1 0,0 1 0,1 0 0,-1-1 0,0 1 0,1-1 0,-1 1 0,1-1 0,-1 1 0,0 0 0,1-1 0,-1 1 0,1 0 0,-1-1 0,1 1 0,-1 0 0,1 0 0,-1-1 0,1 1 0,13-7 0,1 1 0,-1 1 0,1 0 0,0 1 0,25-3 0,17-6 0,-64 16 0,1-1 0,0 1 0,0 1 0,-9 5 0,11-5 0,-3 2 0,1-1 0,-1 0 0,0 0 0,0 0 0,0-1 0,-1 0 0,1 0 0,-17 4 0,-2 1 0,19-4 0,18-1 0,14-4 0,1 0 0,-1-2 0,37-6 0,-16 1 0,234-13-1365</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46.388"/>
    </inkml:context>
    <inkml:brush xml:id="br0">
      <inkml:brushProperty name="width" value="0.05" units="cm"/>
      <inkml:brushProperty name="height" value="0.05" units="cm"/>
    </inkml:brush>
  </inkml:definitions>
  <inkml:trace contextRef="#ctx0" brushRef="#br0">116 1 24575,'-10'0'0,"-1"2"0,1-1 0,-1 1 0,1 1 0,0 0 0,-13 6 0,21-8 0,-1 0 0,2 1 0,-1-1 0,0 1 0,0 0 0,0-1 0,1 1 0,-1 0 0,1 0 0,-1 0 0,1 0 0,0 0 0,0 0 0,0 1 0,0-1 0,0 0 0,1 1 0,-1-1 0,1 0 0,-1 4 0,0 6 0,0 1 0,2 21 0,-1-16 0,3 50 0,2-1 0,16 77 0,-19-134-151,0 0-1,0-1 0,1 1 0,0-1 1,1 0-1,0 0 0,0 0 1,9 12-1,-2-9-6674</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46.935"/>
    </inkml:context>
    <inkml:brush xml:id="br0">
      <inkml:brushProperty name="width" value="0.05" units="cm"/>
      <inkml:brushProperty name="height" value="0.05" units="cm"/>
    </inkml:brush>
  </inkml:definitions>
  <inkml:trace contextRef="#ctx0" brushRef="#br0">58 390 24575,'0'-64'0,"0"47"0,0 45 0,-1 40 0,-15 102 0,15-167 0,1 0 0,-1-1 0,1 1 0,-1 0 0,0 0 0,0 0 0,0-1 0,-3 5 0,4-7 0,0 1 0,-1-1 0,1 0 0,0 0 0,0 0 0,0 0 0,0 0 0,0 1 0,-1-1 0,1 0 0,0 0 0,0 0 0,0 0 0,0 0 0,-1 0 0,1 0 0,0 0 0,0 0 0,0 0 0,-1 0 0,1 0 0,0 0 0,0 0 0,0 0 0,-1 0 0,1 0 0,0 0 0,0 0 0,0 0 0,-1 0 0,1 0 0,0 0 0,0 0 0,0 0 0,-1 0 0,1 0 0,0-1 0,0 1 0,-1 0 0,-7-17 0,4-2 0,0 0 0,1 0 0,1 0 0,0 0 0,3-36 0,18-97 0,-18 146 0,25-124 0,-22 117 0,0 0 0,1 1 0,0-1 0,1 1 0,0 0 0,1 1 0,15-20 0,-20 29 0,0-1 0,1 0 0,-1 1 0,1 0 0,-1-1 0,1 1 0,0 0 0,0 0 0,0 0 0,0 1 0,0-1 0,1 1 0,-1 0 0,0 0 0,1 0 0,-1 0 0,1 1 0,-1-1 0,1 1 0,-1 0 0,5 0 0,-4 1 0,-1 0 0,0 0 0,0 0 0,-1 0 0,1 0 0,0 1 0,0 0 0,-1-1 0,1 1 0,-1 0 0,1 0 0,-1 0 0,0 1 0,0-1 0,0 1 0,0-1 0,0 1 0,-1-1 0,1 1 0,-1 0 0,1 0 0,-1 0 0,1 5 0,1 2 0,0 0 0,-1 0 0,0 0 0,-1 0 0,0 1 0,-1-1 0,0 0 0,0 1 0,-1-1 0,-1 0 0,1 0 0,-7 19 0,2-13 0,-1-1 0,0 0 0,-1 0 0,0-1 0,-1 0 0,-1 0 0,-14 15 0,22-27 0,-1 1 0,0 1 0,0 0 0,0-1 0,0 1 0,-3 8 0,6-11 0,0-1 0,-1 1 0,1 0 0,0-1 0,0 1 0,0 0 0,0 0 0,0-1 0,0 1 0,0 0 0,0 0 0,0-1 0,0 1 0,1 0 0,-1 0 0,0-1 0,0 1 0,1 0 0,-1-1 0,0 1 0,1 0 0,-1-1 0,1 1 0,-1-1 0,1 1 0,-1-1 0,1 1 0,-1-1 0,1 1 0,-1-1 0,1 1 0,0-1 0,-1 0 0,1 1 0,0-1 0,-1 0 0,1 0 0,0 1 0,0-1 0,-1 0 0,1 0 0,0 0 0,1 0 0,7 3 0,0 0 0,0 0 0,-1 1 0,1 0 0,-1 0 0,0 1 0,0 1 0,9 7 0,2 4 0,27 33 0,12 11 0,-40-46-1365,-3-5-5461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47.153"/>
    </inkml:context>
    <inkml:brush xml:id="br0">
      <inkml:brushProperty name="width" value="0.05" units="cm"/>
      <inkml:brushProperty name="height" value="0.05" units="cm"/>
    </inkml:brush>
  </inkml:definitions>
  <inkml:trace contextRef="#ctx0" brushRef="#br0">1 318 24575,'0'-31'0,"2"0"0,9-48 0,-8 62 0,2 0 0,0 0 0,1 0 0,0 0 0,17-27 0,-21 40 0,0 1 0,0-1 0,1 1 0,0-1 0,-1 1 0,1 0 0,0 0 0,1 1 0,-1-1 0,0 1 0,1-1 0,-1 1 0,1 0 0,0 0 0,5-1 0,-6 2 0,-1 1 0,1-1 0,0 1 0,0 0 0,-1 0 0,1 0 0,0 1 0,0-1 0,-1 1 0,1-1 0,0 1 0,-1 0 0,1 0 0,-1 0 0,1 0 0,-1 1 0,0-1 0,1 1 0,-1-1 0,0 1 0,0 0 0,0 0 0,0 0 0,2 3 0,5 6 0,0 1 0,-1 0 0,-1 1 0,0-1 0,-1 1 0,0 1 0,-1-1 0,4 16 0,3 18 0,6 51 0,-8-28 114,-3 0 0,-3 119 0,-6-155-328,-1 1 1,-2-1 0,-1 0-1,-2 0 1,-1-1 0,-2 0-1,-21 46 1,0-22-6613</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20.117"/>
    </inkml:context>
    <inkml:brush xml:id="br0">
      <inkml:brushProperty name="width" value="0.05" units="cm"/>
      <inkml:brushProperty name="height" value="0.05" units="cm"/>
    </inkml:brush>
  </inkml:definitions>
  <inkml:trace contextRef="#ctx0" brushRef="#br0">30 166 24575,'-3'-3'0,"0"-1"0,1 0 0,0 0 0,0 0 0,0 0 0,0 0 0,1-1 0,-1 1 0,1 0 0,0-1 0,1 1 0,-1-8 0,0 3 0,1-1 0,0 1 0,1 0 0,0 0 0,3-12 0,-3 18 0,0 0 0,0 1 0,0-1 0,1 0 0,-1 0 0,1 1 0,0-1 0,0 1 0,0-1 0,4-3 0,-6 6 0,1-1 0,-1 1 0,1 0 0,-1-1 0,1 1 0,0 0 0,-1-1 0,1 1 0,-1 0 0,1 0 0,0-1 0,-1 1 0,1 0 0,0 0 0,-1 0 0,1 0 0,0 0 0,-1 0 0,1 0 0,0 0 0,1 0 0,-2 1 0,1 0 0,0-1 0,0 1 0,0 0 0,0-1 0,-1 1 0,1 0 0,0 0 0,-1 0 0,1 0 0,0 0 0,-1-1 0,1 1 0,-1 0 0,0 0 0,1 1 0,-1-1 0,1 1 0,2 13 0,0 0 0,-1 0 0,0 0 0,-1 24 0,-8 61 0,-6-9-682,-31 110-1,37-171-6143</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20.482"/>
    </inkml:context>
    <inkml:brush xml:id="br0">
      <inkml:brushProperty name="width" value="0.05" units="cm"/>
      <inkml:brushProperty name="height" value="0.05" units="cm"/>
    </inkml:brush>
  </inkml:definitions>
  <inkml:trace contextRef="#ctx0" brushRef="#br0">111 464 24575,'-12'-39'0,"-26"-57"0,-7-20 0,41 102 0,0 0 0,1 0 0,1 0 0,0 0 0,1 0 0,1-22 0,1 32 0,-1 1 0,1-1 0,-1 0 0,1 1 0,0-1 0,0 0 0,1 1 0,-1-1 0,1 1 0,0 0 0,0 0 0,0-1 0,0 1 0,0 0 0,1 1 0,4-5 0,-3 3 0,1 1 0,0 0 0,0 0 0,0 1 0,0-1 0,0 1 0,0 0 0,1 0 0,10-1 0,4 1 0,-1 0 0,1 2 0,-1 0 0,0 1 0,27 5 0,-1 2 0,0 2 0,0 1 0,-1 3 0,-1 1 0,0 3 0,-1 1 0,-1 2 0,55 37 0,-85-50 0,0 1 0,-1 0 0,0 0 0,0 1 0,-1 1 0,-1-1 0,1 1 0,10 20 0,-17-26 0,1-1 0,-1 1 0,0 0 0,-1 0 0,1 0 0,-1 0 0,0 1 0,0-1 0,-1 0 0,0 0 0,0 1 0,0-1 0,0 0 0,-1 0 0,0 1 0,0-1 0,0 0 0,-1 0 0,1 0 0,-1 0 0,-1 0 0,1-1 0,0 1 0,-1-1 0,-4 6 0,-3 1 0,1-1 0,-2 0 0,1 0 0,-2-1 0,1-1 0,-1 1 0,-19 8 0,-9 3 0,-46 15 0,-55 7 0,47-17 0,90-23 0,0-1 0,0 1 0,0-1 0,0 1 0,-6 4 0,9-6 0,1 1 0,-1-1 0,1 1 0,-1-1 0,1 1 0,-1-1 0,1 1 0,-1-1 0,1 1 0,0-1 0,-1 1 0,1 0 0,0-1 0,-1 1 0,1 0 0,0-1 0,0 1 0,0 0 0,0-1 0,0 1 0,0 0 0,0-1 0,0 1 0,0 0 0,0-1 0,0 1 0,0 0 0,0-1 0,0 1 0,1 0 0,-1-1 0,0 1 0,0-1 0,1 1 0,-1 0 0,0-1 0,1 1 0,-1-1 0,1 1 0,-1-1 0,1 1 0,-1-1 0,1 1 0,0-1 0,16 14 0,0-1 0,0-1 0,1-1 0,1 0 0,35 13 0,-11-3 0,314 174 62,-227-120-1489,-79-46-5399</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20.902"/>
    </inkml:context>
    <inkml:brush xml:id="br0">
      <inkml:brushProperty name="width" value="0.05" units="cm"/>
      <inkml:brushProperty name="height" value="0.05" units="cm"/>
    </inkml:brush>
  </inkml:definitions>
  <inkml:trace contextRef="#ctx0" brushRef="#br0">403 171 24575,'6'-11'0,"-1"-1"0,0 0 0,-1-1 0,0 1 0,3-23 0,-6 32 0,-1-1 0,0 0 0,0 1 0,0-1 0,0 0 0,-1 0 0,1 1 0,-1-1 0,0 1 0,-3-8 0,3 9 0,0 0 0,0 0 0,-1 1 0,1-1 0,-1 0 0,1 1 0,-1-1 0,0 0 0,1 1 0,-1 0 0,0-1 0,0 1 0,0 0 0,0 0 0,0 0 0,0 1 0,0-1 0,0 0 0,-4 0 0,-2 0 0,0 1 0,0-1 0,0 1 0,0 1 0,0 0 0,1 0 0,-1 0 0,0 1 0,0 0 0,1 1 0,0 0 0,-1 0 0,1 0 0,-11 8 0,-4 3 0,1 1 0,0 1 0,-21 21 0,26-21 0,0 0 0,1 1 0,1 1 0,0 1 0,1-1 0,2 2 0,-1 0 0,2 0 0,-10 31 0,16-40 0,1 1 0,0 0 0,0 0 0,2 1 0,-1-1 0,2 0 0,-1 1 0,2-1 0,0 0 0,0 1 0,1-1 0,0 0 0,1 0 0,1 0 0,0 0 0,1-1 0,0 0 0,12 20 0,-10-20 31,2 0 0,-1-1 0,1 0 0,1 0 0,0-1 0,0 0 0,1-1 0,0 0 1,0-1-1,24 11 0,-18-10-245,0-2 1,0 0 0,0-1-1,1-1 1,0 0 0,0-2-1,27 2 1,5-5-6613</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21.383"/>
    </inkml:context>
    <inkml:brush xml:id="br0">
      <inkml:brushProperty name="width" value="0.05" units="cm"/>
      <inkml:brushProperty name="height" value="0.05" units="cm"/>
    </inkml:brush>
  </inkml:definitions>
  <inkml:trace contextRef="#ctx0" brushRef="#br0">94 442 24575,'-13'-13'0,"0"-1"0,1 0 0,1-1 0,1 0 0,-12-22 0,19 33 0,2-1 0,-1 1 0,0-1 0,1 0 0,0 0 0,0 0 0,0 1 0,1-1 0,-1 0 0,2-10 0,-1 12 0,1-1 0,0 1 0,0 0 0,0-1 0,1 1 0,-1 0 0,1 0 0,0 0 0,0 0 0,0 0 0,0 0 0,0 0 0,1 1 0,-1-1 0,1 1 0,-1 0 0,4-3 0,6-2 0,0 0 0,1 1 0,-1 0 0,1 1 0,0 0 0,1 1 0,-1 1 0,1 0 0,18-1 0,13 0 0,69 2 0,-109 3 0,14-2 0,0 2 0,0 0 0,0 2 0,0 0 0,35 10 0,-53-12 0,0-1 0,0 1 0,0-1 0,0 1 0,1 0 0,-1-1 0,0 1 0,0 0 0,0 0 0,0 0 0,-1 0 0,1 0 0,0 0 0,0 0 0,-1 0 0,1 0 0,0 0 0,-1 1 0,1-1 0,-1 0 0,0 0 0,1 0 0,-1 1 0,0-1 0,0 0 0,1 1 0,-1-1 0,0 0 0,0 0 0,-1 1 0,1-1 0,0 0 0,0 1 0,-1-1 0,1 0 0,-1 3 0,-3 4 0,0 1 0,-1 0 0,0-1 0,-7 10 0,-2 3 0,-11 34 0,2 1 0,-19 75 0,34-106 0,-2 5 0,5-18 0,1 1 0,0-1 0,1 1 0,0 0 0,1 0 0,-1 22 0,3-35 0,0 0 0,0 1 0,0-1 0,0 0 0,0 0 0,0 1 0,0-1 0,1 0 0,-1 1 0,0-1 0,0 0 0,0 0 0,0 1 0,0-1 0,0 0 0,1 0 0,-1 1 0,0-1 0,0 0 0,0 0 0,0 1 0,1-1 0,-1 0 0,0 0 0,0 0 0,1 0 0,-1 1 0,0-1 0,0 0 0,1 0 0,-1 0 0,0 0 0,1 0 0,-1 0 0,0 0 0,0 0 0,1 0 0,-1 0 0,0 0 0,1 0 0,-1 0 0,0 0 0,0 0 0,1 0 0,-1 0 0,0 0 0,1 0 0,-1 0 0,0 0 0,0-1 0,1 1 0,-1 0 0,0 0 0,0 0 0,1 0 0,-1-1 0,0 1 0,0 0 0,0 0 0,1 0 0,-1-1 0,0 1 0,0 0 0,0-1 0,16-16 0,-15 17 0,22-32 0,-1 0 0,-1-1 0,24-54 0,37-113 0,20-40 0,-98 232 0,0 1 0,1-1 0,0 1 0,0 1 0,0-1 0,8-6 0,-12 12 0,0 0 0,1 0 0,-1 0 0,0 0 0,0 0 0,0 1 0,1-1 0,-1 0 0,0 1 0,1-1 0,-1 1 0,1 0 0,-1-1 0,0 1 0,1 0 0,-1 0 0,1 0 0,1 0 0,-2 1 0,1-1 0,-1 1 0,1 0 0,-1 0 0,1-1 0,-1 1 0,0 0 0,0 0 0,1 1 0,-1-1 0,0 0 0,0 0 0,0 1 0,0-1 0,0 0 0,0 1 0,-1-1 0,1 1 0,0-1 0,0 2 0,7 21 0,-1 1 0,-1-1 0,-1 1 0,3 48 0,-4-34 0,9 97 308,8 62-1981,-13-151-5153</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21.525"/>
    </inkml:context>
    <inkml:brush xml:id="br0">
      <inkml:brushProperty name="width" value="0.05" units="cm"/>
      <inkml:brushProperty name="height" value="0.05" units="cm"/>
    </inkml:brush>
  </inkml:definitions>
  <inkml:trace contextRef="#ctx0" brushRef="#br0">28 160 24575,'-3'-6'0,"-4"-5"0,-2-5 0,2-1 0,5-2 0,9-1 0,12 1 0,13 2 0,11 2 0,6 3 0,-4 4-8191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51.250"/>
    </inkml:context>
    <inkml:brush xml:id="br0">
      <inkml:brushProperty name="width" value="0.05" units="cm"/>
      <inkml:brushProperty name="height" value="0.05" units="cm"/>
    </inkml:brush>
  </inkml:definitions>
  <inkml:trace contextRef="#ctx0" brushRef="#br0">103 128 24575,'-8'-1'0,"1"1"0,-1-2 0,1 1 0,0-1 0,-12-5 0,15 6 0,0-1 0,0 0 0,0 0 0,0 0 0,0 0 0,0-1 0,0 0 0,1 1 0,-1-1 0,-2-4 0,5 6 0,1 1 0,0-1 0,0 1 0,0-1 0,-1 1 0,1-1 0,0 0 0,0 1 0,0-1 0,0 1 0,0-1 0,0 1 0,0-1 0,0 0 0,0 1 0,1-1 0,-1 1 0,0-1 0,0 1 0,0-1 0,0 1 0,1-1 0,-1 1 0,0-1 0,1 1 0,-1-1 0,0 1 0,1-1 0,-1 1 0,1 0 0,-1-1 0,1 1 0,-1 0 0,0-1 0,1 1 0,-1 0 0,1 0 0,0-1 0,-1 1 0,1 0 0,0 0 0,28-10 0,-27 9 0,58-10 0,1 2 0,77-2 0,-33 3 0,75-6-1365,-141 11-5461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21.741"/>
    </inkml:context>
    <inkml:brush xml:id="br0">
      <inkml:brushProperty name="width" value="0.05" units="cm"/>
      <inkml:brushProperty name="height" value="0.05" units="cm"/>
    </inkml:brush>
  </inkml:definitions>
  <inkml:trace contextRef="#ctx0" brushRef="#br0">31 45 24575,'0'-1'0,"0"1"0,0-1 0,0 1 0,1 0 0,-1-1 0,0 1 0,0-1 0,0 1 0,0-1 0,0 1 0,0 0 0,0-1 0,0 1 0,0-1 0,0 1 0,0-1 0,0 1 0,0-1 0,0 1 0,0 0 0,0-1 0,0 1 0,0-1 0,-1 1 0,1-1 0,0 1 0,0 0 0,-1-1 0,-12-15 0,0 3 0,10 11 0,4 3 0,10 13 0,-1 1 0,-1-1 0,0 2 0,0-1 0,9 28 0,-3-11 0,-6-13 0,13 29 0,-20-44 0,-1-1 0,0 1 0,0 0 0,0-1 0,-1 1 0,1 0 0,-1 0 0,0 0 0,0 0 0,-1 6 0,-4 1-1365</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21.961"/>
    </inkml:context>
    <inkml:brush xml:id="br0">
      <inkml:brushProperty name="width" value="0.05" units="cm"/>
      <inkml:brushProperty name="height" value="0.05" units="cm"/>
    </inkml:brush>
  </inkml:definitions>
  <inkml:trace contextRef="#ctx0" brushRef="#br0">0 59 24575,'3'-3'0,"2"-5"0,2-3 0,0-4 0,2 2 0,3 5 0,0 11 0,-3 7 0,-3 13 0,1 7 0,-1 9 0,-2 7 0,0 4 0,-3 1 0,0-2 0,-1-4 0,-3-2 0,-1-9-8191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22.210"/>
    </inkml:context>
    <inkml:brush xml:id="br0">
      <inkml:brushProperty name="width" value="0.05" units="cm"/>
      <inkml:brushProperty name="height" value="0.05" units="cm"/>
    </inkml:brush>
  </inkml:definitions>
  <inkml:trace contextRef="#ctx0" brushRef="#br0">0 365 24575,'1'-29'0,"1"0"0,0 1 0,3-1 0,8-34 0,-9 50 0,0 0 0,1 0 0,0 1 0,1-1 0,0 1 0,1 0 0,0 1 0,1-1 0,0 2 0,19-20 0,-22 26 0,-1 1 0,1-1 0,-1 1 0,1 0 0,0 0 0,0 0 0,0 1 0,1 0 0,-1 0 0,0 0 0,1 1 0,0 0 0,-1 0 0,12-1 0,-10 3 0,1-1 0,-1 1 0,0 1 0,1-1 0,-1 1 0,0 0 0,0 1 0,0 0 0,-1 0 0,10 5 0,-2 2 0,1 1 0,-2 0 0,1 1 0,-2 0 0,1 1 0,-2 0 0,0 1 0,18 29 0,-18-24 0,-1 0 0,-1 1 0,-1 0 0,-1 1 0,-1 0 0,0 0 0,-2 0 0,0 1 0,-1-1 0,-2 1 0,-1 36 0,-1-39 0,-2 0 0,0-1 0,-1 1 0,-1 0 0,-1-1 0,0 0 0,-2-1 0,0 1 0,0-1 0,-2-1 0,0 0 0,-1 0 0,-20 22 0,16-23-170,0 0-1,-1-1 0,-1-1 1,0-1-1,-1 0 0,0-1 1,-28 12-1,-4-3-6655</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22.600"/>
    </inkml:context>
    <inkml:brush xml:id="br0">
      <inkml:brushProperty name="width" value="0.05" units="cm"/>
      <inkml:brushProperty name="height" value="0.05" units="cm"/>
    </inkml:brush>
  </inkml:definitions>
  <inkml:trace contextRef="#ctx0" brushRef="#br0">407 0 24575,'-55'1'0,"-62"9"0,91-7 0,-1 2 0,1 2 0,0 0 0,-41 17 0,61-21 0,1 0 0,-1 0 0,1 0 0,0 1 0,0-1 0,0 1 0,0 0 0,-4 6 0,8-8 0,-1-1 0,1 1 0,0-1 0,0 1 0,0 0 0,0 0 0,0-1 0,1 1 0,-1 0 0,1 0 0,-1 0 0,1 0 0,0 0 0,-1 0 0,1 0 0,0 0 0,0 0 0,0 0 0,1 0 0,-1 0 0,0 0 0,1 0 0,-1 0 0,1 0 0,0-1 0,0 1 0,0 0 0,2 3 0,3 4 0,1 0 0,0 0 0,1-1 0,0 0 0,15 12 0,51 31 0,-19-14 0,-46-31 0,3 3 0,0 0 0,0 1 0,18 21 0,-28-29 0,0 0 0,0 0 0,0 1 0,0-1 0,-1 1 0,1 0 0,-1-1 0,0 1 0,0 0 0,0 0 0,0 0 0,0 0 0,0-1 0,-1 1 0,0 0 0,1 0 0,-1 0 0,0 1 0,-1-1 0,1 0 0,0-1 0,-1 1 0,0 0 0,1 0 0,-3 5 0,-5 4 0,0-1 0,0 0 0,-1-1 0,0 0 0,-1 0 0,-18 13 0,0 2 0,15-13 0,-3 2 0,1 0 0,1 0 0,0 2 0,1 0 0,0 0 0,-19 36 0,31-50 0,0 0 0,0 1 0,0-1 0,0 0 0,0 1 0,1-1 0,-1 1 0,1-1 0,0 1 0,0 0 0,0-1 0,0 1 0,0-1 0,1 4 0,-1-5 0,1 1 0,0-1 0,0 1 0,0-1 0,-1 0 0,1 1 0,0-1 0,1 0 0,-1 0 0,0 0 0,0 0 0,0 0 0,1 0 0,-1 0 0,0 0 0,1 0 0,-1-1 0,1 1 0,-1 0 0,1-1 0,-1 0 0,1 1 0,2-1 0,9 2-191,0-1 0,0 0 0,1-2 0,-1 1 0,0-1 0,24-6 0,-37 7 163,46-9-6798</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23.105"/>
    </inkml:context>
    <inkml:brush xml:id="br0">
      <inkml:brushProperty name="width" value="0.05" units="cm"/>
      <inkml:brushProperty name="height" value="0.05" units="cm"/>
    </inkml:brush>
  </inkml:definitions>
  <inkml:trace contextRef="#ctx0" brushRef="#br0">203 387 24575,'-1'-18'0,"0"1"0,-2-1 0,0 1 0,-6-20 0,-26-66 0,30 88 0,2 8 0,0 0 0,0 1 0,-6-12 0,8 18 0,1-1 0,0 1 0,0-1 0,-1 0 0,1 1 0,0-1 0,-1 1 0,1-1 0,-1 1 0,1-1 0,-1 1 0,1-1 0,-1 1 0,1-1 0,-1 1 0,1 0 0,-1-1 0,1 1 0,-1 0 0,0 0 0,1-1 0,-1 1 0,0 0 0,1 0 0,-1 0 0,0 0 0,1 0 0,-1 0 0,0 0 0,1 0 0,-1 0 0,0 0 0,1 0 0,-1 0 0,0 0 0,1 0 0,-1 1 0,1-1 0,-1 0 0,0 1 0,1-1 0,-1 0 0,1 1 0,-1-1 0,1 0 0,-1 1 0,1-1 0,-1 1 0,1-1 0,-1 1 0,1 0 0,0-1 0,-1 1 0,1-1 0,0 1 0,-1 0 0,-6 15 0,0 1 0,1 0 0,0 0 0,1 0 0,-2 21 0,-2 1 0,8-36 0,-14 55 0,3 1 0,2 0 0,-3 65 0,13-117 0,0 0 0,1 0 0,0 0 0,0 0 0,3 9 0,-3-16 0,-1 1 0,0 0 0,1 0 0,-1 0 0,0-1 0,1 1 0,-1 0 0,1 0 0,-1-1 0,1 1 0,-1 0 0,1-1 0,-1 1 0,1 0 0,0-1 0,0 1 0,-1-1 0,1 1 0,0-1 0,1 1 0,-1-1 0,0 0 0,0 0 0,0-1 0,0 1 0,0 0 0,0-1 0,0 1 0,0 0 0,0-1 0,0 1 0,0-1 0,0 0 0,-1 1 0,1-1 0,0 0 0,0 1 0,0-1 0,-1 0 0,1 0 0,-1 0 0,1 0 0,0-1 0,6-8 0,0 0 0,-1-1 0,-1 0 0,0 0 0,7-20 0,12-64 0,-12 42 0,14-61 0,-14 55 0,36-107 0,-46 161 0,17-35 0,-19 39 0,1-1 0,0 1 0,-1-1 0,1 1 0,0 0 0,0 0 0,0 0 0,0-1 0,0 1 0,0 0 0,0 0 0,1 0 0,-1 0 0,0 1 0,1-1 0,-1 0 0,0 0 0,1 1 0,-1-1 0,1 1 0,-1-1 0,1 1 0,1 0 0,-2 0 0,0 0 0,0 1 0,0 0 0,0-1 0,0 1 0,0-1 0,0 1 0,0 0 0,0 0 0,0 0 0,-1-1 0,1 1 0,0 0 0,0 0 0,-1 0 0,1 0 0,-1 0 0,1 0 0,-1 0 0,1 0 0,-1 1 0,0-1 0,0 0 0,1 2 0,4 33 0,-5-30 0,4 75 0,-2-28 0,15 84 0,-14-121 0,1 0 0,1 0 0,0-1 0,1 0 0,0 0 0,2 0 0,-1-1 0,2 0 0,16 21 0,-22-31 0,1 0 0,-1 0 0,1-1 0,0 1 0,0-1 0,1 0 0,-1 0 0,0 0 0,1-1 0,0 0 0,0 1 0,0-2 0,0 1 0,0 0 0,0-1 0,0 0 0,8 0 0,-9-1 0,1 0 0,0-1 0,-1 1 0,1-1 0,-1 0 0,1-1 0,-1 1 0,0-1 0,1 0 0,-1 0 0,0 0 0,0 0 0,0-1 0,-1 0 0,1 1 0,-1-2 0,1 1 0,-1 0 0,6-8 0,-2 1 29,0-2-1,0 1 1,-1-1-1,-1 0 0,0 0 1,-1 0-1,0-1 1,0 1-1,-2-1 1,1 0-1,0-21 1,-2-2-456,-2 0 0,-1 1 1,-7-37-1,5 45-6399</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23.478"/>
    </inkml:context>
    <inkml:brush xml:id="br0">
      <inkml:brushProperty name="width" value="0.05" units="cm"/>
      <inkml:brushProperty name="height" value="0.05" units="cm"/>
    </inkml:brush>
  </inkml:definitions>
  <inkml:trace contextRef="#ctx0" brushRef="#br0">142 256 24575,'-7'-6'0,"-1"0"0,0 0 0,0 1 0,-10-5 0,-16-11 0,34 21 0,-36-30 0,34 27 0,0 1 0,-1 0 0,2 0 0,-1-1 0,0 1 0,0-1 0,1 0 0,-1 0 0,1 1 0,0-1 0,0 0 0,-1-6 0,2 8 0,0 0 0,0 0 0,0 0 0,0 0 0,1 0 0,-1 0 0,0 0 0,1 1 0,-1-1 0,0 0 0,1 0 0,-1 0 0,1 0 0,0 1 0,-1-1 0,1 0 0,0 0 0,-1 1 0,1-1 0,0 0 0,0 1 0,-1-1 0,1 1 0,0-1 0,0 1 0,0 0 0,0-1 0,0 1 0,0 0 0,0-1 0,0 1 0,0 0 0,1 0 0,38-4 0,-34 4 0,80-1 0,-26 1 0,63-8 0,-118 7 0,1 0 0,-1 0 0,0 0 0,1-1 0,-1 0 0,10-5 0,-14 7 0,-1-1 0,1 1 0,0-1 0,0 0 0,-1 1 0,1-1 0,0 0 0,-1 1 0,1-1 0,0 0 0,-1 0 0,1 0 0,-1 0 0,1 1 0,-1-1 0,0 0 0,1 0 0,-1-2 0,0 2 0,0 0 0,0 0 0,0-1 0,-1 1 0,1 0 0,0 0 0,-1 0 0,1-1 0,-1 1 0,1 0 0,-1 0 0,0 0 0,1 0 0,-1 0 0,0 0 0,0 0 0,0 0 0,-1-1 0,-4-3 0,0 1 0,-1-1 0,1 1 0,-1 0 0,1 1 0,-1 0 0,-1 0 0,1 0 0,0 1 0,0 0 0,-1 0 0,-13 0 0,16 1 0,1 1 0,-1-1 0,0 1 0,0 1 0,1-1 0,-1 0 0,0 1 0,1 0 0,-1 1 0,0-1 0,1 1 0,0-1 0,-1 1 0,1 0 0,0 1 0,0-1 0,0 1 0,0 0 0,1 0 0,-1 0 0,-5 7 0,3-1 0,1 1 0,0-1 0,0 1 0,1 0 0,0 1 0,1-1 0,-2 12 0,-10 81 0,10-62 0,-15 209-1365,19-202-5461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23.679"/>
    </inkml:context>
    <inkml:brush xml:id="br0">
      <inkml:brushProperty name="width" value="0.05" units="cm"/>
      <inkml:brushProperty name="height" value="0.05" units="cm"/>
    </inkml:brush>
  </inkml:definitions>
  <inkml:trace contextRef="#ctx0" brushRef="#br0">40 120 24575,'0'-6'0,"0"-8"0,0-9 0,0-3 0,0 0 0,0 7 0,-4 14 0,0 13 0,0 15 0,-2 13 0,-1 10 0,2 9 0,1 8 0,1 3 0,2-1 0,0-1 0,1-7 0,0-11-8191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24.084"/>
    </inkml:context>
    <inkml:brush xml:id="br0">
      <inkml:brushProperty name="width" value="0.05" units="cm"/>
      <inkml:brushProperty name="height" value="0.05" units="cm"/>
    </inkml:brush>
  </inkml:definitions>
  <inkml:trace contextRef="#ctx0" brushRef="#br0">46 74 24575,'-2'0'0,"0"0"0,0 0 0,0 0 0,0 1 0,0-1 0,0 1 0,0-1 0,0 1 0,0 0 0,0 0 0,0 0 0,1 0 0,-1 0 0,0 0 0,1 0 0,-1 0 0,1 1 0,-1-1 0,1 1 0,0-1 0,-1 1 0,0 2 0,1-2 0,0-1 0,1 1 0,-1-1 0,1 0 0,0 1 0,-1-1 0,1 1 0,0-1 0,0 1 0,0-1 0,0 1 0,0-1 0,0 1 0,0-1 0,1 1 0,-1-1 0,1 1 0,-1-1 0,1 1 0,-1-1 0,1 0 0,0 1 0,0-1 0,-1 0 0,1 0 0,0 1 0,0-1 0,0 0 0,0 0 0,1 0 0,0 1 0,6 3 0,-1-1 0,1 1 0,0-1 0,0 0 0,0-1 0,1 0 0,-1-1 0,1 1 0,-1-2 0,15 2 0,7 0 0,54-3 0,98-17 0,-156 12 0,-1 0 0,0-1 0,0-2 0,-1 0 0,25-13 0,-46 19 0,1 0 0,-1 0 0,0 0 0,0 0 0,0 0 0,0-1 0,0 1 0,0-1 0,-1 0 0,1 0 0,1-3 0,-3 5 0,-1 0 0,0-1 0,1 1 0,-1 0 0,0 0 0,1 0 0,-1-1 0,0 1 0,0 0 0,0 0 0,0-1 0,0 1 0,0 0 0,0 0 0,-1-1 0,1 1 0,0 0 0,-1 0 0,1 0 0,-1-1 0,1 1 0,-1 0 0,0 0 0,1 0 0,-1 0 0,0 0 0,0 0 0,0 0 0,0 1 0,0-1 0,0 0 0,0 0 0,0 1 0,0-1 0,-2-1 0,-7-3 0,0 0 0,0 0 0,-1 1 0,1 0 0,-1 1 0,0 0 0,0 0 0,-13 0 0,-2 0 0,0 2 0,-38 2 0,53 0 0,0 0 0,1 0 0,-1 1 0,0 1 0,1 0 0,-1 0 0,1 1 0,0 1 0,0-1 0,1 2 0,-11 6 0,13-7 0,1 1 0,0 0 0,0 0 0,0 0 0,0 1 0,1 0 0,0 0 0,1 1 0,0-1 0,0 1 0,0 0 0,1 0 0,0 0 0,-2 13 0,-1 10 0,1 0 0,0 55 0,8 65 0,1-71 0,-2 29-1365,-1-67-5461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24.319"/>
    </inkml:context>
    <inkml:brush xml:id="br0">
      <inkml:brushProperty name="width" value="0.05" units="cm"/>
      <inkml:brushProperty name="height" value="0.05" units="cm"/>
    </inkml:brush>
  </inkml:definitions>
  <inkml:trace contextRef="#ctx0" brushRef="#br0">90 41 24575,'7'-33'0,"-5"25"0,-5 16 0,-23 83 0,4 1 0,4 1 0,-8 130 0,23-191-455,2 0 0,5 47 0,-1-49-6371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24.648"/>
    </inkml:context>
    <inkml:brush xml:id="br0">
      <inkml:brushProperty name="width" value="0.05" units="cm"/>
      <inkml:brushProperty name="height" value="0.05" units="cm"/>
    </inkml:brush>
  </inkml:definitions>
  <inkml:trace contextRef="#ctx0" brushRef="#br0">418 18 24575,'-4'-2'0,"0"-1"0,0 1 0,0 0 0,0 1 0,0-1 0,-1 1 0,1 0 0,-1 0 0,1 0 0,-1 1 0,1-1 0,-9 2 0,3-2 0,2 0 0,1 1 0,-1 0 0,1 1 0,-1-1 0,1 2 0,-1-1 0,1 1 0,0 0 0,0 0 0,-9 5 0,7-2 0,0 0 0,0 1 0,1 0 0,0 0 0,0 1 0,0 0 0,-6 9 0,-7 10 0,1 0 0,1 2 0,1 0 0,1 1 0,2 1 0,1 0 0,1 1 0,2 1 0,1 0 0,-7 44 0,15-63 34,0 0 1,1 0-1,0 0 0,2 1 0,-1-1 0,1 0 0,1 0 0,1 1 0,4 15 1,-4-22-136,0 1 1,0-1-1,1 0 1,0 0 0,0-1-1,0 1 1,1-1-1,0 0 1,1 0 0,-1 0-1,1-1 1,0 0 0,0 0-1,1 0 1,-1-1-1,12 6 1,21 6-6726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51.414"/>
    </inkml:context>
    <inkml:brush xml:id="br0">
      <inkml:brushProperty name="width" value="0.05" units="cm"/>
      <inkml:brushProperty name="height" value="0.05" units="cm"/>
    </inkml:brush>
  </inkml:definitions>
  <inkml:trace contextRef="#ctx0" brushRef="#br0">304 4 24575,'-66'-2'0,"32"1"0,-1 1 0,-56 7 0,87-7 0,0 1 0,1 0 0,-1 0 0,1 0 0,0 1 0,-1-1 0,1 1 0,0 0 0,0 0 0,0 0 0,0 0 0,0 1 0,0-1 0,1 1 0,-1 0 0,1-1 0,0 1 0,0 0 0,0 0 0,0 1 0,0-1 0,1 0 0,-1 0 0,1 1 0,0-1 0,-1 6 0,-1 8 0,1 0 0,0 1 0,2-1 0,1 25 0,0-15 0,1 63-341,5-1 0,3 0-1,27 110 1,-28-166-6485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24.865"/>
    </inkml:context>
    <inkml:brush xml:id="br0">
      <inkml:brushProperty name="width" value="0.05" units="cm"/>
      <inkml:brushProperty name="height" value="0.05" units="cm"/>
    </inkml:brush>
  </inkml:definitions>
  <inkml:trace contextRef="#ctx0" brushRef="#br0">207 47 24575,'-9'0'0,"-13"0"0,-12 0 0,-6 0 0,0 0 0,4 0 0,15 0 0,16-3 0,19-1 0,17 0 0,15-3 0,12 1 0,13-2 0,5 0 0,-8 1-8191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17:25.162"/>
    </inkml:context>
    <inkml:brush xml:id="br0">
      <inkml:brushProperty name="width" value="0.05" units="cm"/>
      <inkml:brushProperty name="height" value="0.05" units="cm"/>
    </inkml:brush>
  </inkml:definitions>
  <inkml:trace contextRef="#ctx0" brushRef="#br0">452 39 24575,'10'-19'0,"-10"18"0,1-1 0,0 1 0,-1-1 0,1 1 0,0-1 0,0 1 0,0-1 0,0 1 0,0 0 0,0-1 0,0 1 0,2-1 0,-3 2 0,0 0 0,0 0 0,0 0 0,0 0 0,0 0 0,1 0 0,-1 0 0,0 1 0,0-1 0,0 0 0,0 0 0,0 0 0,0 0 0,1 0 0,-1 0 0,0 1 0,0-1 0,0 0 0,0 0 0,0 0 0,0 0 0,0 1 0,0-1 0,0 0 0,0 0 0,0 0 0,0 0 0,0 1 0,0-1 0,0 0 0,0 0 0,0 0 0,0 0 0,0 1 0,0-1 0,0 0 0,0 0 0,0 0 0,0 0 0,0 1 0,0-1 0,0 0 0,0 0 0,-1 0 0,1 0 0,0 0 0,0 0 0,0 1 0,0-1 0,-4 12 0,-6 6 0,0 0 0,-2-1 0,0 0 0,-1 0 0,-21 20 0,14-16 0,2 1 0,-16 24 0,28-38 0,2 1 0,-1 0 0,1-1 0,0 2 0,1-1 0,0 0 0,1 1 0,0-1 0,-2 19 0,4-5 0,2-1 0,0 1 0,2-1 0,0 0 0,1 0 0,16 40 0,-10-28 0,12 56 0,-22-85 0,0 0 0,-1 0 0,1 0 0,-1 0 0,-1 0 0,1 1 0,-1-1 0,1 0 0,-2 0 0,1 0 0,0-1 0,-1 1 0,0 0 0,0 0 0,-5 7 0,3-6 0,-1-1 0,0 1 0,0-1 0,0 0 0,-1-1 0,0 1 0,1-1 0,-2 0 0,1-1 0,-13 6 0,-10 2-341,-1-1 0,0-2-1,-45 7 1,-15-2-6485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50.326"/>
    </inkml:context>
    <inkml:brush xml:id="br0">
      <inkml:brushProperty name="width" value="0.05" units="cm"/>
      <inkml:brushProperty name="height" value="0.05" units="cm"/>
    </inkml:brush>
  </inkml:definitions>
  <inkml:trace contextRef="#ctx0" brushRef="#br0">349 386 24575,'18'-3'0,"-18"2"0,1 1 0,0-1 0,0 1 0,0-1 0,-1 1 0,1 0 0,0 0 0,0-1 0,0 1 0,0 0 0,0 0 0,0 0 0,-1 0 0,1 0 0,0 0 0,0 0 0,0 0 0,0 1 0,0-1 0,0 0 0,-1 0 0,1 1 0,0-1 0,0 0 0,0 1 0,-1-1 0,1 1 0,0-1 0,0 1 0,-1-1 0,1 1 0,0 0 0,-1-1 0,1 1 0,-1 0 0,1 0 0,-1-1 0,1 1 0,-1 0 0,0 0 0,1 0 0,-1-1 0,0 3 0,4 12 0,-1 1 0,-1-1 0,0 1 0,-2-1 0,0 1 0,-1 16 0,0 2 0,-1 11 0,1 36 0,1-71 0,1-1 0,1 1 0,-1-1 0,2 0 0,-1 1 0,5 9 0,-7-17 0,1-1 0,0 0 0,-1 1 0,1-1 0,0 1 0,0-1 0,0 0 0,-1 1 0,2-1 0,-1 0 0,0 0 0,0 0 0,0 0 0,0 0 0,1 0 0,-1 0 0,3 1 0,-3-2 0,0 0 0,0 0 0,0-1 0,-1 1 0,1 0 0,0 0 0,0-1 0,0 1 0,-1 0 0,1-1 0,0 1 0,0-1 0,-1 1 0,1-1 0,0 1 0,-1-1 0,1 0 0,-1 1 0,1-1 0,0 0 0,-1 1 0,0-1 0,1 0 0,-1 0 0,1 1 0,-1-1 0,0 0 0,0 0 0,1 0 0,-1 0 0,0 0 0,0 1 0,0-2 0,6-17 0,-1-1 0,-2 0 0,1 1 0,-2-1 0,-1 0 0,0 0 0,-2 0 0,0 0 0,-1 0 0,-1 0 0,-1 0 0,-1 1 0,0 0 0,-2 0 0,0 0 0,-14-25 0,5 13 0,-2 1 0,-2 1 0,-36-45 0,53 71 0,1 1 0,0 0 0,-1 0 0,1 0 0,-1 0 0,1 0 0,-1 0 0,0 1 0,0-1 0,0 1 0,0 0 0,0 0 0,0 0 0,0 0 0,-1 0 0,1 1 0,0-1 0,-3 1 0,1 1 0,0-1 0,1 1 0,-1 0 0,1 0 0,-1 1 0,1-1 0,0 1 0,-1 0 0,1 0 0,0 1 0,-5 3 0,-5 5 0,1 1 0,0 1 0,1 0 0,0 0 0,-14 21 0,6-5 0,1 1 0,-20 42 0,33-61 0,1 1 0,1 0 0,0 1 0,0-1 0,1 1 0,1-1 0,0 1 0,1 0 0,0 22 0,2-28 0,1 0 0,-1-1 0,1 1 0,0-1 0,0 1 0,1-1 0,0 0 0,0 1 0,0-2 0,1 1 0,0 0 0,0-1 0,0 1 0,1-1 0,0-1 0,0 1 0,0-1 0,0 1 0,1-1 0,0-1 0,0 1 0,8 3 0,-8-5 0,0 1 0,0-1 0,0 0 0,0-1 0,1 1 0,-1-1 0,0 0 0,1-1 0,-1 0 0,1 0 0,-1 0 0,1-1 0,-1 0 0,0 0 0,1 0 0,-1-1 0,0 0 0,0 0 0,0-1 0,0 1 0,0-1 0,-1-1 0,9-5 0,-3-2 0,0 0 0,0 0 0,-1-1 0,-1 0 0,0-1 0,-1 0 0,0 0 0,-1-1 0,7-18 0,5-20 0,15-65 0,-28 97 0,-1-1 0,38-152 0,-34 129 0,6-86 0,-16 115 0,1 14 0,0 1 0,0 0 0,0 0 0,0 0 0,0 0 0,0 0 0,0 0 0,0 0 0,0 0 0,0 0 0,0 0 0,0 0 0,0-1 0,0 1 0,0 0 0,0 0 0,0 0 0,0 0 0,0 0 0,0 0 0,0 0 0,0 0 0,0 0 0,-1 0 0,1 0 0,0 0 0,0 0 0,0 0 0,0 0 0,0 0 0,0 0 0,0-1 0,0 1 0,0 0 0,0 0 0,0 0 0,0 0 0,0 0 0,-1 0 0,1 0 0,0 0 0,0 0 0,0 0 0,0 0 0,0 0 0,0 0 0,0 0 0,0 0 0,0 0 0,0 0 0,0 1 0,0-1 0,-1 0 0,1 0 0,0 0 0,0 0 0,0 0 0,0 0 0,0 0 0,0 0 0,0 0 0,0 0 0,0 0 0,0 0 0,0 0 0,-9 24 0,-5 43 0,2 0 0,4 2 0,2-1 0,5 101 0,3-145-195,0-1 0,2 0 0,1 0 0,0 0 0,2-1 0,17 40 0,-9-32-6631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50.700"/>
    </inkml:context>
    <inkml:brush xml:id="br0">
      <inkml:brushProperty name="width" value="0.05" units="cm"/>
      <inkml:brushProperty name="height" value="0.05" units="cm"/>
    </inkml:brush>
  </inkml:definitions>
  <inkml:trace contextRef="#ctx0" brushRef="#br0">93 167 24575,'-2'-1'0,"0"-1"0,0 1 0,-1-1 0,1 1 0,0 0 0,-1 0 0,1 0 0,-1 0 0,1 0 0,-3 0 0,4 0 0,0 1 0,-1 0 0,1 0 0,0-1 0,0 1 0,0 0 0,0 0 0,0 0 0,0 0 0,0 0 0,0 0 0,0 0 0,0 1 0,-1-1 0,1 0 0,0 1 0,0-1 0,0 1 0,0-1 0,0 1 0,1-1 0,-1 1 0,0-1 0,-2 3 0,3-3 0,0 0 0,0 0 0,0 1 0,0-1 0,-1 0 0,1 1 0,0-1 0,0 0 0,0 1 0,0-1 0,0 0 0,0 1 0,0-1 0,0 0 0,0 1 0,0-1 0,0 0 0,0 1 0,0-1 0,0 0 0,0 0 0,0 1 0,1-1 0,-1 0 0,0 1 0,0-1 0,0 0 0,0 1 0,1-1 0,-1 0 0,0 0 0,1 1 0,12 6 0,16-2 0,-2-1 0,-1-2 0,1-1 0,0-1 0,0-1 0,-1-1 0,1-2 0,27-7 0,-50 10 0,0-1 0,1 1 0,-1-1 0,0 0 0,0-1 0,0 1 0,-1 0 0,1-1 0,-1 0 0,1 0 0,-1 0 0,0 0 0,0-1 0,0 1 0,2-5 0,-4 6 0,0 0 0,0-1 0,0 1 0,0 0 0,-1 0 0,1-1 0,-1 1 0,0 0 0,0-1 0,0 1 0,0-1 0,0 1 0,0 0 0,0-1 0,-1 1 0,1 0 0,-1 0 0,0-1 0,0 1 0,0 0 0,0 0 0,0 0 0,0 0 0,0 0 0,-1 0 0,1 0 0,-1 0 0,1 0 0,-4-2 0,-3-2 0,1-1 0,-1 2 0,-1-1 0,1 1 0,-1 1 0,0 0 0,0 0 0,0 0 0,0 1 0,-1 1 0,1-1 0,-1 2 0,0-1 0,1 1 0,-1 1 0,-13 0 0,14 0 0,-1 1 0,0 0 0,0 1 0,0-1 0,1 2 0,-1 0 0,1 0 0,-1 0 0,1 1 0,0 1 0,1 0 0,-1 0 0,1 0 0,0 1 0,-14 14 0,17-15 0,1 0 0,0 0 0,0 1 0,1-1 0,-1 1 0,1 0 0,1 0 0,-1 0 0,1 1 0,0-1 0,0 0 0,1 1 0,0-1 0,0 1 0,1 12 0,0-13 0,1-1 0,-1 1 0,2 0 0,-1-1 0,1 0 0,-1 1 0,2-1 0,-1 0 0,0 0 0,1 0 0,0 0 0,0 0 0,1-1 0,-1 1 0,1-1 0,0 0 0,0 0 0,9 6 0,-1-2-273,-1-1 0,1-1 0,0 0 0,15 5 0,10 1-6553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51.041"/>
    </inkml:context>
    <inkml:brush xml:id="br0">
      <inkml:brushProperty name="width" value="0.05" units="cm"/>
      <inkml:brushProperty name="height" value="0.05" units="cm"/>
    </inkml:brush>
  </inkml:definitions>
  <inkml:trace contextRef="#ctx0" brushRef="#br0">244 203 24575,'-4'-3'0,"-1"0"0,1 0 0,-1 1 0,0-1 0,0 1 0,0 0 0,0 0 0,-8-1 0,-22-10 0,35 13 0,-1 0 0,1 0 0,0 0 0,-1 0 0,1-1 0,0 1 0,-1 0 0,1 0 0,0 0 0,0 0 0,-1-1 0,1 1 0,0 0 0,0 0 0,-1 0 0,1-1 0,0 1 0,0 0 0,0-1 0,-1 1 0,1 0 0,0 0 0,0-1 0,0 1 0,0 0 0,0-1 0,0 1 0,0 0 0,0-1 0,0 1 0,-1 0 0,1-1 0,1 1 0,-1-1 0,11-5 0,27-1 0,-31 6 0,7-1 0,64-13 0,-70 13 0,1 0 0,-1-1 0,0 0 0,0-1 0,0 0 0,12-7 0,-20 10 0,1 1 0,0-1 0,0 1 0,0-1 0,-1 1 0,1-1 0,0 0 0,-1 1 0,1-1 0,-1 0 0,1 0 0,-1 1 0,1-1 0,-1 0 0,1 0 0,-1 0 0,0 0 0,1 0 0,-1 0 0,0 0 0,0 1 0,0-1 0,0 0 0,0 0 0,0 0 0,0 0 0,0 0 0,0 0 0,0 0 0,0 0 0,0 0 0,-1 0 0,1 0 0,0 0 0,-1 1 0,1-1 0,-1 0 0,1 0 0,-1 0 0,1 1 0,-1-1 0,0 0 0,1 1 0,-1-1 0,0 0 0,0 1 0,1-1 0,-1 1 0,0-1 0,-1 0 0,-4-3 0,-1 0 0,0 0 0,0 1 0,-13-5 0,-5-1 0,-1 2 0,0 1 0,-30-4 0,47 9 0,-1 0 0,1 1 0,-1 0 0,1 0 0,0 1 0,-1 0 0,1 1 0,0 0 0,0 0 0,0 1 0,0 0 0,-12 6 0,17-6 0,0 0 0,0 0 0,0 0 0,0 0 0,1 1 0,0-1 0,-1 1 0,1 0 0,1 0 0,-1 0 0,0 0 0,1 1 0,0-1 0,0 1 0,0-1 0,1 1 0,0 0 0,0-1 0,0 1 0,0 0 0,1 0 0,-1 0 0,1 0 0,1 0 0,-1 0 0,2 6 0,0-1 0,0 1 0,1-1 0,0 0 0,1 0 0,0 0 0,0 0 0,1-1 0,1 1 0,-1-1 0,2-1 0,7 10 0,16 12-1365,0-5-5461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51.472"/>
    </inkml:context>
    <inkml:brush xml:id="br0">
      <inkml:brushProperty name="width" value="0.05" units="cm"/>
      <inkml:brushProperty name="height" value="0.05" units="cm"/>
    </inkml:brush>
  </inkml:definitions>
  <inkml:trace contextRef="#ctx0" brushRef="#br0">34 205 24575,'-1'-4'0,"1"0"0,-1-1 0,0 1 0,0 0 0,0-1 0,0 1 0,-1 0 0,-2-4 0,2 9 0,1 8 0,1 11 0,6 43 0,21 333 0,-27-396 0,1 0 0,-1 0 0,0 0 0,0 0 0,0 0 0,0 0 0,0 0 0,0 0 0,0 0 0,0 0 0,0 0 0,0 0 0,0 0 0,0 0 0,1 0 0,-1 0 0,0 0 0,0 0 0,0 0 0,0 0 0,0 0 0,0 0 0,0 0 0,0 0 0,5-20 0,2-29 0,-5-40 0,-4 0 0,-14-92 0,4 61 0,11 105 0,-1 10 0,2-1 0,-1 1 0,1-1 0,-1 1 0,2-1 0,-1 1 0,0-1 0,1 1 0,0-1 0,1 1 0,-1-1 0,3-5 0,-3 10 0,0 0 0,0 0 0,0 0 0,-1 1 0,1-1 0,0 0 0,0 0 0,0 1 0,1-1 0,-1 1 0,0-1 0,0 1 0,0-1 0,0 1 0,0 0 0,1-1 0,-1 1 0,0 0 0,0 0 0,0 0 0,1 0 0,-1 0 0,0 0 0,0 0 0,1 1 0,-1-1 0,0 0 0,0 1 0,0-1 0,0 0 0,1 1 0,0 0 0,5 3 0,-1-1 0,1 1 0,10 8 0,-4-2 0,0 1 0,-1 0 0,0 1 0,12 16 0,-20-23 0,0-1 0,0 2 0,-1-1 0,0 0 0,0 0 0,-1 1 0,1 0 0,-1-1 0,0 1 0,-1 0 0,0 0 0,0 0 0,0 0 0,0 11 0,-2-13 0,0 0 0,0 0 0,0-1 0,0 1 0,-1 0 0,0-1 0,0 1 0,0-1 0,0 0 0,0 1 0,-1-1 0,1 0 0,-1 0 0,0-1 0,0 1 0,0-1 0,0 1 0,0-1 0,-1 0 0,-5 3 0,-7 2 0,1 0 0,-1-1 0,-23 5 0,-7 0-1365,4-3-5461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51.784"/>
    </inkml:context>
    <inkml:brush xml:id="br0">
      <inkml:brushProperty name="width" value="0.05" units="cm"/>
      <inkml:brushProperty name="height" value="0.05" units="cm"/>
    </inkml:brush>
  </inkml:definitions>
  <inkml:trace contextRef="#ctx0" brushRef="#br0">298 72 24575,'-1'-3'0,"1"1"0,-1 0 0,0-1 0,0 1 0,0 0 0,0 0 0,0 0 0,0 0 0,-1 0 0,1 0 0,-1 0 0,-2-2 0,-21-20 0,22 22 0,0 0 0,1 0 0,-1 1 0,-1-1 0,1 0 0,0 1 0,0 0 0,0 0 0,-1 0 0,1 0 0,0 1 0,-1-1 0,1 1 0,-1 0 0,-5 0 0,4 1 0,0 0 0,0 0 0,0 0 0,-1 1 0,1 0 0,1 0 0,-1 1 0,0-1 0,-5 5 0,-1 1 0,0 1 0,0 0 0,1 1 0,0 1 0,1-1 0,-14 22 0,14-17 0,0 0 0,1 1 0,1-1 0,-7 23 0,11-29 0,1 0 0,0 0 0,0 1 0,1-1 0,0 1 0,1-1 0,0 1 0,0-1 0,3 15 0,-2-21-62,0 0 0,0 1 0,0-1 0,0 0 0,1 0 0,0 0 0,-1 0 0,1 0 0,0 0 0,0 0 0,1 0 0,-1-1-1,1 1 1,-1-1 0,1 0 0,0 0 0,0 0 0,0 0 0,0 0 0,0 0 0,4 1 0,19 5-6764</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53.259"/>
    </inkml:context>
    <inkml:brush xml:id="br0">
      <inkml:brushProperty name="width" value="0.05" units="cm"/>
      <inkml:brushProperty name="height" value="0.05" units="cm"/>
    </inkml:brush>
  </inkml:definitions>
  <inkml:trace contextRef="#ctx0" brushRef="#br0">198 266 24575,'2'-1'0,"0"-1"0,0 1 0,0-1 0,0 1 0,0-1 0,0 0 0,0 0 0,-1 0 0,1 0 0,-1 0 0,0 0 0,1 0 0,-1 0 0,0 0 0,0-1 0,0 1 0,-1 0 0,1-1 0,-1 1 0,1-1 0,-1 1 0,0-1 0,0 1 0,0-1 0,0-2 0,0 3 0,0 0 0,-1 0 0,1 0 0,0 0 0,-1 0 0,1 0 0,-1 0 0,0 0 0,0 1 0,1-1 0,-1 0 0,-1 0 0,1 1 0,0-1 0,0 1 0,0-1 0,-1 1 0,1-1 0,-1 1 0,1 0 0,-1 0 0,0 0 0,1 0 0,-1 0 0,0 0 0,0 0 0,0 1 0,1-1 0,-1 0 0,0 1 0,-4-1 0,-2 1 0,0 1 0,0 0 0,0 0 0,0 0 0,1 1 0,-1 0 0,0 1 0,1 0 0,0 0 0,-1 1 0,-11 7 0,12-6 0,0-1 0,0 1 0,1 1 0,-1 0 0,1 0 0,0 0 0,1 0 0,-1 1 0,1 0 0,-7 14 0,11-18 0,0-1 0,0 1 0,0-1 0,0 1 0,0-1 0,1 1 0,0 0 0,-1 0 0,1-1 0,0 1 0,0 0 0,1-1 0,-1 1 0,0 0 0,1-1 0,0 1 0,-1 0 0,1-1 0,0 1 0,1-1 0,-1 1 0,0-1 0,1 0 0,-1 0 0,1 1 0,0-1 0,-1 0 0,1 0 0,0-1 0,0 1 0,1 0 0,-1-1 0,4 3 0,2 1 0,1 0 0,0-1 0,0 0 0,0-1 0,1 0 0,-1-1 0,1 1 0,11 0 0,3-2 0,-1-1 0,1-2 0,0 0 0,-1-1 0,1-1 0,-1-2 0,0 0 0,0-1 0,-1-1 0,28-15 0,-46 21 0,0-1 0,1 1 0,-1-1 0,0 0 0,0 0 0,-1-1 0,1 1 0,3-5 0,-6 7 0,-1 0 0,1 0 0,0 0 0,0-1 0,-1 1 0,1 0 0,-1 0 0,1-1 0,-1 1 0,1 0 0,-1-1 0,0 1 0,1 0 0,-1-1 0,0 1 0,0-1 0,0 1 0,0 0 0,-1-1 0,1 1 0,0 0 0,0-1 0,-1 1 0,1 0 0,-1-1 0,1 1 0,-1 0 0,0 0 0,1 0 0,-1-1 0,0 1 0,-2-2 0,-8-8 0,-1 1 0,0 0 0,0 1 0,-1 0 0,0 1 0,-1 0 0,0 1 0,0 1 0,-27-8 0,40 13 0,-1 1 0,1-1 0,-1 1 0,0 0 0,1 0 0,-1 0 0,1 0 0,-1 0 0,1 0 0,-1 0 0,0 0 0,1 1 0,-1-1 0,1 0 0,-3 2 0,4-2 0,-1 1 0,0-1 0,1 1 0,-1-1 0,0 1 0,1-1 0,-1 1 0,1 0 0,-1 0 0,1-1 0,0 1 0,-1 0 0,1 0 0,0-1 0,-1 1 0,1 0 0,0 0 0,0 0 0,-1-1 0,1 3 0,0 0 0,1 1 0,-1-1 0,1 0 0,-1 1 0,1-1 0,0 0 0,0 0 0,0 1 0,1-1 0,-1 0 0,1 0 0,2 3 0,0 0 0,1 0 0,0 0 0,0 0 0,0-1 0,1 0 0,0 0 0,0 0 0,0-1 0,0 0 0,1 0 0,-1-1 0,1 0 0,0 0 0,0 0 0,1-1 0,-1 0 0,0 0 0,1-1 0,8 1 0,-4-2 0,0 0 0,0-1 0,0 0 0,0-1 0,0-1 0,-1 1 0,1-2 0,-1 0 0,0 0 0,1-1 0,13-8 0,-20 9 0,-1 1 0,1-1 0,-1 0 0,7-7 0,-8 7 0,1 0 0,-1 1 0,1-1 0,0 1 0,7-4 0,-11 7 0,1 0 0,-1-1 0,1 1 0,-1 0 0,1 0 0,0 0 0,-1 0 0,1 0 0,-1 1 0,1-1 0,-1 0 0,1 0 0,0 0 0,-1 0 0,1 1 0,-1-1 0,1 0 0,-1 0 0,1 1 0,-1-1 0,1 0 0,-1 1 0,0-1 0,1 1 0,-1-1 0,1 1 0,-1-1 0,1 1 0,12 18 0,-9-12 0,2 0 0,-1 0 0,1 0 0,0-1 0,1 0 0,0 0 0,0-1 0,0 0 0,0 0 0,1 0 0,0-1 0,8 3 0,-13-5 0,0-1 0,0 0 0,0 0 0,0-1 0,1 1 0,-1-1 0,0 1 0,0-1 0,1 0 0,-1 0 0,0 0 0,0-1 0,1 1 0,-1-1 0,0 0 0,0 0 0,0 0 0,0 0 0,0 0 0,0-1 0,0 1 0,0-1 0,-1 0 0,1 0 0,0 0 0,-1 0 0,0 0 0,1-1 0,-1 1 0,0-1 0,0 0 0,2-4 0,-4 7 0,0 0 0,0 0 0,0 0 0,0 0 0,1 0 0,-1 0 0,0 0 0,0 1 0,0-1 0,0 0 0,0 0 0,0 0 0,0 0 0,0 0 0,0 0 0,0 0 0,0 0 0,0 0 0,0 1 0,1-1 0,-1 0 0,0 0 0,0 0 0,0 0 0,0 0 0,0 0 0,0 0 0,0 0 0,1 0 0,-1 0 0,0 0 0,0 0 0,0 0 0,0 0 0,0 0 0,0 0 0,0 0 0,1 0 0,-1 0 0,0 0 0,0 0 0,0 0 0,0 0 0,0 0 0,0 0 0,0 0 0,1 0 0,-1 0 0,0 0 0,0-1 0,0 1 0,0 0 0,0 0 0,0 0 0,0 0 0,0 0 0,0 0 0,0 0 0,0 0 0,1 0 0,-1-1 0,0 1 0,0 0 0,0 0 0,0 0 0,0 0 0,2 18 0,-2 35 0,0-44 0,-2 347 0,1-336 0,-1-16 0,-2-9 0,-3-12 0,-4-21 0,1 0 0,3-1 0,1 0 0,1 0 0,3-76 0,3 80 0,3 1 0,0 0 0,3 0 0,0 0 0,2 1 0,2 0 0,15-32 0,-23 57 0,2 0 0,-1 0 0,1 0 0,0 1 0,0-1 0,1 1 0,0 1 0,0-1 0,1 1 0,14-11 0,-17 15 0,1-1 0,0 1 0,-1 0 0,1 0 0,0 0 0,0 1 0,0 0 0,0 0 0,1 0 0,-1 0 0,0 1 0,0 0 0,0 0 0,0 0 0,1 1 0,-1 0 0,0 0 0,0 0 0,0 1 0,7 2 0,-6-1 0,0 0 0,1 0 0,-1 1 0,0 0 0,-1 0 0,1 0 0,-1 1 0,0 0 0,0 0 0,0 0 0,-1 1 0,0-1 0,0 1 0,0 0 0,-1 1 0,5 10 0,-6-12 0,0 0 0,-1 0 0,1 0 0,-1 0 0,-1 0 0,1 0 0,-1 1 0,0-1 0,0 0 0,0 0 0,-1 0 0,1 1 0,-1-1 0,-1 0 0,1 0 0,-1 0 0,0 0 0,0-1 0,0 1 0,0 0 0,-1-1 0,0 1 0,-4 4 0,0-2 0,0 0 0,-1 0 0,0 0 0,0-1 0,-1 0 0,1 0 0,-1-1 0,-1-1 0,1 1 0,-1-1 0,1-1 0,-1 0 0,-11 2 0,20-5 0,0 1 0,0-1 0,0 0 0,0 0 0,-1 0 0,1 0 0,0 0 0,0 0 0,-1 0 0,1 0 0,0 0 0,0 0 0,0-1 0,-1 1 0,1 0 0,0-1 0,-2 0 0,3 0 0,-1 1 0,1-1 0,0 1 0,0-1 0,0 1 0,0-1 0,0 0 0,-1 1 0,1-1 0,0 1 0,0-1 0,1 1 0,-1-1 0,0 1 0,0-1 0,0 1 0,0-1 0,0 1 0,0-1 0,1 1 0,-1-1 0,0 1 0,0-1 0,1 1 0,-1-1 0,0 1 0,1-1 0,3-4 0,0 0 0,0 1 0,1-1 0,0 1 0,7-6 0,42-24 0,1 3 0,2 1 0,60-21 0,-116 51 0,2-2 0,0 1 0,0 0 0,0 0 0,0 0 0,0 0 0,6 0 0,-8 1 0,0 0 0,-1 1 0,1-1 0,0 0 0,-1 0 0,1 0 0,-1 1 0,1-1 0,0 0 0,-1 1 0,1-1 0,-1 0 0,1 1 0,-1-1 0,1 1 0,-1-1 0,0 1 0,1-1 0,-1 1 0,1-1 0,-1 1 0,0 0 0,1-1 0,-1 1 0,0-1 0,0 1 0,0 0 0,1-1 0,-1 1 0,0 0 0,0-1 0,0 1 0,0 0 0,0-1 0,0 1 0,-1 1 0,2 6 0,0 1 0,0 0 0,1-1 0,0 1 0,1-1 0,0 0 0,0 0 0,0 0 0,1 0 0,1 0 0,-1-1 0,1 0 0,0 0 0,11 11 0,-12-14 0,-1-1 0,1 0 0,0 0 0,0 0 0,0 0 0,0-1 0,0 0 0,1 1 0,-1-2 0,1 1 0,-1 0 0,1-1 0,0 0 0,0 0 0,-1-1 0,1 1 0,0-1 0,0 0 0,0 0 0,0 0 0,-1-1 0,1 0 0,0 0 0,0 0 0,-1-1 0,1 1 0,7-5 0,-6 3 0,0 0 0,0 0 0,0-1 0,0 0 0,-1-1 0,0 1 0,0-1 0,0 0 0,0 0 0,-1 0 0,0-1 0,0 0 0,0 0 0,-1 0 0,0 0 0,0 0 0,0 0 0,-1-1 0,2-10 0,-3 16 0,-1 0 0,0 0 0,0 0 0,0 0 0,1 0 0,-1 0 0,0 0 0,0 1 0,0-1 0,-1 0 0,1 0 0,0 0 0,0 0 0,0 0 0,-1 0 0,1 0 0,0 0 0,-1 0 0,1 1 0,-1-1 0,1 0 0,-1 0 0,0 0 0,0 1 0,1 0 0,-1 0 0,0 0 0,0 0 0,1 0 0,-1 0 0,0 0 0,1 1 0,-1-1 0,0 0 0,1 0 0,-1 0 0,1 1 0,-1-1 0,0 0 0,1 1 0,-1-1 0,1 0 0,-1 1 0,1-1 0,-1 1 0,-5 4 0,1-1 0,1 1 0,-1 0 0,-6 11 0,2 0 0,1 0 0,1 0 0,0 1 0,1 0 0,1 0 0,1 1 0,-4 28 0,4-4 0,2-1 0,4 50 0,23 87 0,-4-39 0,-20-131 0,0 0 0,-1-1 0,0 1 0,-1 0 0,1 0 0,-2-1 0,-2 12 0,4-17 0,-1 0 0,0 0 0,0 0 0,1-1 0,-1 1 0,0-1 0,0 1 0,-1-1 0,1 1 0,0-1 0,0 1 0,-1-1 0,1 0 0,-1 0 0,1 0 0,-1 0 0,1 0 0,-1 0 0,0 0 0,0 0 0,1-1 0,-1 1 0,0 0 0,0-1 0,0 0 0,1 1 0,-1-1 0,0 0 0,0 0 0,0 0 0,0 0 0,0-1 0,0 1 0,1 0 0,-1-1 0,-2 0 0,-3-1 0,0-1 0,1 0 0,-1 0 0,1 0 0,-1-1 0,1 0 0,1 0 0,-1 0 0,0-1 0,1 0 0,0 0 0,0 0 0,0-1 0,1 1 0,0-1 0,-6-13 0,2 5 0,1-1 0,1-1 0,0 1 0,1-1 0,1 0 0,-3-22 0,5 19 0,1 0 0,1 0 0,0 0 0,2 0 0,0 0 0,1 0 0,1 0 0,1 1 0,1 0 0,13-29 0,-14 34 0,1 1 0,0 0 0,1 1 0,1-1 0,0 2 0,0-1 0,1 1 0,0 0 0,1 1 0,0 0 0,1 0 0,0 1 0,0 1 0,0 0 0,23-10 0,-29 15-45,0 0-1,-1 1 1,1-1-1,1 1 1,-1 0-1,0 0 1,0 1-1,0 0 1,0 0-1,1 0 1,-1 0-1,0 1 1,0 0-1,0 0 1,0 0-1,0 1 1,0-1-1,0 1 1,0 0-1,-1 1 1,1-1-1,-1 1 1,0 0-1,1 0 0,-1 0 1,0 1-1,-1 0 1,1-1-1,3 7 1,5 11-6781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7:59.781"/>
    </inkml:context>
    <inkml:brush xml:id="br0">
      <inkml:brushProperty name="width" value="0.05" units="cm"/>
      <inkml:brushProperty name="height" value="0.05" units="cm"/>
    </inkml:brush>
  </inkml:definitions>
  <inkml:trace contextRef="#ctx0" brushRef="#br0">37 1 24575,'-3'0'0,"-4"0"0,-7 0 0,1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01.871"/>
    </inkml:context>
    <inkml:brush xml:id="br0">
      <inkml:brushProperty name="width" value="0.05" units="cm"/>
      <inkml:brushProperty name="height" value="0.05" units="cm"/>
    </inkml:brush>
  </inkml:definitions>
  <inkml:trace contextRef="#ctx0" brushRef="#br0">28 151 24575,'-8'0'0,"-10"1"0,17-2 0,9-2 0,229-47 0,18-4 0,-246 52 0,0-1 0,0 0 0,0-1 0,14-7 0,-22 11 0,-1 0 0,0 0 0,1 0 0,-1 0 0,0-1 0,0 1 0,1 0 0,-1 0 0,0 0 0,1 0 0,-1 0 0,0-1 0,0 1 0,0 0 0,1 0 0,-1-1 0,0 1 0,0 0 0,0 0 0,1-1 0,-1 1 0,0 0 0,0 0 0,0-1 0,0 1 0,0 0 0,0-1 0,0 1 0,0 0 0,1 0 0,-1-1 0,0 1 0,0 0 0,0-1 0,-1 1 0,1 0 0,0-1 0,0 1 0,0 0 0,0 0 0,0-1 0,0 1 0,-16-6 0,-23 2 0,39 4 0,-45 0 0,0 1 0,-87 15 0,131-16 0,-1 0 0,0 0 0,1 0 0,-1 1 0,0-1 0,1 0 0,-1 1 0,1 0 0,-1-1 0,1 1 0,-1 0 0,1 0 0,-1 0 0,1 0 0,0 0 0,-1 0 0,1 0 0,0 0 0,0 0 0,0 1 0,0-1 0,0 0 0,0 1 0,0-1 0,0 3 0,0 0 0,1-1 0,0 1 0,0 0 0,1-1 0,-1 1 0,1 0 0,0-1 0,-1 1 0,2-1 0,1 6 0,15 54 0,-3 0 0,-3 1 0,5 76 0,6 34 0,-18-153-682,10 37-1,-4-30-6143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51.739"/>
    </inkml:context>
    <inkml:brush xml:id="br0">
      <inkml:brushProperty name="width" value="0.05" units="cm"/>
      <inkml:brushProperty name="height" value="0.05" units="cm"/>
    </inkml:brush>
  </inkml:definitions>
  <inkml:trace contextRef="#ctx0" brushRef="#br0">1 296 24575,'7'-18'0,"0"1"0,6-31 0,-9 32 0,1-1 0,0 1 0,11-22 0,-13 33 0,0 0 0,0-1 0,0 1 0,1 0 0,0 1 0,0-1 0,0 1 0,1-1 0,0 1 0,8-5 0,-11 7 0,1 1 0,-1 0 0,0 0 0,1 0 0,0 0 0,-1 1 0,1-1 0,0 1 0,-1 0 0,1-1 0,0 1 0,-1 0 0,1 1 0,0-1 0,-1 0 0,1 1 0,-1-1 0,1 1 0,0 0 0,-1 0 0,1 0 0,-1 0 0,0 1 0,1-1 0,-1 0 0,3 4 0,4 2 0,0 1 0,0 1 0,-1 0 0,-1 0 0,0 0 0,0 1 0,11 20 0,-10-14 0,-1 0 0,-1 1 0,0-1 0,6 31 0,-11-42 0,-1 1 0,1-1 0,-1 1 0,0-1 0,0 1 0,-1-1 0,0 0 0,0 1 0,-2 5 0,3-10 0,0 1 0,-1-1 0,0 1 0,1-1 0,-1 1 0,0-1 0,0 1 0,0-1 0,0 0 0,0 1 0,0-1 0,0 0 0,0 0 0,0 0 0,-1 0 0,1 0 0,0 0 0,-1 0 0,1-1 0,-1 1 0,1 0 0,-1-1 0,1 1 0,-1-1 0,1 1 0,-1-1 0,0 0 0,1 0 0,-1 0 0,0 0 0,1 0 0,-1 0 0,1 0 0,-4-1 0,3 1 0,-1-1 0,0 0 0,0 0 0,1 0 0,-1 0 0,0-1 0,1 1 0,0 0 0,-1-1 0,1 0 0,0 0 0,0 0 0,0 0 0,0 0 0,0 0 0,0 0 0,0 0 0,1-1 0,-1 1 0,1-1 0,0 1 0,0-1 0,0 0 0,0 1 0,0-1 0,0 0 0,1 0 0,-1 0 0,1 1 0,0-7 0,0 1 0,0-1 0,1 1 0,0-1 0,0 1 0,1 0 0,0-1 0,1 1 0,0 0 0,5-10 0,0 5 34,0 0 1,1 0-1,0 1 0,1 0 0,1 0 0,0 2 0,0-1 0,1 1 0,14-9 1,-9 8-320,2 0 1,0 0-1,0 2 1,0 1-1,41-12 1,-20 10-6542</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02.368"/>
    </inkml:context>
    <inkml:brush xml:id="br0">
      <inkml:brushProperty name="width" value="0.05" units="cm"/>
      <inkml:brushProperty name="height" value="0.05" units="cm"/>
    </inkml:brush>
  </inkml:definitions>
  <inkml:trace contextRef="#ctx0" brushRef="#br0">0 356 24575,'0'-22'0,"0"21"0,0 4 0,0 37 0,0-19 0,5 125 0,-3-128 0,1-1 0,0 1 0,1 0 0,1-1 0,1 0 0,8 17 0,-14-33 0,0-1 0,0 1 0,0-1 0,1 0 0,-1 1 0,0-1 0,0 1 0,0-1 0,1 1 0,-1-1 0,0 1 0,1-1 0,-1 0 0,0 1 0,1-1 0,-1 0 0,0 1 0,1-1 0,-1 0 0,1 1 0,-1-1 0,1 0 0,-1 0 0,1 0 0,0 1 0,3-12 0,-2-25 0,-2 33 0,-7-136 0,3 94 0,2 0 0,6-83 0,-1 107 0,1 0 0,1 0 0,1 0 0,0 1 0,2 0 0,0 0 0,16-26 0,-19 38 0,1 0 0,-1 1 0,1-1 0,1 1 0,0 0 0,0 1 0,0 0 0,10-7 0,-11 10 0,0-1 0,0 1 0,0 1 0,1-1 0,-1 1 0,1 0 0,-1 0 0,1 1 0,0 0 0,0 0 0,0 1 0,10 0 0,-13 0 0,0 1 0,0-1 0,0 1 0,0 0 0,0 0 0,0 0 0,0 0 0,0 1 0,-1-1 0,1 1 0,-1 0 0,1 0 0,-1 1 0,1-1 0,-1 1 0,0-1 0,0 1 0,-1 0 0,1 0 0,0 0 0,-1 1 0,3 4 0,-3-3 0,1 0 0,-2 0 0,1 1 0,0-1 0,-1 0 0,0 1 0,-1-1 0,1 1 0,-1-1 0,0 1 0,0-1 0,-1 1 0,1-1 0,-1 1 0,-1-1 0,-1 7 0,-3 4 0,-1-1 0,-1 1 0,0-1 0,-1-1 0,-1 0 0,0 0 0,0-1 0,-2 0 0,-18 17 0,-16 10 0,-64 42 0,109-81 0,-1 0 0,-1 1 0,1-1 0,0 1 0,0 0 0,-1 0 0,1 0 0,1 1 0,-1-1 0,0 0 0,1 1 0,-1-1 0,1 1 0,-2 4 0,2-5 0,1 0 0,0 0 0,0 0 0,0 0 0,0-1 0,0 1 0,0 0 0,1 0 0,-1 0 0,1 0 0,-1 0 0,1 0 0,0 0 0,0-1 0,-1 1 0,1 0 0,0 0 0,1-1 0,-1 1 0,3 2 0,19 20-195,1 0 0,1-2 0,1-1 0,1-1 0,0-1 0,34 16 0,-28-17-6631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02.634"/>
    </inkml:context>
    <inkml:brush xml:id="br0">
      <inkml:brushProperty name="width" value="0.05" units="cm"/>
      <inkml:brushProperty name="height" value="0.05" units="cm"/>
    </inkml:brush>
  </inkml:definitions>
  <inkml:trace contextRef="#ctx0" brushRef="#br0">1 71 24575,'-1'-8'0,"1"3"0,10 0 0,25-2 0,1 0 0,0 2 0,58 0 0,-21 2 0,128-8 0,-199 11 10,23-3 319,-15-2-708,-10 5 343,0 0 0,1 0 1,-1 0-1,0-1 0,0 1 0,0 0 0,0 0 1,0 0-1,0 0 0,1-1 0,-1 1 0,0 0 0,0 0 1,0 0-1,0-1 0,0 1 0,0 0 0,0 0 1,0 0-1,0-1 0,0 1 0,0 0 0,0 0 1,0 0-1,0-1 0,0 1 0,0 0 0,0 0 0,0 0 1,0-1-1,-1 1 0,1 0 0,0 0 0,0 0 1,0 0-1,0-1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02.882"/>
    </inkml:context>
    <inkml:brush xml:id="br0">
      <inkml:brushProperty name="width" value="0.05" units="cm"/>
      <inkml:brushProperty name="height" value="0.05" units="cm"/>
    </inkml:brush>
  </inkml:definitions>
  <inkml:trace contextRef="#ctx0" brushRef="#br0">76 19 24575,'-3'-2'0,"0"0"0,0 0 0,0 0 0,0 1 0,0-1 0,-1 1 0,1 0 0,-1 0 0,-5-1 0,7 2 0,1-1 0,0 1 0,-1-1 0,1 1 0,-1 0 0,1 0 0,-1 0 0,1 0 0,-1 0 0,1 0 0,-1 0 0,1 1 0,-1-1 0,1 0 0,0 1 0,-1-1 0,1 1 0,-1-1 0,1 1 0,0 0 0,0 0 0,-1 0 0,1-1 0,-2 3 0,3-2 0,0 1 0,-1-1 0,1 0 0,0 1 0,0-1 0,0 0 0,0 1 0,0-1 0,1 0 0,-1 1 0,0-1 0,0 0 0,1 1 0,-1-1 0,1 0 0,-1 0 0,1 0 0,0 1 0,-1-1 0,1 0 0,0 0 0,0 0 0,0 0 0,1 1 0,28 26 0,-26-24 0,12 9 0,6 5 0,-1 0 0,0 2 0,-2 1 0,21 26 0,-36-41 0,0 0 0,0 0 0,-1 0 0,0 0 0,0 0 0,-1 1 0,1-1 0,-1 1 0,-1-1 0,1 1 0,-1 0 0,0 0 0,-1 0 0,0 0 0,0 0 0,0 0 0,-1 0 0,0-1 0,0 1 0,-1 0 0,0 0 0,-4 11 0,2-11-80,1 0 0,-1-1-1,-1 1 1,1-1 0,-1 1-1,0-1 1,-1-1 0,1 1-1,-1-1 1,0 0 0,-1 0 0,1-1-1,-1 1 1,0-1 0,0-1-1,-12 5 1,-11 1-6746</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03.116"/>
    </inkml:context>
    <inkml:brush xml:id="br0">
      <inkml:brushProperty name="width" value="0.05" units="cm"/>
      <inkml:brushProperty name="height" value="0.05" units="cm"/>
    </inkml:brush>
  </inkml:definitions>
  <inkml:trace contextRef="#ctx0" brushRef="#br0">91 84 24575,'-6'-3'0,"-6"-1"0,-6 0 0,-4 1 0,2-2 0,8-1 0,11 2 0,17 0 0,13 2 0,13-3 0,10 1 0,10-3 0,4-1 0,-1-1 0,-4 1 0,-14 1-8191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03.271"/>
    </inkml:context>
    <inkml:brush xml:id="br0">
      <inkml:brushProperty name="width" value="0.05" units="cm"/>
      <inkml:brushProperty name="height" value="0.05" units="cm"/>
    </inkml:brush>
  </inkml:definitions>
  <inkml:trace contextRef="#ctx0" brushRef="#br0">338 1 24575,'-29'0'0,"-97"4"0,113-2 0,1-1 0,0 2 0,0 0 0,0 0 0,0 1 0,0 1 0,-19 10 0,26-11 0,-1 0 0,1 0 0,1 0 0,-1 1 0,1 0 0,-1 0 0,1 0 0,1 0 0,-1 1 0,1-1 0,0 1 0,0 0 0,0 0 0,1 0 0,0 0 0,0 0 0,1 1 0,0-1 0,0 1 0,0-1 0,1 13 0,1 8 0,1-1 0,2 1 0,12 48 0,39 125-1365,-44-163-5461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03.800"/>
    </inkml:context>
    <inkml:brush xml:id="br0">
      <inkml:brushProperty name="width" value="0.05" units="cm"/>
      <inkml:brushProperty name="height" value="0.05" units="cm"/>
    </inkml:brush>
  </inkml:definitions>
  <inkml:trace contextRef="#ctx0" brushRef="#br0">14 459 24575,'0'-1'0,"1"0"0,-1 0 0,0 0 0,0 0 0,0 0 0,1 1 0,-1-1 0,0 0 0,1 0 0,-1 0 0,1 0 0,-1 0 0,1 1 0,-1-1 0,1 0 0,0 0 0,-1 1 0,1-1 0,0 1 0,0-1 0,0 0 0,-1 1 0,3-1 0,-3 1 0,1-1 0,-1 1 0,1 0 0,-1 0 0,1 0 0,-1 0 0,1 0 0,-1 0 0,1 0 0,-1 0 0,1 0 0,-1 0 0,1 0 0,-1 0 0,1 0 0,-1 0 0,1 0 0,-1 1 0,1-1 0,-1 0 0,1 0 0,-1 1 0,0-1 0,1 0 0,-1 1 0,1-1 0,-1 0 0,0 1 0,1-1 0,-1 0 0,0 1 0,1-1 0,-1 1 0,0-1 0,0 1 0,1-1 0,-1 1 0,0-1 0,0 1 0,0-1 0,0 1 0,0-1 0,0 1 0,0 0 0,1 9 0,-1 0 0,-1-1 0,1 1 0,-2 0 0,1 0 0,-1-1 0,-4 11 0,0 5 0,-5 14 0,7-26 0,1-1 0,0 0 0,1 1 0,0-1 0,1 1 0,0 25 0,1-37 0,0 0 0,0 1 0,0-1 0,0 0 0,1 1 0,-1-1 0,0 0 0,1 1 0,-1-1 0,1 0 0,-1 0 0,1 0 0,-1 1 0,1-1 0,0 0 0,0 0 0,-1 0 0,1 0 0,0 0 0,0 0 0,0 0 0,0 0 0,0-1 0,1 1 0,-1 0 0,0-1 0,0 1 0,0-1 0,1 1 0,-1-1 0,0 1 0,0-1 0,1 0 0,1 1 0,-1-2 0,0 1 0,0-1 0,0 1 0,0-1 0,0 0 0,0 0 0,0 0 0,-1 0 0,1 0 0,0 0 0,-1-1 0,1 1 0,-1 0 0,1-1 0,-1 1 0,1-1 0,-1 0 0,0 1 0,0-1 0,0 0 0,2-3 0,1-6 0,0 0 0,-1 1 0,0-1 0,-1 0 0,2-20 0,-1-58 0,-3 62 0,0-71 0,2-86 0,0 148 0,2 1 0,2 0 0,10-37 0,-15 67 0,1 0 0,0-1 0,0 1 0,1 0 0,-1 0 0,1 1 0,6-9 0,-8 12 0,0 0 0,-1 0 0,1 1 0,0-1 0,0 0 0,0 1 0,0-1 0,0 0 0,0 1 0,0-1 0,0 1 0,0 0 0,0-1 0,0 1 0,0 0 0,0 0 0,2-1 0,-1 2 0,-1-1 0,1 0 0,-1 1 0,1-1 0,-1 1 0,0 0 0,1-1 0,-1 1 0,0 0 0,0 0 0,1 0 0,-1 0 0,0 0 0,0 0 0,0 0 0,0 0 0,1 1 0,4 7 0,0 1 0,-1-1 0,0 1 0,0 0 0,-1 0 0,-1 0 0,1 0 0,-2 1 0,1 0 0,0 12 0,1 10 0,-2 1 0,-3 33 0,1-58 0,-1 0 0,1 0 0,-2 0 0,1 0 0,-1 0 0,-1-1 0,1 1 0,-2-1 0,1 0 0,-1 1 0,0-1 0,-1-1 0,0 1 0,0-1 0,0 0 0,-1 0 0,0 0 0,-1-1 0,0 0 0,-13 9 0,18-13 0,-1 0 0,0 0 0,1 0 0,-1 0 0,1 0 0,-1 1 0,1-1 0,0 1 0,-3 4 0,5-6 0,-1 1 0,1-1 0,0 1 0,-1-1 0,1 1 0,0-1 0,0 1 0,0-1 0,0 1 0,0-1 0,1 1 0,-1-1 0,0 1 0,1-1 0,-1 1 0,1-1 0,-1 0 0,1 1 0,0-1 0,-1 0 0,1 1 0,0-1 0,2 2 0,26 34 0,57 55 0,-22-26 0,-62-64 2,26 28-686,41 60 1,-48-56-6143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04.796"/>
    </inkml:context>
    <inkml:brush xml:id="br0">
      <inkml:brushProperty name="width" value="0.05" units="cm"/>
      <inkml:brushProperty name="height" value="0.05" units="cm"/>
    </inkml:brush>
  </inkml:definitions>
  <inkml:trace contextRef="#ctx0" brushRef="#br0">33 4 24575,'-3'-3'0,"-4"2"0,-2 4 0,2 9 0,1 7 0,6 11 0,2 6 0,4 6 0,1 6 0,0 4 0,1 2 0,-1-1 0,-1-4 0,1-4 0,0-6 0,-1-7 0,-3-9-8191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05.217"/>
    </inkml:context>
    <inkml:brush xml:id="br0">
      <inkml:brushProperty name="width" value="0.05" units="cm"/>
      <inkml:brushProperty name="height" value="0.05" units="cm"/>
    </inkml:brush>
  </inkml:definitions>
  <inkml:trace contextRef="#ctx0" brushRef="#br0">137 576 24575,'4'-74'0,"3"0"0,28-118 0,-23 134 0,-3 6 0,14-57 0,-23 108 0,0 0 0,1 0 0,-1 0 0,0 0 0,0 0 0,1 1 0,-1-1 0,1 0 0,-1 0 0,1 0 0,-1 0 0,1 0 0,-1 1 0,1-1 0,0 0 0,0 0 0,1 0 0,-2 1 0,1 0 0,-1-1 0,1 1 0,-1 0 0,1 0 0,-1 0 0,1 0 0,-1 1 0,1-1 0,-1 0 0,1 0 0,-1 0 0,1 0 0,-1 0 0,1 1 0,-1-1 0,1 0 0,-1 0 0,0 1 0,1-1 0,-1 0 0,1 1 0,-1-1 0,1 1 0,3 4 0,-1-1 0,1 1 0,-1 1 0,4 6 0,-4-7 0,5 9 0,-1 1 0,0 0 0,-1 0 0,0 1 0,-1 0 0,3 23 0,-6-32 0,-2 0 0,1 0 0,-1 0 0,0 0 0,-1 0 0,1 0 0,-1 0 0,-1 0 0,1 0 0,-1 0 0,-1 0 0,1-1 0,-1 1 0,0-1 0,-1 0 0,1 0 0,-9 10 0,-17 12 0,24-24 0,0 1 0,0-1 0,0 1 0,1 0 0,-1 0 0,1 1 0,0-1 0,1 1 0,-6 11 0,8-15 0,1-1 0,0 0 0,0 1 0,0-1 0,0 1 0,0-1 0,0 0 0,0 1 0,1-1 0,-1 1 0,0-1 0,1 0 0,-1 1 0,1-1 0,-1 0 0,1 0 0,0 1 0,0-1 0,-1 0 0,1 0 0,0 0 0,0 0 0,0 0 0,0 0 0,0 0 0,0 0 0,3 1 0,2 2 0,1 0 0,0-1 0,12 6 0,-18-9 0,79 28 0,-43-17 0,46 23 0,-81-33 0,0-1 0,0 1 0,0 0 0,0 1 0,0-1 0,-1 0 0,1 1 0,0-1 0,-1 0 0,1 1 0,-1 0 0,1-1 0,-1 1 0,0 0 0,1 2 0,-1-2 0,-1-1 0,0 0 0,0 0 0,0 1 0,0-1 0,0 0 0,0 1 0,-1-1 0,1 0 0,0 0 0,-1 1 0,1-1 0,-1 0 0,1 0 0,-1 0 0,1 0 0,-1 1 0,0-1 0,0 0 0,0 0 0,1 0 0,-1 0 0,0-1 0,0 1 0,0 0 0,-2 1 0,-9 6 0,0 0 0,0 0 0,0-1 0,-1-1 0,0 0 0,-15 4 0,-85 22 0,105-30 0,-59 14-682,-85 7-1,117-20-6143</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05.559"/>
    </inkml:context>
    <inkml:brush xml:id="br0">
      <inkml:brushProperty name="width" value="0.05" units="cm"/>
      <inkml:brushProperty name="height" value="0.05" units="cm"/>
    </inkml:brush>
  </inkml:definitions>
  <inkml:trace contextRef="#ctx0" brushRef="#br0">1 129 24575,'2'0'0,"1"0"0,-1-1 0,1 1 0,-1-1 0,1 0 0,-1 0 0,0 0 0,1 0 0,-1 0 0,0 0 0,4-4 0,-5 5 0,0-1 0,0 1 0,-1-1 0,1 0 0,0 1 0,-1-1 0,1 0 0,0 1 0,-1-1 0,1 0 0,-1 0 0,1 0 0,-1 0 0,1 1 0,-1-1 0,1 0 0,-1 0 0,0 0 0,0 0 0,0 0 0,1 0 0,-1 0 0,0 0 0,0 0 0,0 0 0,0 0 0,-1 0 0,1 0 0,0 0 0,0 0 0,-1-1 0,1 2 0,0-1 0,0 1 0,0 0 0,0 0 0,0 0 0,-1-1 0,1 1 0,0 0 0,0 0 0,0 0 0,0 0 0,0-1 0,0 1 0,-1 0 0,1 0 0,0 0 0,0 0 0,0 0 0,0-1 0,-1 1 0,1 0 0,0 0 0,0 0 0,0 0 0,-1 0 0,1 0 0,0 0 0,0 0 0,-1 0 0,1 0 0,0 0 0,0 0 0,0 0 0,-1 0 0,1 0 0,0 0 0,-1 0 0,-4 8 0,-2 12 0,6-9 0,0-1 0,0 1 0,1-1 0,1 1 0,0-1 0,0 0 0,1 1 0,0-1 0,1 0 0,7 18 0,-7-21 0,0 1 0,1-1 0,0 0 0,1 0 0,0 0 0,0 0 0,0-1 0,1 0 0,-1 0 0,2 0 0,-1-1 0,0 0 0,1 0 0,9 4 0,-13-7 0,0-1 0,1 0 0,-1 0 0,0 0 0,0 0 0,0 0 0,1-1 0,-1 0 0,0 1 0,1-1 0,-1 0 0,0-1 0,0 1 0,1-1 0,-1 1 0,5-3 0,-3 1 0,0 0 0,0 0 0,0-1 0,-1 0 0,1 0 0,-1 0 0,0-1 0,0 1 0,6-7 0,-4 3 0,0-1 0,0 0 0,-1 0 0,0-1 0,0 1 0,-1-1 0,0 0 0,-1 0 0,0-1 0,4-17 0,-7 19 0,1 1 0,-1 0 0,-1 0 0,1 0 0,-1 0 0,0 0 0,-1 0 0,0 0 0,0 0 0,0 1 0,-1-1 0,0 1 0,0-1 0,-1 1 0,0 0 0,0 1 0,0-1 0,-6-6 0,3 6 0,1-1 0,-1 1 0,-1 1 0,1-1 0,-1 1 0,0 0 0,0 1 0,0 0 0,-1 0 0,1 1 0,-1 0 0,0 1 0,-16-3 0,23 4-68,-1 1 0,1 0-1,-1-1 1,1 1 0,-1 0 0,0 0-1,1 1 1,-1-1 0,1 1 0,-1-1-1,1 1 1,-1 0 0,1-1 0,-1 2-1,1-1 1,0 0 0,0 0-1,-1 1 1,-3 2 0,2 4-6758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06.058"/>
    </inkml:context>
    <inkml:brush xml:id="br0">
      <inkml:brushProperty name="width" value="0.05" units="cm"/>
      <inkml:brushProperty name="height" value="0.05" units="cm"/>
    </inkml:brush>
  </inkml:definitions>
  <inkml:trace contextRef="#ctx0" brushRef="#br0">7 122 24575,'-4'19'0,"1"0"0,3-18 0,1 0 0,-1 0 0,0-1 0,1 1 0,-1 0 0,0-1 0,1 1 0,-1 0 0,1-1 0,-1 1 0,1-1 0,0 1 0,-1 0 0,1-1 0,-1 0 0,1 1 0,0-1 0,-1 1 0,1-1 0,0 0 0,0 1 0,-1-1 0,1 0 0,0 0 0,1 1 0,20 2 0,1 0 0,-1-2 0,1 0 0,-1-1 0,35-6 0,-53 6 0,-1 0 0,24-3 0,36-7 0,-57 8 0,1 1 0,-1-1 0,0 0 0,0-1 0,0 1 0,0-1 0,0 0 0,-1-1 0,1 0 0,-1 1 0,7-8 0,-11 10 0,0-1 0,0 1 0,0 0 0,0-1 0,0 1 0,-1 0 0,1-1 0,0 1 0,-1-1 0,1 1 0,-1-1 0,0 0 0,0 1 0,1-1 0,-1 1 0,0-1 0,0 1 0,0-1 0,-1 0 0,1 1 0,0-1 0,-1 1 0,1-1 0,0 1 0,-1-1 0,0 1 0,1-1 0,-1 1 0,0 0 0,0-1 0,0 1 0,-1-2 0,-5-5 0,0 1 0,0-1 0,-1 1 0,-9-6 0,-4-6 0,9 9 0,12 10 0,0 0 0,0 0 0,0 0 0,0 0 0,-1 0 0,1 0 0,0 0 0,0 0 0,0 0 0,0 0 0,0 0 0,0 0 0,0 0 0,0 0 0,0 0 0,0 0 0,-1 0 0,1 0 0,0 0 0,0 0 0,0 0 0,0 0 0,0 0 0,0 0 0,0 0 0,0 0 0,0 0 0,0 0 0,0 0 0,0 1 0,-1-1 0,1 0 0,0 0 0,0 0 0,0 0 0,0 0 0,0 0 0,0 0 0,0 0 0,0 0 0,0 0 0,0 0 0,0 1 0,0-1 0,0 0 0,0 0 0,0 0 0,0 0 0,0 0 0,0 0 0,0 0 0,0 0 0,0 0 0,0 0 0,0 1 0,0-1 0,0 0 0,0 0 0,0 0 0,0 0 0,0 0 0,1 0 0,9 26 0,-6-16 0,6 13 0,-2 0 0,-1 1 0,0-1 0,-2 2 0,-1-1 0,0 0 0,-1 47 0,-3-67-76,0 0 1,-1-1-1,1 1 0,-1 0 0,0 0 0,0 0 0,0-1 0,-1 1 1,1 0-1,-1-1 0,0 1 0,0-1 0,0 0 0,0 0 1,-1 1-1,1-2 0,-4 4 0,-10 7-6750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52.143"/>
    </inkml:context>
    <inkml:brush xml:id="br0">
      <inkml:brushProperty name="width" value="0.05" units="cm"/>
      <inkml:brushProperty name="height" value="0.05" units="cm"/>
    </inkml:brush>
  </inkml:definitions>
  <inkml:trace contextRef="#ctx0" brushRef="#br0">256 25 24575,'0'-1'0,"0"0"0,0 0 0,0 0 0,0 0 0,0 0 0,-1 0 0,1 0 0,0 0 0,-1 0 0,1 0 0,-1 0 0,1 0 0,-1 1 0,1-1 0,-1 0 0,0 0 0,1 0 0,-1 1 0,0-1 0,1 0 0,-1 1 0,0-1 0,0 1 0,0-1 0,0 1 0,0-1 0,0 1 0,0-1 0,0 1 0,-2 0 0,1-1 0,0 1 0,0-1 0,0 1 0,-1 0 0,1 0 0,0 0 0,0 1 0,0-1 0,-1 0 0,1 1 0,0-1 0,0 1 0,-3 1 0,-8 7 0,-1 1 0,2 0 0,0 1 0,0 0 0,1 1 0,-18 22 0,7-8 0,7-7 0,-22 31 0,33-45 0,1 0 0,0 0 0,0 1 0,1-1 0,0 1 0,0 0 0,0 0 0,1 0 0,-1 0 0,1 0 0,0 12 0,1-17 0,0 0 0,0 0 0,0 0 0,0 0 0,1 0 0,-1 0 0,0 0 0,1 0 0,-1 0 0,0 0 0,1 0 0,-1 0 0,1 0 0,0 0 0,-1 0 0,1 0 0,0 0 0,-1-1 0,1 1 0,0 0 0,0-1 0,0 1 0,0 0 0,-1-1 0,1 1 0,0-1 0,2 1 0,0 0 0,-1-1 0,1 1 0,0-1 0,-1 0 0,1 0 0,0 0 0,0-1 0,-1 1 0,1-1 0,4-1 0,5-2 0,0 0 0,-1-1 0,20-12 0,-20 10 0,-1-1 0,1 0 0,-1 0 0,0-1 0,-1-1 0,0 1 0,12-18 0,-17 20 0,1 0 0,-1-1 0,0 1 0,-1-1 0,0 0 0,0 0 0,-1 0 0,1 0 0,-2 0 0,1-1 0,-1 1 0,-1-16 0,0 23 0,0-1 0,0 1 0,0 0 0,0 0 0,0-1 0,0 1 0,0 0 0,-1 0 0,1-1 0,-1 1 0,1 0 0,-1 0 0,1 0 0,-1 0 0,1 0 0,-1 0 0,0 0 0,0 0 0,-1-2 0,2 3 0,0 0 0,-1 0 0,1 0 0,0 0 0,0 0 0,-1 0 0,1 0 0,0 0 0,0 0 0,-1 0 0,1 0 0,0 0 0,0 0 0,0 1 0,-1-1 0,1 0 0,0 0 0,0 0 0,0 0 0,-1 0 0,1 0 0,0 1 0,0-1 0,0 0 0,0 0 0,-1 0 0,1 0 0,0 1 0,0-1 0,0 0 0,0 0 0,0 1 0,-5 16 0,3-2 0,1 0 0,1 0 0,0 0 0,1 0 0,6 29 0,-5-35 0,1 0 0,-1-1 0,1 0 0,1 1 0,-1-1 0,1 0 0,1-1 0,-1 1 0,2-1 0,-1 0 0,11 11 0,-14-16-151,1 0-1,-1 0 0,1 0 0,0-1 1,0 1-1,0-1 0,0 1 1,4 0-1,7 1-6674</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06.693"/>
    </inkml:context>
    <inkml:brush xml:id="br0">
      <inkml:brushProperty name="width" value="0.05" units="cm"/>
      <inkml:brushProperty name="height" value="0.05" units="cm"/>
    </inkml:brush>
  </inkml:definitions>
  <inkml:trace contextRef="#ctx0" brushRef="#br0">2 409 24575,'9'91'0,"0"4"0,-8-79 0,-1-8 0,1 0 0,-1 1 0,-1-1 0,1 0 0,-3 11 0,3-19 0,-1 0 0,1 0 0,0 0 0,0 0 0,0-1 0,0 1 0,0 0 0,0 0 0,0 0 0,-1 0 0,1 0 0,0 0 0,0 0 0,0 0 0,0 0 0,-1-1 0,1 1 0,0 0 0,0 0 0,0 0 0,0 0 0,-1 0 0,1 0 0,0 0 0,0 0 0,0 0 0,0 0 0,-1 0 0,1 0 0,0 0 0,0 1 0,0-1 0,0 0 0,0 0 0,-1 0 0,1 0 0,0 0 0,0 0 0,0 0 0,0 0 0,0 0 0,-1 1 0,1-1 0,0 0 0,0 0 0,0 0 0,0 0 0,0 0 0,0 1 0,0-1 0,0 0 0,0 0 0,-4-16 0,-2-44 0,5-112 0,3 84 0,-2 57 0,-1-11 0,2 1 0,1-1 0,3 1 0,10-46 0,-14 85 0,-1-1 0,1 0 0,0 1 0,-1-1 0,1 1 0,1-1 0,-1 1 0,0 0 0,0 0 0,1-1 0,0 1 0,-1 0 0,1 0 0,0 0 0,0 1 0,0-1 0,0 0 0,0 1 0,0-1 0,1 1 0,-1 0 0,0 0 0,1 0 0,-1 0 0,1 0 0,-1 0 0,1 1 0,0-1 0,-1 1 0,1 0 0,-1-1 0,1 1 0,0 0 0,-1 1 0,1-1 0,4 2 0,5 1 0,0 0 0,-1 2 0,1-1 0,-1 2 0,0-1 0,16 12 0,1 1 0,-1 2 0,26 23 0,-45-35 0,1 0 0,-1 1 0,0 0 0,-1 1 0,0 0 0,-1 0 0,0 0 0,0 1 0,4 12 0,-8-19 0,-1-1 0,0 0 0,0 0 0,0 1 0,-1-1 0,1 0 0,-1 1 0,0-1 0,0 0 0,0 1 0,0-1 0,-1 1 0,1-1 0,-1 0 0,0 1 0,0-1 0,0 0 0,0 0 0,-1 0 0,1 0 0,-1 0 0,0 0 0,0 0 0,0 0 0,0-1 0,0 1 0,-1-1 0,1 0 0,-1 1 0,0-1 0,1 0 0,-7 3 0,-7 2 0,0 0 0,0 0 0,-1-2 0,1 0 0,-22 3 0,8-1 0,16-1 0,14-5 0,0-1 0,0 0 0,0 0 0,0 1 0,0-1 0,0 0 0,0 0 0,0 0 0,0 1 0,0-1 0,0 0 0,0 0 0,1 1 0,-1-1 0,0 0 0,0 0 0,0 0 0,0 1 0,1-1 0,-1 0 0,0 0 0,0 0 0,0 0 0,0 0 0,1 1 0,-1-1 0,0 0 0,0 0 0,1 0 0,-1 0 0,0 0 0,0 0 0,1 0 0,-1 0 0,37 9 0,-24-6 0,5 3 0,0 0 0,0 0 0,-1 2 0,-1 0 0,30 20 0,-40-24 0,0 0 0,0 1 0,0 0 0,-1-1 0,0 2 0,0-1 0,-1 1 0,1-1 0,-1 1 0,0 0 0,-1 1 0,1-1 0,-1 1 0,-1 0 0,1-1 0,-1 1 0,0 0 0,1 9 0,-3-10 16,-1 0-1,1-1 1,-1 1-1,0 0 1,-1 0-1,1-1 1,-1 1-1,-1-1 1,1 0-1,0 1 1,-1-1-1,0 0 1,-1 0-1,1-1 1,-1 1-1,0-1 1,0 1 0,0-1-1,0-1 1,-1 1-1,-6 4 1,1-2-187,0 1 0,0-1 1,-1-1-1,0 0 0,0 0 1,0-1-1,-1 0 0,1-1 1,-18 2-1,4-4-6655</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06.992"/>
    </inkml:context>
    <inkml:brush xml:id="br0">
      <inkml:brushProperty name="width" value="0.05" units="cm"/>
      <inkml:brushProperty name="height" value="0.05" units="cm"/>
    </inkml:brush>
  </inkml:definitions>
  <inkml:trace contextRef="#ctx0" brushRef="#br0">221 17 24575,'5'-5'0,"2"-3"0,-7 8 0,-1-1 0,1 1 0,-1-1 0,0 1 0,1 0 0,-1 0 0,1-1 0,-1 1 0,0 0 0,1 0 0,-1-1 0,1 1 0,-1 0 0,0 0 0,1 0 0,-1 0 0,0 0 0,1 0 0,-1 0 0,0 0 0,0 1 0,-11 0 0,-1 0 0,1 1 0,0 0 0,-1 1 0,1 1 0,1 0 0,-1 0 0,1 1 0,-1 1 0,1 0 0,1 0 0,-1 1 0,1 1 0,-10 9 0,16-14 0,1 1 0,0-1 0,0 1 0,0-1 0,1 1 0,-1 0 0,1 0 0,0 0 0,0 1 0,0-1 0,0 0 0,1 1 0,0-1 0,0 1 0,0 0 0,0-1 0,1 1 0,0 0 0,0-1 0,0 1 0,1 0 0,-1-1 0,1 1 0,0-1 0,0 1 0,1-1 0,0 1 0,-1-1 0,1 0 0,3 5 0,1-1 0,-1 0 0,1 0 0,1 0 0,-1-1 0,1 0 0,1 0 0,-1-1 0,1 0 0,0 0 0,1-1 0,-1 0 0,1-1 0,12 6 0,-7-6 0,-1 0 0,1-1 0,0-1 0,0 0 0,0 0 0,1-2 0,-1 0 0,0 0 0,0-1 0,0-1 0,0-1 0,20-5 0,-26 5 0,0 0 0,0 0 0,0-1 0,-1 0 0,1 0 0,-1-1 0,0 0 0,0 0 0,9-10 0,-11 11 0,-1-1 0,-1-1 0,1 1 0,-1 0 0,1-1 0,-1 0 0,-1 1 0,1-1 0,-1 0 0,0-1 0,-1 1 0,1 0 0,0-13 0,-2 14 0,0 0 0,0-1 0,0 1 0,0-1 0,-1 1 0,0 0 0,0 0 0,-1-1 0,1 1 0,-1 0 0,0 0 0,-1 1 0,1-1 0,-1 0 0,0 1 0,0-1 0,0 1 0,-1 0 0,1 0 0,-1 0 0,-5-3 0,2 2 0,0 0 0,0 1 0,-1 0 0,0 0 0,0 1 0,0 0 0,0 0 0,0 1 0,0 0 0,-1 0 0,1 1 0,-14-1 0,-33 4-1365,3 4-5461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07.740"/>
    </inkml:context>
    <inkml:brush xml:id="br0">
      <inkml:brushProperty name="width" value="0.05" units="cm"/>
      <inkml:brushProperty name="height" value="0.05" units="cm"/>
    </inkml:brush>
  </inkml:definitions>
  <inkml:trace contextRef="#ctx0" brushRef="#br0">0 5 24575,'0'-3'0,"3"2"0,2 4 0,-1 9 0,-1 4 0,-1 6 0,0 9 0,-2 6 0,1 5 0,-1 5 0,0 4 0,-1 0 0,1 0 0,0-2 0,0-3 0,0-3 0,0-6 0,0-9-8191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08.208"/>
    </inkml:context>
    <inkml:brush xml:id="br0">
      <inkml:brushProperty name="width" value="0.05" units="cm"/>
      <inkml:brushProperty name="height" value="0.05" units="cm"/>
    </inkml:brush>
  </inkml:definitions>
  <inkml:trace contextRef="#ctx0" brushRef="#br0">86 117 24575,'-1'-20'0,"0"12"0,1-1 0,0 1 0,1-1 0,2-13 0,-3 21 0,0-1 0,1 0 0,0 0 0,-1 0 0,1 1 0,0-1 0,0 0 0,0 0 0,0 1 0,0-1 0,0 1 0,1-1 0,-1 1 0,0 0 0,1 0 0,-1-1 0,1 1 0,-1 0 0,1 0 0,0 0 0,-1 0 0,1 1 0,0-1 0,0 0 0,3 0 0,9-1 0,1 0 0,0 1 0,-1 0 0,1 2 0,0-1 0,0 2 0,-1 0 0,1 0 0,-1 2 0,20 6 0,-32-9 0,0 0 0,0 0 0,0 0 0,0 0 0,0 1 0,0-1 0,0 1 0,0-1 0,0 1 0,0-1 0,-1 1 0,1 0 0,-1 0 0,0 0 0,1 0 0,-1 0 0,2 5 0,-3-6 0,1 1 0,-1 0 0,0 0 0,0 0 0,0 0 0,0 0 0,0 0 0,0 0 0,-1 0 0,1 0 0,-1-1 0,1 1 0,-1 0 0,0 0 0,0 0 0,1-1 0,-1 1 0,0 0 0,-1-1 0,1 1 0,0-1 0,-3 3 0,-9 8 0,0-1 0,-1-1 0,0 0 0,-28 14 0,29-17 0,0 0 0,1 0 0,0 2 0,0-1 0,1 1 0,0 1 0,-14 16 0,24-25 0,0 1 0,-1-1 0,1 1 0,0-1 0,1 0 0,-1 1 0,0 0 0,0-1 0,1 1 0,-1 0 0,1-1 0,-1 1 0,1 0 0,0-1 0,0 1 0,-1 0 0,1 0 0,0-1 0,1 1 0,-1 3 0,1-4 0,0 1 0,0-1 0,0 1 0,0-1 0,0 1 0,0-1 0,0 0 0,1 0 0,-1 1 0,0-1 0,1 0 0,-1 0 0,1 0 0,-1-1 0,1 1 0,2 1 0,8 2 0,1-1 0,-1 0 0,1-1 0,19 2 0,-23-3 0,-3-1 0,0 1 0,0 0 0,0 0 0,0 1 0,-1-1 0,1 2 0,-1-1 0,1 0 0,5 4 0,-10-5 0,1 0 0,-1 1 0,1-1 0,-1 0 0,0 0 0,0 1 0,0-1 0,0 1 0,0-1 0,0 1 0,0-1 0,0 1 0,0 0 0,-1 0 0,1-1 0,-1 1 0,1 0 0,-1 0 0,0-1 0,1 1 0,-1 0 0,0 0 0,0 0 0,0 0 0,-1-1 0,1 1 0,0 0 0,-1 0 0,1 0 0,-1-1 0,0 1 0,1 0 0,-3 2 0,-3 6 0,0 0 0,0 0 0,-1 0 0,-1-1 0,0 0 0,0-1 0,-1 0 0,1 0 0,-2-1 0,-14 10 0,3-4 0,-1-1 0,0-1 0,0-1 0,-26 8 0,43-16-195,0-1 0,-1 1 0,1-1 0,-1-1 0,1 1 0,-9 0 0,-1-4-6631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08.518"/>
    </inkml:context>
    <inkml:brush xml:id="br0">
      <inkml:brushProperty name="width" value="0.05" units="cm"/>
      <inkml:brushProperty name="height" value="0.05" units="cm"/>
    </inkml:brush>
  </inkml:definitions>
  <inkml:trace contextRef="#ctx0" brushRef="#br0">1 66 24575,'16'-5'0,"0"2"0,1 0 0,0 0 0,-1 2 0,1 0 0,0 1 0,17 2 0,-33-2 0,0 0 0,0 0 0,0 0 0,0 0 0,0 0 0,0 0 0,0 1 0,0-1 0,0 0 0,0 1 0,0-1 0,-1 1 0,1-1 0,0 1 0,0-1 0,1 2 0,-2-2 0,0 1 0,0-1 0,0 0 0,0 1 0,0-1 0,0 1 0,0-1 0,0 0 0,0 1 0,0-1 0,0 0 0,0 1 0,0-1 0,0 1 0,-1-1 0,1 0 0,0 1 0,0-1 0,0 0 0,-1 0 0,1 1 0,0-1 0,0 0 0,-1 1 0,1-1 0,0 0 0,-1 0 0,1 1 0,-34 18 0,27-15 0,-9 4 0,0 2 0,0 0 0,-18 15 0,31-23 0,0 1 0,0-1 0,0 1 0,0 0 0,0 0 0,1 0 0,-1 0 0,1 1 0,0-1 0,0 1 0,0-1 0,1 1 0,-1 0 0,1 0 0,0-1 0,0 1 0,0 0 0,0 0 0,1 0 0,0 0 0,0 8 0,1-9 0,0 0 0,0 0 0,0 0 0,1 0 0,-1 0 0,1-1 0,0 1 0,0-1 0,0 1 0,0-1 0,0 0 0,0 0 0,0 0 0,1 0 0,-1 0 0,1 0 0,0 0 0,-1-1 0,1 0 0,0 1 0,0-1 0,0 0 0,0 0 0,4 0 0,4 2 0,-1-2 0,0 1 0,1-1 0,0 0 0,20-2 0,-17-1 0,0-1 0,-1 0 0,1 0 0,-1-2 0,1 1 0,-1-2 0,-1 0 0,21-12 0,-27 13 0,0 1 0,0-1 0,0 0 0,-1 0 0,0 0 0,0-1 0,0 0 0,3-6 0,-5 8 0,-1-1 0,0 1 0,0 0 0,-1-1 0,1 1 0,-1-1 0,0 0 0,0 1 0,-1-1 0,1 0 0,-1 0 0,0 0 0,-1-6 0,0 7 17,0 0 0,0 0 0,0 0 0,0 0 0,-1 1 0,1-1-1,-1 0 1,0 1 0,-1-1 0,1 1 0,0 0 0,-1 0 0,0 0 0,0 0 0,0 0 0,0 1-1,0-1 1,0 1 0,-6-3 0,-5-3-331,-1 1-1,0 1 0,-24-7 1,30 10-131,-12-3-6381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08.859"/>
    </inkml:context>
    <inkml:brush xml:id="br0">
      <inkml:brushProperty name="width" value="0.05" units="cm"/>
      <inkml:brushProperty name="height" value="0.05" units="cm"/>
    </inkml:brush>
  </inkml:definitions>
  <inkml:trace contextRef="#ctx0" brushRef="#br0">171 104 24575,'8'-8'0,"0"1"0,-1 0 0,11-16 0,-16 21 0,-1 0 0,0 0 0,0 0 0,0 0 0,0 0 0,0 0 0,0 0 0,-1 0 0,1-1 0,0 1 0,-1 0 0,0-1 0,0 1 0,0 0 0,0-1 0,0 1 0,0 0 0,-1-3 0,1 4 0,0 0 0,-1 1 0,1-1 0,0 0 0,-1 0 0,1 1 0,0-1 0,-1 0 0,1 0 0,-1 1 0,0-1 0,1 1 0,-1-1 0,1 0 0,-1 1 0,0-1 0,1 1 0,-1 0 0,0-1 0,0 1 0,0-1 0,1 1 0,-1 0 0,0 0 0,0-1 0,0 1 0,1 0 0,-1 0 0,0 0 0,0 0 0,0 0 0,0 0 0,1 0 0,-1 0 0,0 1 0,0-1 0,0 0 0,0 0 0,1 1 0,-1-1 0,0 0 0,0 1 0,1-1 0,-1 1 0,-1 0 0,-3 2 0,0 0 0,0 1 0,0-1 0,-9 9 0,6-4 0,0 1 0,1-1 0,0 1 0,1 1 0,0-1 0,0 1 0,-7 17 0,11-22 0,1 0 0,-1 0 0,1 0 0,0 1 0,0-1 0,1 0 0,-1 1 0,1-1 0,0 0 0,1 0 0,-1 1 0,1-1 0,0 0 0,1 0 0,-1 0 0,1 0 0,0 0 0,4 7 0,0-2 0,0 0 0,1-1 0,0 0 0,1-1 0,0 0 0,0 0 0,12 9 0,70 40 0,-24-17 0,-64-38 0,1 0 0,-1-1 0,0 1 0,1 0 0,-1 0 0,0 0 0,0 1 0,0-1 0,0 0 0,-1 1 0,1-1 0,2 6 0,-4-7 0,0 0 0,0 1 0,0-1 0,0 0 0,0 0 0,0 1 0,0-1 0,-1 0 0,1 0 0,0 0 0,-1 0 0,1 1 0,-1-1 0,1 0 0,-1 0 0,1 0 0,-1 0 0,0 0 0,0 0 0,1 0 0,-1 0 0,0 0 0,0-1 0,0 1 0,0 0 0,0 0 0,0-1 0,0 1 0,0-1 0,0 1 0,0-1 0,-1 1 0,0-1 0,-9 5 0,-1-1 0,0 0 0,0-1 0,0 0 0,0-1 0,-14 1 0,-80 0 0,71-3 0,-17 0-1365,7-1-5461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09.170"/>
    </inkml:context>
    <inkml:brush xml:id="br0">
      <inkml:brushProperty name="width" value="0.05" units="cm"/>
      <inkml:brushProperty name="height" value="0.05" units="cm"/>
    </inkml:brush>
  </inkml:definitions>
  <inkml:trace contextRef="#ctx0" brushRef="#br0">46 66 24575,'-5'-1'0,"0"0"0,0 0 0,0 0 0,1-1 0,-10-4 0,7 3 0,55-2 0,41 7 0,-34-1 0,0-1 0,87-13 0,-113 3 342,-29 10-357,0 0 1,1 0 0,-1-1 0,1 1-1,-1 0 1,0 0 0,1-1 0,-1 1 0,0 0-1,0-1 1,1 1 0,-1 0 0,0-1-1,0 1 1,0-1 0,1 1 0,-1 0 0,0-1-1,0 1 1,0 0 0,0-1 0,0 1-1,0-1 1,0 0-58,0 0 1,0 1-1,-1-1 0,1 1 0,0-1 0,-1 0 0,1 1 0,-1-1 1,1 1-1,-1-1 0,1 1 0,-1-1 0,1 1 0,-1-1 0,0 1 1,1 0-1,-1-1 0,-1 0 0,-12-5-6754</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09.693"/>
    </inkml:context>
    <inkml:brush xml:id="br0">
      <inkml:brushProperty name="width" value="0.05" units="cm"/>
      <inkml:brushProperty name="height" value="0.05" units="cm"/>
    </inkml:brush>
  </inkml:definitions>
  <inkml:trace contextRef="#ctx0" brushRef="#br0">23 1 24575,'-22'0'0,"21"0"0,4 0 0,36 0 0,-17 0 0,-1 1 0,0 2 0,0 0 0,32 9 0,-43-9 0,0 0 0,-1 1 0,1 0 0,-1 0 0,0 1 0,0 0 0,-1 1 0,1 0 0,-1 0 0,0 1 0,10 12 0,-16-17 0,0 1 0,0 0 0,0-1 0,0 1 0,-1 0 0,1 0 0,-1 0 0,0 1 0,0-1 0,0 0 0,-1 0 0,1 0 0,-1 1 0,1-1 0,-1 0 0,0 1 0,-1 3 0,0-2 0,0 1 0,-1-1 0,1 0 0,-1 0 0,0 0 0,-1 0 0,1 0 0,-1 0 0,-5 6 0,-5 4 0,0-1 0,-1 0 0,-1-1 0,-27 19 0,-48 29-1365,68-46-5461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10.368"/>
    </inkml:context>
    <inkml:brush xml:id="br0">
      <inkml:brushProperty name="width" value="0.05" units="cm"/>
      <inkml:brushProperty name="height" value="0.05" units="cm"/>
    </inkml:brush>
  </inkml:definitions>
  <inkml:trace contextRef="#ctx0" brushRef="#br0">17 405 24575,'-4'-4'0,"4"4"0,0 0 0,0 0 0,0 0 0,0 0 0,0 0 0,0 0 0,0 0 0,0 0 0,0 0 0,0 0 0,0 0 0,0 0 0,0 0 0,0 0 0,0 0 0,0 0 0,0 0 0,0 0 0,0 0 0,0 0 0,0 0 0,-1 0 0,4 9 0,2 13 0,-1 0 0,0 1 0,-2-1 0,-1 1 0,0-1 0,-2 1 0,-1 0 0,0-1 0,-2 0 0,-11 40 0,10-51 0,4-20 0,6-30 0,-4 28 0,5-72 0,-3-84 0,-16-83 0,11 228 0,2 16 0,-1-5 0,0-1 0,1 1 0,0 0 0,1 0 0,3-16 0,-3 25 0,-1 0 0,1 0 0,-1 0 0,1 1 0,0-1 0,0 0 0,0 0 0,0 1 0,0-1 0,0 1 0,0-1 0,1 1 0,-1-1 0,0 1 0,1 0 0,-1-1 0,1 1 0,0 0 0,-1 0 0,1 0 0,0 0 0,-1 1 0,1-1 0,0 0 0,0 1 0,0-1 0,0 1 0,0 0 0,0 0 0,0-1 0,-1 1 0,1 0 0,0 1 0,0-1 0,0 0 0,0 1 0,0-1 0,3 2 0,19 5 0,-1 1 0,-1 2 0,1 0 0,-2 1 0,1 1 0,-2 1 0,0 1 0,0 1 0,24 23 0,-41-34 0,1-1 0,-1 1 0,0-1 0,0 1 0,0 0 0,0 0 0,-1 0 0,0 0 0,1 1 0,-2-1 0,1 1 0,0-1 0,-1 1 0,1 6 0,-2-8 0,0 1 0,0-1 0,0 1 0,-1-1 0,0 1 0,1-1 0,-1 0 0,-1 1 0,1-1 0,0 0 0,-1 0 0,0 0 0,1 0 0,-1 0 0,0 0 0,-1-1 0,1 1 0,0 0 0,-1-1 0,-4 3 0,-8 7 0,0-2 0,-1 0 0,0-1 0,-28 12 0,-11 6 0,53-26 0,0-1 0,0 1 0,1 0 0,-1 0 0,1 0 0,-1 0 0,1 0 0,0 1 0,-1-1 0,1 0 0,0 1 0,0-1 0,0 1 0,0-1 0,0 1 0,0 0 0,0-1 0,0 3 0,1-3 0,0 1 0,0-1 0,0 0 0,1 1 0,-1-1 0,1 0 0,-1 0 0,1 1 0,-1-1 0,1 0 0,0 0 0,-1 0 0,1 0 0,0 0 0,0 0 0,0 0 0,0 0 0,0 0 0,0 0 0,0 0 0,0-1 0,0 1 0,0 0 0,1-1 0,1 2 0,98 44 0,-66-32 0,54 32 0,-86-44 0,0-1 0,0 1 0,0 0 0,-1 1 0,1-1 0,-1 0 0,1 1 0,-1 0 0,2 3 0,-3-6 0,-1 1 0,0 0 0,1 0 0,-1 0 0,0 0 0,0 0 0,1 0 0,-1 0 0,0 0 0,0 0 0,0 0 0,0 0 0,0 0 0,0 0 0,0 0 0,-1 0 0,1 0 0,0 0 0,-1 0 0,1 0 0,0 0 0,-1-1 0,1 1 0,-1 0 0,1 0 0,-1 0 0,0-1 0,1 1 0,-1 0 0,0 0 0,1-1 0,-1 1 0,0-1 0,-1 2 0,-7 3 0,1 1 0,-1-1 0,0-1 0,0 0 0,-16 6 0,-54 10 0,45-12 0,-87 21-1365,94-24-5461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10.710"/>
    </inkml:context>
    <inkml:brush xml:id="br0">
      <inkml:brushProperty name="width" value="0.05" units="cm"/>
      <inkml:brushProperty name="height" value="0.05" units="cm"/>
    </inkml:brush>
  </inkml:definitions>
  <inkml:trace contextRef="#ctx0" brushRef="#br0">78 48 24575,'0'-4'0,"0"0"0,-1 1 0,1-1 0,-1 0 0,0 1 0,0-1 0,0 1 0,-3-6 0,4 9 0,0-1 0,-1 0 0,1 1 0,0-1 0,-1 1 0,1-1 0,-1 1 0,1-1 0,-1 1 0,1-1 0,-1 1 0,1-1 0,-1 1 0,0 0 0,1-1 0,-1 1 0,0 0 0,1-1 0,-1 1 0,0 0 0,1 0 0,-1 0 0,0 0 0,1-1 0,-1 1 0,0 0 0,1 0 0,-1 0 0,0 1 0,0-1 0,1 0 0,-1 0 0,0 0 0,1 0 0,-1 1 0,0-1 0,1 0 0,-1 1 0,0-1 0,1 0 0,-1 1 0,1-1 0,-1 1 0,1-1 0,-1 1 0,1-1 0,-1 1 0,1-1 0,0 1 0,-1 0 0,0 0 0,-2 3 0,-1 1 0,1-1 0,0 1 0,0 0 0,1 0 0,-1 0 0,1 0 0,0 0 0,1 0 0,-1 0 0,1 1 0,0-1 0,0 1 0,0-1 0,1 1 0,0-1 0,0 1 0,1 0 0,-1-1 0,1 1 0,0-1 0,4 9 0,-4-8 0,1-1 0,1 1 0,-1-1 0,1 0 0,0 0 0,0 0 0,0 0 0,1 0 0,0-1 0,0 1 0,0-1 0,0 0 0,1-1 0,-1 1 0,1-1 0,0 1 0,0-2 0,0 1 0,1 0 0,-1-1 0,9 2 0,-2-1 0,0-1 0,1-1 0,-1 0 0,0-1 0,1 0 0,-1-1 0,17-3 0,-23 3 0,1 0 0,-1-1 0,1 0 0,-1 0 0,0-1 0,0 1 0,0-1 0,0 0 0,0-1 0,-1 0 0,0 0 0,1 0 0,-1 0 0,-1-1 0,7-6 0,-10 9 0,1 0 0,-1 0 0,0-1 0,0 1 0,0 0 0,0 0 0,0-1 0,0 1 0,0 0 0,-1-1 0,1 1 0,-1-1 0,0 1 0,0-1 0,0 1 0,0-1 0,0 1 0,0-1 0,-1 1 0,0-4 0,-1 2 0,1 1 0,-1-1 0,0 0 0,0 1 0,-1 0 0,1 0 0,-1-1 0,0 1 0,0 1 0,0-1 0,-4-3 0,-6-3 0,0 1 0,0 1 0,-1 0 0,0 1 0,-23-7 0,10 5 171,-37-6 0,54 13-415,-1-1 0,0 2 0,1-1 0,-1 1 1,0 1-1,-15 3 0,12 0-6582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17.291"/>
    </inkml:context>
    <inkml:brush xml:id="br0">
      <inkml:brushProperty name="width" value="0.05" units="cm"/>
      <inkml:brushProperty name="height" value="0.05" units="cm"/>
    </inkml:brush>
  </inkml:definitions>
  <inkml:trace contextRef="#ctx0" brushRef="#br0">371 92 24575,'4'-2'0,"41"-23"0,-42 22 0,1 1 0,-1-1 0,1 0 0,-1 0 0,0 0 0,0 0 0,0 0 0,-1-1 0,4-4 0,-6 7 0,1 1 0,-1-1 0,0 0 0,1 0 0,-1 1 0,0-1 0,0 0 0,0 1 0,1-1 0,-1 0 0,0 0 0,0 1 0,0-1 0,0 0 0,0 0 0,-1 0 0,1 1 0,0-1 0,0 0 0,0 1 0,-1-1 0,1 0 0,0 0 0,-1 1 0,1-1 0,0 0 0,-1 1 0,1-1 0,-1 1 0,1-1 0,-1 1 0,0-1 0,1 1 0,-1-1 0,1 1 0,-1-1 0,0 1 0,1 0 0,-1-1 0,0 1 0,1 0 0,-1 0 0,0-1 0,0 1 0,1 0 0,-1 0 0,0 0 0,-1 0 0,-4-1 0,0 0 0,0 1 0,0 0 0,-10 0 0,-20 5 0,1 2 0,0 1 0,0 2 0,-45 19 0,67-24 0,1 1 0,0 0 0,1 0 0,-1 2 0,-18 14 0,26-18 0,-1 0 0,1 0 0,0 1 0,0-1 0,1 1 0,-1 0 0,1 0 0,0 0 0,0 0 0,1 1 0,0-1 0,0 1 0,0-1 0,0 1 0,0 9 0,2-12 0,0 0 0,0 0 0,1 0 0,-1 0 0,1 0 0,0 0 0,0 0 0,0 0 0,0 0 0,1-1 0,-1 1 0,1 0 0,-1-1 0,1 1 0,0-1 0,0 0 0,0 0 0,0 0 0,1 0 0,-1 0 0,1 0 0,-1 0 0,4 1 0,8 5 0,-1-1 0,2 0 0,16 5 0,-28-11 0,60 20 0,44 18 0,-95-33 0,-1-1 0,0 2 0,-1-1 0,1 1 0,-1 1 0,17 16 0,-24-20 0,1 0 0,-1 0 0,0 1 0,0-1 0,0 1 0,0-1 0,-1 1 0,0 0 0,0 0 0,0 0 0,-1 0 0,0 1 0,1 8 0,-1-10 0,-1 0 0,-1-1 0,1 1 0,0 0 0,-1 0 0,0 0 0,0-1 0,0 1 0,0-1 0,-1 1 0,1-1 0,-1 1 0,0-1 0,0 0 0,0 1 0,-1-1 0,1 0 0,-1-1 0,-4 5 0,-5 2 0,-1 0 0,0-1 0,0 0 0,-1-1 0,0-1 0,-1 0 0,1-1 0,-1 0 0,0-1 0,0-1 0,0-1 0,0 0 0,-1-1 0,1 0 0,-1-1 0,1-1 0,0-1 0,-1 0 0,1-1 0,0 0 0,-18-7 0,28 8-50,1 0-1,-1 0 1,1 0-1,0-1 0,-1 1 1,1-1-1,0 0 1,1 0-1,-1-1 1,0 1-1,1-1 0,0 0 1,0 1-1,0-1 1,0-1-1,1 1 1,0 0-1,-1-1 0,2 1 1,-1-1-1,0 0 1,1 1-1,0-1 1,0 0-1,0 0 1,1-7-1,2-11-6775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53.133"/>
    </inkml:context>
    <inkml:brush xml:id="br0">
      <inkml:brushProperty name="width" value="0.05" units="cm"/>
      <inkml:brushProperty name="height" value="0.05" units="cm"/>
    </inkml:brush>
  </inkml:definitions>
  <inkml:trace contextRef="#ctx0" brushRef="#br0">1 822 24575,'2'-39'0,"2"0"0,2 1 0,16-56 0,-19 120 0,-1 20 0,-1-18 0,7 34 0,-7-54 0,0 0 0,1 0 0,1 0 0,-1-1 0,1 1 0,1-1 0,-1 0 0,1 0 0,6 8 0,-9-14 0,0 1 0,0-1 0,1 0 0,-1 1 0,0-1 0,1 0 0,-1 0 0,1 0 0,0 0 0,-1 0 0,1 0 0,0-1 0,-1 1 0,1-1 0,0 1 0,0-1 0,0 1 0,0-1 0,-1 0 0,1 0 0,0 0 0,0 0 0,0 0 0,0 0 0,0-1 0,-1 1 0,1-1 0,0 1 0,0-1 0,0 0 0,-1 1 0,1-1 0,-1 0 0,1 0 0,0 0 0,-1 0 0,3-3 0,2-2 0,0 1 0,0-1 0,0 0 0,-1-1 0,0 1 0,0-1 0,5-10 0,15-45 0,-20 47 0,0 1 0,1 0 0,13-23 0,-19 37 0,1-1 0,-1 1 0,0-1 0,1 1 0,-1-1 0,1 1 0,-1 0 0,1-1 0,-1 1 0,1 0 0,-1-1 0,1 1 0,-1 0 0,1 0 0,-1-1 0,1 1 0,0 0 0,-1 0 0,1 0 0,-1 0 0,1 0 0,0 0 0,-1 0 0,1 0 0,-1 0 0,1 0 0,0 0 0,-1 0 0,1 0 0,-1 0 0,1 1 0,-1-1 0,1 0 0,-1 0 0,1 1 0,-1-1 0,1 0 0,-1 1 0,1-1 0,-1 1 0,1 0 0,24 25 0,-9-8 0,-9-14 0,1 0 0,-1 0 0,1 0 0,0-1 0,0 0 0,0 0 0,0-1 0,0 0 0,1-1 0,12 1 0,7-1 0,52-4 0,-73 2 0,-1 1 0,0-1 0,0 0 0,1 0 0,-1 0 0,0-1 0,0 0 0,0 0 0,-1-1 0,1 0 0,-1 0 0,1 0 0,-1 0 0,0-1 0,0 0 0,0 0 0,-1-1 0,7-6 0,-6 5 0,-1 1 0,1 1 0,0-1 0,1 1 0,-1 0 0,1 0 0,-1 0 0,1 1 0,13-6 0,0 3 0,40-9 0,-32 9 0,-8-2 0,-16 3 0,-12 1 0,4 3 0,0 1 0,0-1 0,0 1 0,0 0 0,0 1 0,0-1 0,0 1 0,0 0 0,0 0 0,0 1 0,0-1 0,0 1 0,1 0 0,-1 0 0,1 1 0,0-1 0,-1 1 0,1 0 0,0 0 0,1 0 0,-1 1 0,1 0 0,-1-1 0,1 1 0,0 0 0,0 1 0,-2 4 0,2-4 0,0 1 0,0 0 0,0 0 0,1 0 0,0 1 0,0-1 0,1 0 0,0 1 0,0-1 0,0 1 0,1 0 0,0-1 0,0 1 0,1-1 0,0 1 0,0-1 0,0 1 0,1-1 0,0 0 0,4 10 0,-2-9 0,1 1 0,0-1 0,0 1 0,0-1 0,1-1 0,0 1 0,1-1 0,-1 0 0,1-1 0,0 1 0,0-2 0,1 1 0,0-1 0,0 0 0,8 3 0,-9-4 0,0-1 0,1 0 0,-1-1 0,0 0 0,1 0 0,-1 0 0,0-1 0,1 0 0,-1 0 0,0-1 0,1 0 0,-1-1 0,0 1 0,0-1 0,0-1 0,0 1 0,0-1 0,8-5 0,3-4 0,0 0 0,-1-2 0,-1 0 0,0 0 0,-1-2 0,-1 0 0,0 0 0,13-22 0,-9 9 0,-1 0 0,-1-1 0,-1-1 0,14-47 0,-19 44 0,-1-1 0,-2 0 0,-2 0 0,2-57 0,-7 65 0,0-1 0,-3 0 0,0 0 0,-1 1 0,-2-1 0,-13-35 0,16 54 0,0 1 0,-1 0 0,0 0 0,-6-9 0,9 16 0,0 0 0,0-1 0,0 1 0,0 0 0,0 0 0,0 0 0,0 0 0,-1 0 0,1 1 0,0-1 0,0 0 0,-1 0 0,1 1 0,-2-1 0,2 1 0,0 0 0,0 0 0,0 0 0,0 0 0,1 0 0,-1 0 0,0 0 0,0 1 0,0-1 0,0 0 0,0 0 0,1 1 0,-1-1 0,0 1 0,0-1 0,0 1 0,1-1 0,-1 1 0,0 0 0,1-1 0,-1 1 0,1 0 0,-1-1 0,1 1 0,-2 1 0,-2 6 0,-1 0 0,1 1 0,0-1 0,1 1 0,0 0 0,0-1 0,-2 16 0,-6 70 0,10-77 0,-3 33 0,2 0 0,10 92 0,-4-113 0,1 0 0,2 0 0,0 0 0,2-1 0,1-1 0,17 33 0,-22-51 0,0 0 0,1 0 0,0 0 0,0-1 0,1 0 0,0 0 0,0-1 0,1 0 0,0 0 0,0 0 0,1-1 0,13 7 0,-14-10 0,0 0 0,0 0 0,1 0 0,-1-1 0,0 0 0,1-1 0,-1 0 0,1 0 0,0-1 0,-1 0 0,1-1 0,-1 0 0,1 0 0,-1 0 0,13-5 0,1-1-455,-1-1 0,24-13 0,-23 9-6371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11.008"/>
    </inkml:context>
    <inkml:brush xml:id="br0">
      <inkml:brushProperty name="width" value="0.05" units="cm"/>
      <inkml:brushProperty name="height" value="0.05" units="cm"/>
    </inkml:brush>
  </inkml:definitions>
  <inkml:trace contextRef="#ctx0" brushRef="#br0">151 73 24575,'2'-3'0,"1"0"0,-1 0 0,0-1 0,1 1 0,-2-1 0,1 1 0,0-1 0,-1 0 0,2-6 0,-2 9 0,-1 0 0,0 0 0,1 0 0,-1 0 0,0 0 0,0 0 0,0 0 0,0 0 0,0 0 0,0 0 0,-1 0 0,1 0 0,0 0 0,0 0 0,-1 0 0,1 0 0,0 0 0,-1 0 0,1 0 0,-1 0 0,0 0 0,1 1 0,-1-1 0,0 0 0,1 0 0,-1 1 0,0-1 0,0 0 0,1 1 0,-1-1 0,0 1 0,0-1 0,0 1 0,0-1 0,0 1 0,0 0 0,0-1 0,0 1 0,0 0 0,-2 0 0,0-1 0,0 2 0,0-1 0,0 0 0,-1 1 0,1-1 0,0 1 0,0 0 0,0 0 0,0 0 0,0 0 0,0 1 0,1-1 0,-1 1 0,-4 3 0,-33 29 0,36-30 0,-1 0 0,1 1 0,0-1 0,0 1 0,1 0 0,-1 1 0,1-1 0,0 0 0,1 1 0,-1 0 0,1 0 0,1-1 0,-1 1 0,-1 7 0,3-8 0,0 0 0,0 1 0,1-1 0,-1 0 0,1 0 0,0 0 0,0 0 0,1 0 0,0 0 0,-1 0 0,2-1 0,-1 1 0,0-1 0,1 1 0,0-1 0,0 0 0,5 5 0,6 5 0,1-1 0,0 0 0,1-1 0,0-1 0,22 12 0,-15-10 0,-2 1 0,23 19 0,-43-32 0,-1-1 0,1 0 0,-1 0 0,1 1 0,-1-1 0,1 0 0,-1 1 0,1-1 0,-1 1 0,1-1 0,-1 1 0,1-1 0,-1 1 0,0-1 0,1 1 0,-1-1 0,0 1 0,0 0 0,1-1 0,-1 1 0,0-1 0,0 1 0,0 0 0,0-1 0,1 1 0,-1 0 0,0-1 0,0 1 0,-1 0 0,1-1 0,0 1 0,0-1 0,0 1 0,0 0 0,0-1 0,-1 1 0,1-1 0,0 1 0,0 0 0,-1-1 0,1 1 0,-1-1 0,1 1 0,0-1 0,-1 1 0,1-1 0,-1 1 0,-3 1 0,1 0 0,0-1 0,-1 1 0,1-1 0,-1 0 0,1 0 0,-6 1 0,-105 11-315,91-11-735,-61 4-5776</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1:29.736"/>
    </inkml:context>
    <inkml:brush xml:id="br0">
      <inkml:brushProperty name="width" value="0.05" units="cm"/>
      <inkml:brushProperty name="height" value="0.05" units="cm"/>
    </inkml:brush>
  </inkml:definitions>
  <inkml:trace contextRef="#ctx0" brushRef="#br0">738 0 24575,'-118'9'0,"24"-1"0,50-7 0,-87 15 0,117-13 0,0 0 0,0 2 0,0-1 0,1 2 0,0 0 0,0 0 0,0 1 0,1 1 0,-23 18 0,27-18 0,-1 1 0,1 0 0,1 0 0,0 0 0,0 1 0,1 0 0,1 1 0,-1-1 0,-5 20 0,0 6 0,-11 64 0,17-76 0,-17 133 0,-3 186 0,10-88 0,-7 202 0,22-4 0,2-179 0,-2-258 0,0 1 0,2-1 0,0 0 0,0 0 0,2 0 0,0 0 0,1 0 0,8 18 0,-11-32 0,-1 1 0,1 0 0,0-1 0,0 1 0,0-1 0,0 0 0,1 1 0,-1-1 0,1 0 0,-1-1 0,1 1 0,-1 0 0,1-1 0,0 1 0,0-1 0,0 0 0,0 0 0,0 0 0,4 0 0,5 1 0,1 0 0,0-1 0,18-1 0,-14 0 0,83 5 0,174 31 0,-73-6 0,1-13-1365,-162-15-5461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2:53.451"/>
    </inkml:context>
    <inkml:brush xml:id="br0">
      <inkml:brushProperty name="width" value="0.05" units="cm"/>
      <inkml:brushProperty name="height" value="0.05" units="cm"/>
    </inkml:brush>
  </inkml:definitions>
  <inkml:trace contextRef="#ctx0" brushRef="#br0">149 208 24575,'0'-1'0,"-1"0"0,1 0 0,0-1 0,-1 1 0,0 0 0,1 0 0,-1 0 0,0 0 0,1 0 0,-1 0 0,0 0 0,0 0 0,0 0 0,0 0 0,0 1 0,0-1 0,0 0 0,0 0 0,0 1 0,0-1 0,-3 0 0,2 0 0,-1 0 0,0 0 0,1 0 0,-1 0 0,0 0 0,0 1 0,0-1 0,-4 1 0,4 0 0,1 1 0,-1 0 0,1-1 0,0 1 0,0 0 0,0 0 0,-1 1 0,1-1 0,0 0 0,0 1 0,1-1 0,-1 1 0,0 0 0,0 0 0,1-1 0,-1 1 0,1 0 0,0 0 0,-1 1 0,1-1 0,0 0 0,0 0 0,0 4 0,-3 4 0,1 0 0,0 1 0,-2 19 0,-21 306 0,19-196 0,3-100 0,2-17 0,0 0 0,2 1 0,4 40 0,-4-65 0,0 1 0,0 0 0,0 0 0,0-1 0,0 1 0,1 0 0,-1 0 0,0 0 0,0 0 0,0-1 0,1 1 0,-1 0 0,0 0 0,0 0 0,0 0 0,1 0 0,-1 0 0,0 0 0,0 0 0,1 0 0,-1-1 0,0 1 0,0 0 0,1 0 0,-1 0 0,0 0 0,0 0 0,1 0 0,-1 1 0,0-1 0,0 0 0,1 0 0,-1 0 0,0 0 0,0 0 0,1 0 0,-1 0 0,0 0 0,0 1 0,0-1 0,1 0 0,-1 0 0,0 0 0,0 0 0,0 1 0,0-1 0,1 0 0,-1 0 0,0 0 0,0 1 0,0-1 0,0 0 0,0 0 0,0 1 0,0-1 0,0 0 0,0 0 0,0 1 0,0-1 0,11-23 0,-10 22 0,21-63 0,-2 0 0,-3-1 0,10-81 0,9-203 0,-31 277 0,-3 53 0,-1 0 0,1 0 0,7-30 0,-9 47 0,0 0 0,1 0 0,-1 1 0,1-1 0,0 0 0,0 1 0,-1-1 0,1 1 0,0-1 0,0 1 0,0-1 0,1 1 0,-1 0 0,0 0 0,3-2 0,-4 2 0,1 1 0,0 0 0,0-1 0,-1 1 0,1 0 0,0 0 0,0 0 0,0 0 0,0 0 0,-1 0 0,1 0 0,0 0 0,0 0 0,0 0 0,0 1 0,-1-1 0,1 0 0,0 0 0,0 1 0,-1-1 0,1 1 0,0-1 0,0 1 0,4 3 0,-1 0 0,0 0 0,0 0 0,0 0 0,-1 1 0,0 0 0,1-1 0,1 7 0,26 55 0,-3 2 0,29 107 0,-49-146 0,18 62 0,-7-24 0,38 94 0,-54-153 0,2 1 0,-1-1 0,1 1 0,0-1 0,8 9 0,-12-15 0,0-1 0,1 0 0,-1 0 0,0 0 0,0 0 0,1 0 0,-1 0 0,0 0 0,1 0 0,-1 0 0,1 0 0,-1-1 0,1 1 0,-1-1 0,1 1 0,-1-1 0,1 0 0,0 1 0,-1-1 0,1 0 0,0 0 0,-1 0 0,1 0 0,0-1 0,-1 1 0,1 0 0,-1-1 0,1 1 0,0-1 0,-1 1 0,1-1 0,-1 0 0,0 0 0,1 0 0,-1 0 0,0 0 0,1 0 0,1-1 0,4-6 0,1 0 0,-1 0 0,-1-1 0,0 0 0,0 0 0,-1 0 0,6-12 0,26-73 0,-36 92 0,24-75 0,-3 0 0,-4-2 0,-3 0 0,7-102 0,-22 181 0,1-13 0,0 1 0,-1-1 0,-1 0 0,0 1 0,-4-24 0,4 35 0,1 0 0,0 1 0,0-1 0,-1 0 0,1 0 0,0 0 0,-1 0 0,1 0 0,-1 1 0,0-1 0,1 0 0,-1 0 0,1 1 0,-1-1 0,0 0 0,0 0 0,0 1 0,1 0 0,-1 0 0,1 0 0,0 0 0,-1 0 0,1 0 0,0 0 0,-1 0 0,1 0 0,-1 0 0,1 0 0,0 0 0,-1 0 0,1 0 0,0 1 0,-1-1 0,1 0 0,0 0 0,-1 0 0,1 0 0,0 1 0,-1-1 0,1 0 0,0 0 0,0 1 0,-1-1 0,-1 3 0,0 0 0,0-1 0,1 1 0,-1 0 0,1 0 0,0 0 0,-2 5 0,-5 30-1365,3 2-5461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2:53.826"/>
    </inkml:context>
    <inkml:brush xml:id="br0">
      <inkml:brushProperty name="width" value="0.05" units="cm"/>
      <inkml:brushProperty name="height" value="0.05" units="cm"/>
    </inkml:brush>
  </inkml:definitions>
  <inkml:trace contextRef="#ctx0" brushRef="#br0">46 236 24575,'-2'1'0,"-1"0"0,0 0 0,1 1 0,-1-1 0,1 1 0,-1 0 0,1-1 0,-4 5 0,-6 3 0,12-9 0,-1 0 0,1 0 0,0 0 0,-1 1 0,1-1 0,-1 0 0,1 0 0,0 0 0,-1 1 0,1-1 0,0 0 0,-1 1 0,1-1 0,0 0 0,0 1 0,-1-1 0,1 0 0,0 1 0,0-1 0,0 0 0,-1 1 0,1-1 0,0 1 0,0-1 0,0 0 0,0 1 0,0-1 0,0 1 0,0-1 0,0 1 0,0-1 0,0 0 0,0 1 0,0 0 0,13 10 0,32 7 0,-36-16 0,-1 1 0,0 0 0,0-1 0,1 0 0,-1 0 0,1-1 0,-1-1 0,1 1 0,0-1 0,-1-1 0,1 1 0,11-4 0,-13 3 0,-1-2 0,0 1 0,0-1 0,1 1 0,-2-2 0,1 1 0,0-1 0,-1 0 0,1 0 0,-1 0 0,0-1 0,-1 0 0,1 0 0,-1 0 0,5-7 0,-3 2 0,0 0 0,-1 1 0,0-2 0,-1 1 0,0 0 0,-1-1 0,0 0 0,-1 0 0,0 0 0,1-18 0,-3 25 0,0-1 0,0 1 0,0-1 0,0 1 0,-1-1 0,0 1 0,0-1 0,0 1 0,-1-1 0,1 1 0,-1 0 0,0 0 0,0 0 0,-1 0 0,1 0 0,-1 0 0,0 1 0,0-1 0,0 1 0,0 0 0,-1 0 0,1 0 0,-1 0 0,0 1 0,0-1 0,0 1 0,0 0 0,-6-2 0,6 2 0,0 1 0,0 0 0,-1 0 0,1 0 0,-1 1 0,1-1 0,-1 1 0,1 0 0,-1 0 0,1 1 0,0-1 0,-1 1 0,1 0 0,-1 0 0,-4 3 0,2-1 0,1 0 0,0 1 0,0-1 0,0 2 0,0-1 0,1 0 0,0 1 0,-9 11 0,4-4 0,1 1 0,0 0 0,2 1 0,-1-1 0,2 2 0,-1-1 0,2 1 0,-4 17 0,5-16 29,1 1-1,1 0 1,0-1-1,2 1 0,0 0 1,0 0-1,2 0 1,0-1-1,1 1 1,0-1-1,11 28 1,-10-33-119,1-1 0,0 0 0,0 0 0,1 0 0,0-1 1,1 0-1,0 0 0,1-1 0,0 0 0,0 0 1,1 0-1,-1-1 0,2-1 0,-1 1 0,1-2 0,0 1 1,0-1-1,13 4 0,21 4-6736</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2:54.307"/>
    </inkml:context>
    <inkml:brush xml:id="br0">
      <inkml:brushProperty name="width" value="0.05" units="cm"/>
      <inkml:brushProperty name="height" value="0.05" units="cm"/>
    </inkml:brush>
  </inkml:definitions>
  <inkml:trace contextRef="#ctx0" brushRef="#br0">42 405 24575,'1'-67'0,"0"31"0,-1 0 0,-1 0 0,-2-1 0,-10-44 0,6 61 0,7 20 0,0 0 0,0 0 0,-1 0 0,1 1 0,0-1 0,0 0 0,0 0 0,0 1 0,0-1 0,0 0 0,0 0 0,0 0 0,-1 1 0,1-1 0,0 0 0,0 0 0,0 0 0,0 0 0,-1 0 0,1 1 0,0-1 0,0 0 0,0 0 0,-1 0 0,1 0 0,0 0 0,0 0 0,0 0 0,-1 0 0,1 0 0,0 0 0,0 0 0,-1 0 0,1 0 0,0 0 0,0 0 0,0 0 0,-1 0 0,1 0 0,0 0 0,0 0 0,-1 0 0,1 0 0,0 0 0,0 0 0,0 0 0,-1-1 0,1 1 0,0 0 0,0 0 0,0 0 0,0 0 0,-1 0 0,1-1 0,0 1 0,0 0 0,0 0 0,0 0 0,0-1 0,-4 27 0,1 1 0,1 0 0,2 0 0,5 50 0,-4-69 0,2 23 0,0-1 0,12 43 0,-12-63 0,0 0 0,0-1 0,1 0 0,0 0 0,0 0 0,1 0 0,1-1 0,-1 0 0,1 0 0,1 0 0,10 10 0,-15-16 0,0-1 0,0 1 0,0-1 0,0 0 0,0 1 0,0-1 0,0 0 0,1 0 0,-1-1 0,0 1 0,0 0 0,1-1 0,-1 1 0,1-1 0,-1 0 0,0 0 0,1 0 0,-1 0 0,3 0 0,-1-1 0,0-1 0,0 1 0,0 0 0,-1-1 0,1 0 0,0 0 0,-1 0 0,0 0 0,1-1 0,3-3 0,6-7 0,-2-1 0,1 1 0,-2-2 0,10-16 0,-17 27 0,8-15 0,12-20 0,-22 37 0,1 0 0,-1 0 0,1 1 0,-1-1 0,1 0 0,0 1 0,0-1 0,0 1 0,0-1 0,0 1 0,0 0 0,0 0 0,0 0 0,4-1 0,-4 2 0,0 0 0,1 0 0,-1 0 0,0 1 0,0-1 0,1 1 0,-1 0 0,0-1 0,0 1 0,0 0 0,0 0 0,0 0 0,0 1 0,3 2 0,18 8 0,-12-10 0,0 0 0,1 0 0,-1-1 0,1-1 0,-1 0 0,1 0 0,-1-1 0,0-1 0,1 0 0,-1 0 0,19-8 0,-12 4 0,0-1 0,-1-2 0,1 1 0,-2-2 0,1 0 0,16-15 0,-29 22 0,0 0 0,0 0 0,-1 0 0,0-1 0,0 1 0,0-1 0,0 1 0,0-1 0,-1 0 0,1 0 0,-1-1 0,0 1 0,-1 0 0,1-1 0,-1 1 0,0-1 0,0 0 0,0 1 0,0-1 0,-1 0 0,0 1 0,0-1 0,0 0 0,-1 1 0,1-1 0,-1 0 0,0 1 0,-1-1 0,1 1 0,-1-1 0,0 1 0,0 0 0,0 0 0,0 0 0,-1 0 0,0 0 0,-3-4 0,-5-4 0,0 0 0,0 0 0,-2 1 0,1 1 0,-1 0 0,-1 1 0,0 0 0,0 1 0,0 1 0,-1 0 0,0 1 0,-1 1 0,-23-6 0,5 9 342,33 2-424,-1 0 1,1 0 0,0 0 0,-1 1-1,1-1 1,0 0 0,-1 1-1,1-1 1,0 1 0,0 0 0,-1-1-1,1 1 1,0 0 0,0 0 0,0 0-1,0 0 1,0 0 0,0 0 0,0 0-1,-1 2 1,-2 9-6745</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2:54.656"/>
    </inkml:context>
    <inkml:brush xml:id="br0">
      <inkml:brushProperty name="width" value="0.05" units="cm"/>
      <inkml:brushProperty name="height" value="0.05" units="cm"/>
    </inkml:brush>
  </inkml:definitions>
  <inkml:trace contextRef="#ctx0" brushRef="#br0">96 130 24575,'-35'-9'0,"27"7"0,1 1 0,0-1 0,0 0 0,0-1 0,0 0 0,-7-3 0,14 5 0,0 1 0,-1 0 0,1 0 0,0 0 0,0 0 0,0 0 0,0 0 0,-1 0 0,1 0 0,0-1 0,0 1 0,0 0 0,0 0 0,0 0 0,-1 0 0,1-1 0,0 1 0,0 0 0,0 0 0,0 0 0,0 0 0,0-1 0,0 1 0,0 0 0,0 0 0,0 0 0,0-1 0,0 1 0,0 0 0,0 0 0,0 0 0,0-1 0,0 1 0,0 0 0,0 0 0,0 0 0,0-1 0,0 1 0,0 0 0,0 0 0,0 0 0,0-1 0,0 1 0,1 0 0,-1 0 0,0 0 0,0 0 0,0-1 0,0 1 0,0 0 0,1 0 0,-1 0 0,0 0 0,0 0 0,1 0 0,12-6 0,13 1 0,0 1 0,0 1 0,50 2 0,-23 0 0,-32 0 0,51 0 0,0-4 0,97-19 0,-164 23 0,0 0 0,0-1 0,0 0 0,-1 0 0,1 0 0,7-5 0,-12 7 0,1 0 0,-1-1 0,0 1 0,0 0 0,1 0 0,-1-1 0,0 1 0,1 0 0,-1 0 0,0-1 0,0 1 0,0 0 0,1-1 0,-1 1 0,0 0 0,0 0 0,0-1 0,0 1 0,0-1 0,1 1 0,-1 0 0,0-1 0,0 1 0,0 0 0,0-1 0,0 1 0,0 0 0,0-1 0,0 1 0,0 0 0,0-1 0,-1 1 0,1-1 0,-1 0 0,0 0 0,0 0 0,0 0 0,-1 1 0,1-1 0,0 0 0,-1 1 0,1-1 0,0 1 0,-1-1 0,1 1 0,-1 0 0,1-1 0,-2 1 0,-11-2 0,0 1 0,-1 0 0,1 0 0,0 2 0,0 0 0,0 0 0,-1 1 0,1 1 0,1 1 0,-1 0 0,-14 6 0,18-6 0,1 0 0,0 1 0,0 0 0,0 1 0,1 0 0,0 0 0,0 0 0,0 1 0,1 1 0,0-1 0,0 1 0,1 0 0,0 1 0,0-1 0,1 1 0,-5 12 0,2 1 0,2 2 0,0-1 0,1 1 0,1-1 0,0 40 0,10 120 0,15-33-1365,-8-89-5461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2:55.167"/>
    </inkml:context>
    <inkml:brush xml:id="br0">
      <inkml:brushProperty name="width" value="0.05" units="cm"/>
      <inkml:brushProperty name="height" value="0.05" units="cm"/>
    </inkml:brush>
  </inkml:definitions>
  <inkml:trace contextRef="#ctx0" brushRef="#br0">75 313 24575,'10'-15'0,"-4"8"0,-3 25 0,0 47 0,4-1 0,28 124 0,-20-142 0,-10-33 0,0 0 0,-1 1 0,-1-1 0,0 1 0,1 16 0,-5-30 0,1-1 0,0 1 0,0 0 0,0 0 0,0 0 0,-1-1 0,1 1 0,0 0 0,0 0 0,-1 0 0,1 0 0,0-1 0,0 1 0,-1 0 0,1 0 0,0 0 0,0 0 0,-1 0 0,1 0 0,0 0 0,0 0 0,-1 0 0,1 0 0,0 0 0,-1 0 0,1 0 0,0 0 0,0 0 0,-1 0 0,1 0 0,0 0 0,-1 0 0,1 0 0,0 1 0,0-1 0,-1 0 0,1 0 0,0 0 0,0 0 0,0 1 0,-1-1 0,1 0 0,0 0 0,0 0 0,0 1 0,0-1 0,-1 0 0,1 0 0,0 1 0,0-1 0,0 0 0,0 1 0,0-1 0,0 0 0,0 0 0,0 1 0,0-1 0,0 0 0,0 0 0,0 1 0,0-1 0,0 0 0,0 1 0,0-1 0,0 0 0,0 0 0,0 1 0,-15-18 0,-6-19 0,1 0 0,1-2 0,2 0 0,2-1 0,1 0 0,3-1 0,1-1 0,1 0 0,3 0 0,-2-66 0,7 88 0,2-1 0,0 1 0,1-1 0,1 1 0,1 0 0,11-33 0,-13 45 0,1 1 0,0-1 0,1 1 0,0 0 0,0 0 0,0 0 0,0 1 0,1-1 0,7-5 0,-7 7 0,-1 1 0,0 0 0,1 1 0,0-1 0,-1 1 0,1 0 0,0 0 0,0 0 0,0 1 0,0 0 0,1 0 0,-1 0 0,0 1 0,6-1 0,1 2 0,-1 0 0,1 1 0,-1 0 0,1 1 0,-1 0 0,0 1 0,0 0 0,-1 0 0,1 2 0,-1-1 0,0 1 0,0 0 0,-1 1 0,0 0 0,0 1 0,0 0 0,-1 0 0,-1 1 0,10 13 0,-11-15 0,-1 1 0,0-1 0,-1 1 0,1 1 0,-1-1 0,-1 0 0,0 1 0,0 0 0,-1 0 0,0 0 0,0 0 0,-1 0 0,0 0 0,-1 0 0,0 1 0,0-1 0,-1 0 0,0 0 0,-1 0 0,0 0 0,0 0 0,-1 0 0,0 0 0,-7 13 0,-3-3 0,0-1 0,-1-1 0,-1 0 0,-1-1 0,0-1 0,-20 15 0,-39 40 0,72-68 0,1 0 0,0 0 0,0 1 0,0-1 0,0 1 0,1 0 0,-1-1 0,1 1 0,-1 0 0,1 0 0,0 0 0,0 0 0,0 0 0,1 0 0,-1 0 0,1 0 0,0 0 0,0 0 0,0 1 0,0-1 0,0 0 0,0 0 0,1 0 0,0 0 0,0 0 0,0 0 0,0 0 0,0 0 0,0 0 0,1 0 0,-1-1 0,1 1 0,0 0 0,0-1 0,0 0 0,2 3 0,10 10 0,1-1 0,0 0 0,1-1 0,31 19 0,78 37 0,-56-33 0,-40-21 107,-8-4-401,-1-1-1,-1 2 1,0 1-1,26 22 1,-31-19-6532</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2:57.499"/>
    </inkml:context>
    <inkml:brush xml:id="br0">
      <inkml:brushProperty name="width" value="0.05" units="cm"/>
      <inkml:brushProperty name="height" value="0.05" units="cm"/>
    </inkml:brush>
  </inkml:definitions>
  <inkml:trace contextRef="#ctx0" brushRef="#br0">9 59 24575,'-2'-1'0,"1"-1"0,0 0 0,1 0 0,-1 0 0,0 1 0,1-1 0,-1 0 0,1 0 0,-1 0 0,1 0 0,0 0 0,0 0 0,0 0 0,0-3 0,0 4 0,0-1 0,0 1 0,0 0 0,0 0 0,0-1 0,1 1 0,-1 0 0,0-1 0,1 1 0,-1 0 0,1 0 0,-1 0 0,1-1 0,0 1 0,-1 0 0,1 0 0,0 0 0,0 0 0,0 0 0,0 0 0,0 1 0,1-2 0,-1 2 0,-1 0 0,1-1 0,0 1 0,-1 0 0,1 0 0,-1 1 0,1-1 0,-1 0 0,1 0 0,0 0 0,-1 0 0,1 0 0,-1 1 0,1-1 0,-1 0 0,1 0 0,-1 1 0,1-1 0,-1 0 0,1 1 0,-1-1 0,0 1 0,1-1 0,-1 0 0,0 1 0,1-1 0,-1 1 0,0-1 0,1 1 0,-1-1 0,0 1 0,0-1 0,1 2 0,6 19 0,3 32 0,5 59 0,5 33 0,-15-125 0,0 0 0,1-1 0,0 1 0,20 35 0,-24-49-45,2-1-1,-1 0 1,0 0-1,1 0 1,0 0-1,0-1 1,0 1-1,1-1 1,0 0-1,-1-1 1,1 1-1,1-1 1,-1 0-1,0 0 1,1 0-1,-1-1 1,1 0-1,0 0 1,0 0-1,0-1 1,0 0-1,0 0 1,0-1-1,0 1 0,0-1 1,0 0-1,1-1 1,-1 0-1,10-2 1,24-8-6781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2:57.670"/>
    </inkml:context>
    <inkml:brush xml:id="br0">
      <inkml:brushProperty name="width" value="0.05" units="cm"/>
      <inkml:brushProperty name="height" value="0.05" units="cm"/>
    </inkml:brush>
  </inkml:definitions>
  <inkml:trace contextRef="#ctx0" brushRef="#br0">93 12 24575,'-7'0'0,"-7"-3"0,-6-1 0,-1 0 0,2 4 0,7 5 0,13 2 0,9 2 0,5 0 0,1-1-8191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2:57.919"/>
    </inkml:context>
    <inkml:brush xml:id="br0">
      <inkml:brushProperty name="width" value="0.05" units="cm"/>
      <inkml:brushProperty name="height" value="0.05" units="cm"/>
    </inkml:brush>
  </inkml:definitions>
  <inkml:trace contextRef="#ctx0" brushRef="#br0">19 0 24575,'-3'3'0,"-2"4"0,1 5 0,1 5 0,1 7 0,0 9 0,5 7 0,1 11 0,3 5 0,4 6 0,2 1 0,3 3 0,2 0 0,3-5 0,3-8 0,-1-8 0,-4-13-8191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59.107"/>
    </inkml:context>
    <inkml:brush xml:id="br0">
      <inkml:brushProperty name="width" value="0.05" units="cm"/>
      <inkml:brushProperty name="height" value="0.05" units="cm"/>
    </inkml:brush>
  </inkml:definitions>
  <inkml:trace contextRef="#ctx0" brushRef="#br0">3 0 24575,'-1'27'0,"-1"40"0,8 77 0,-4-135 25,-1 0-1,1 0 0,1-1 1,0 1-1,0-1 1,0 1-1,1-1 0,1 0 1,-1-1-1,1 1 0,0-1 1,1 0-1,11 12 1,-12-15-111,0 0 1,0 0 0,0-1-1,1 1 1,-1-1 0,1-1-1,0 1 1,0-1 0,0 0-1,0 0 1,0 0 0,0-1-1,1 0 1,-1 0 0,1-1-1,-1 0 1,0 0 0,1 0-1,11-3 1,9-4-6741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2:58.423"/>
    </inkml:context>
    <inkml:brush xml:id="br0">
      <inkml:brushProperty name="width" value="0.05" units="cm"/>
      <inkml:brushProperty name="height" value="0.05" units="cm"/>
    </inkml:brush>
  </inkml:definitions>
  <inkml:trace contextRef="#ctx0" brushRef="#br0">18 293 24575,'-1'0'0,"0"0"0,0-1 0,1 1 0,-1 0 0,0-1 0,0 1 0,0-1 0,0 1 0,1-1 0,-1 1 0,0-1 0,0 0 0,1 1 0,-1-1 0,0 0 0,1 0 0,-1 1 0,1-1 0,-1 0 0,1 0 0,-1 0 0,1 0 0,0 1 0,-1-1 0,1 0 0,0 0 0,0 0 0,0 0 0,0 0 0,0 0 0,0 0 0,0 0 0,0 0 0,0 0 0,0 0 0,0 0 0,1-1 0,0 1 0,0-1 0,1 0 0,-1 1 0,1-1 0,-1 1 0,1-1 0,-1 1 0,1 0 0,0 0 0,0 0 0,0 0 0,0 0 0,0 0 0,0 0 0,0 1 0,3-2 0,46-7 0,0 2 0,84-1 0,-61 5 0,91-7 0,167-32 0,-320 40 0,43-11 0,-52 12 0,1-1 0,0 1 0,0-1 0,-1 0 0,1 0 0,-1 0 0,1-1 0,-1 1 0,0-1 0,5-5 0,-7 7 0,0-1 0,0 1 0,0 0 0,-1-1 0,1 1 0,0-1 0,-1 1 0,0 0 0,1-1 0,-1 1 0,0-1 0,1 1 0,-1-1 0,0 1 0,0-1 0,0 0 0,-1 1 0,1-1 0,0 1 0,-1-1 0,1 1 0,0 0 0,-1-1 0,0 1 0,1-1 0,-1 1 0,0 0 0,0 0 0,0-1 0,1 1 0,-1 0 0,-1 0 0,1 0 0,-1-1 0,-4-4 0,-1 1 0,1 0 0,-1 0 0,0 0 0,-8-3 0,2 1 0,0 2 0,-1-1 0,1 2 0,-1 0 0,0 0 0,0 2 0,0-1 0,0 2 0,-1 0 0,-23 1 0,30 1 0,-1 0 0,1 0 0,0 1 0,0 0 0,0 0 0,0 1 0,1 0 0,-1 0 0,1 1 0,0 0 0,0 0 0,0 1 0,0 0 0,1 0 0,0 1 0,0 0 0,0 0 0,1 0 0,-9 13 0,8-7 0,0 1 0,1-1 0,1 1 0,0 0 0,0 0 0,2 0 0,-1 0 0,2 1 0,0-1 0,0 0 0,1 1 0,1-1 0,0 1 0,1-1 0,1 0 0,5 18 0,-5-22 0,0 0 0,0-1 0,1 0 0,0 0 0,1 0 0,0 0 0,0-1 0,0 0 0,1 0 0,0 0 0,8 7 0,-8-10 0,-1 0 0,1 0 0,0-1 0,0 0 0,0 0 0,1 0 0,-1-1 0,0 0 0,1 0 0,0-1 0,-1 1 0,1-2 0,0 1 0,0-1 0,0 0 0,7-1 0,-5 0 0,-1-1 0,-1 0 0,1 0 0,0-1 0,0 0 0,-1 0 0,0-1 0,1 0 0,-1 0 0,-1 0 0,1-1 0,-1-1 0,0 1 0,0-1 0,0 0 0,-1 0 0,0 0 0,0-1 0,4-7 0,-1 0 0,0 0 0,0-1 0,-2 0 0,0-1 0,-1 1 0,0-1 0,-1 0 0,3-24 0,-9 63 0,1 0 0,1 0 0,1 1 0,1-1 0,6 25 0,-6-38 0,1 0 0,1 0 0,-1 0 0,1 0 0,1-1 0,9 15 0,-11-20 0,0 1 0,1-1 0,0 1 0,0-1 0,0 0 0,1-1 0,0 1 0,-1-1 0,1 0 0,0 0 0,0 0 0,1 0 0,5 1 0,-6-3-136,0 0-1,0 0 1,0 0-1,0 0 1,0-1-1,0 0 1,0 0-1,0-1 0,10-1 1,12-5-6690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2:58.811"/>
    </inkml:context>
    <inkml:brush xml:id="br0">
      <inkml:brushProperty name="width" value="0.05" units="cm"/>
      <inkml:brushProperty name="height" value="0.05" units="cm"/>
    </inkml:brush>
  </inkml:definitions>
  <inkml:trace contextRef="#ctx0" brushRef="#br0">114 503 24575,'-1'-34'0,"-2"0"0,-1 0 0,-11-45 0,-36-95 0,20 74 0,31 100 0,-8-34 0,8 21 0,0 13 0,0 0 0,1 0 0,-1-1 0,0 1 0,0 0 0,1 0 0,-1 0 0,0 0 0,1 0 0,-1 0 0,0 0 0,0 0 0,1 0 0,-1 0 0,0 0 0,0 0 0,1 1 0,-1-1 0,0 0 0,1 0 0,-1 0 0,0 0 0,0 0 0,0 0 0,1 1 0,-1-1 0,0 0 0,0 0 0,0 0 0,1 1 0,-1-1 0,0 0 0,0 0 0,0 1 0,0-1 0,1 0 0,-1 0 0,0 1 0,0-1 0,13 16 0,-1 1 0,0 0 0,-1 0 0,11 25 0,30 81 0,-46-107 0,13 34 0,15 59 0,-28-82 0,-1 0 0,-1-1 0,-1 1 0,-2 32 0,-1-54 0,-1-1 0,1 1 0,-1 0 0,0-1 0,-4 9 0,5-13 0,0 1 0,0-1 0,0 1 0,-1-1 0,1 1 0,0-1 0,-1 1 0,1-1 0,0 0 0,-1 1 0,1-1 0,0 1 0,-1-1 0,1 0 0,-1 1 0,1-1 0,0 0 0,-1 0 0,1 1 0,-1-1 0,1 0 0,-2 1 0,2-2 0,-1 1 0,0 0 0,1-1 0,-1 1 0,0 0 0,1-1 0,-1 1 0,1-1 0,-1 1 0,0-1 0,1 1 0,-1-1 0,1 1 0,0-1 0,-1 0 0,1 1 0,-1-1 0,1 0 0,0 1 0,-1-1 0,1-1 0,-3-6 0,1 1 0,0-1 0,0 0 0,1 0 0,-1 0 0,2 0 0,-1 0 0,1 0 0,1 0 0,0 0 0,0 0 0,0 0 0,1 0 0,0 0 0,0 1 0,1-1 0,0 1 0,1-1 0,-1 1 0,1 0 0,1 0 0,-1 1 0,1 0 0,0-1 0,1 1 0,0 1 0,-1-1 0,2 1 0,-1 0 0,1 1 0,13-8 0,-9 8 0,0 1 0,1 0 0,-1 0 0,0 2 0,1-1 0,-1 1 0,1 1 0,0 0 0,-1 1 0,1 0 0,-1 1 0,0 0 0,16 5 0,9 5 0,0 1 0,57 31 0,-83-39 0,86 50 0,-87-50 0,0 1 0,-1 1 0,0 0 0,-1 0 0,1 1 0,-1-1 0,-1 2 0,8 10 0,-13-17 0,1 0 0,-1 1 0,0-1 0,0 0 0,0 0 0,0 1 0,-1-1 0,1 1 0,-1-1 0,1 0 0,-1 1 0,0-1 0,0 1 0,0-1 0,0 1 0,0-1 0,-1 1 0,1-1 0,-1 0 0,0 1 0,-1 2 0,0-1 0,0-1 0,0 0 0,-1 0 0,0 0 0,1 0 0,-1 0 0,0 0 0,0-1 0,-1 1 0,1-1 0,0 0 0,-5 2 0,-9 3 0,0 0 0,-1-1 0,1-1 0,-29 5 0,-14-1 171,-120 2 0,-58-23-1878,156 4-5119</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2:59.359"/>
    </inkml:context>
    <inkml:brush xml:id="br0">
      <inkml:brushProperty name="width" value="0.05" units="cm"/>
      <inkml:brushProperty name="height" value="0.05" units="cm"/>
    </inkml:brush>
  </inkml:definitions>
  <inkml:trace contextRef="#ctx0" brushRef="#br0">22 1 24575,'-2'2'0,"0"1"0,0-1 0,0 1 0,0 0 0,0 0 0,0 0 0,1 0 0,-1 0 0,1 0 0,0 0 0,0 0 0,-1 6 0,2-7 0,0-1 0,0 1 0,0-1 0,0 1 0,1-1 0,-1 1 0,0-1 0,1 0 0,-1 1 0,1-1 0,-1 1 0,1-1 0,0 0 0,-1 1 0,1-1 0,0 0 0,0 0 0,0 0 0,0 0 0,0 0 0,0 0 0,0 0 0,0 0 0,1 0 0,-1 0 0,0 0 0,0-1 0,1 1 0,-1-1 0,3 2 0,17 3 0,0 0 0,0-2 0,1 0 0,26 0 0,-12-1 0,59 5 0,1-4 0,114-11 0,-201 8-195,-1-1 0,0-1 0,0 1 0,0-1 0,-1-1 0,15-5 0,-7-3-6631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2:59.715"/>
    </inkml:context>
    <inkml:brush xml:id="br0">
      <inkml:brushProperty name="width" value="0.05" units="cm"/>
      <inkml:brushProperty name="height" value="0.05" units="cm"/>
    </inkml:brush>
  </inkml:definitions>
  <inkml:trace contextRef="#ctx0" brushRef="#br0">449 147 24575,'2'-3'0,"1"1"0,-1-1 0,1 1 0,-1-1 0,0 0 0,0 0 0,0 0 0,-1-1 0,1 1 0,-1 0 0,0 0 0,0-1 0,0 1 0,0-1 0,0 1 0,-1-1 0,0 1 0,1-1 0,-1 1 0,-1-1 0,0-6 0,0 7 0,0-1 0,-1 1 0,1 0 0,-1-1 0,1 1 0,-1 0 0,0 0 0,-1 0 0,1 1 0,0-1 0,-1 0 0,0 1 0,1-1 0,-1 1 0,0 0 0,0 0 0,0 0 0,-1 1 0,1-1 0,0 1 0,-5-2 0,-4 0 0,0 0 0,0 0 0,0 1 0,0 1 0,0 0 0,0 1 0,0 0 0,-1 1 0,1 0 0,0 1 0,0 1 0,1 0 0,-1 0 0,0 1 0,-18 9 0,15-6 0,1 1 0,-1 1 0,2 0 0,-1 1 0,1 0 0,1 1 0,0 1 0,0-1 0,1 2 0,1 0 0,-10 15 0,13-16 0,1-1 0,0 1 0,1 1 0,0-1 0,1 1 0,0 0 0,1 0 0,0 0 0,2 1 0,-1-1 0,1 0 0,1 1 0,1-1 0,0 1 0,0-1 0,1 0 0,1 0 0,0 0 0,1 0 0,1 0 0,-1 0 0,2-1 0,0 0 0,1 0 0,0-1 0,0 0 0,1 0 0,1-1 0,0 0 0,0 0 0,1-1 0,0 0 0,20 13 0,-10-10 0,1-1 0,0-1 0,1 0 0,0-2 0,0-1 0,1 0 0,0-2 0,0 0 0,1-2 0,-1-1 0,1 0 0,27-3 0,-19-1 0,-1-1 0,1-1 0,-1-2 0,-1-2 0,1 0 0,-1-2 0,0-1 0,43-24 0,-56 25-195,-2 0 0,1 0 0,-2-2 0,1 1 0,-2-2 0,20-21 0,2-14-6631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01.174"/>
    </inkml:context>
    <inkml:brush xml:id="br0">
      <inkml:brushProperty name="width" value="0.05" units="cm"/>
      <inkml:brushProperty name="height" value="0.05" units="cm"/>
    </inkml:brush>
  </inkml:definitions>
  <inkml:trace contextRef="#ctx0" brushRef="#br0">56 131 24575,'-9'1'0,"-19"-1"0,27 0 0,0 0 0,0-1 0,1 1 0,-1 0 0,0 0 0,0 0 0,0 0 0,0-1 0,0 1 0,1 0 0,-1-1 0,0 1 0,0-1 0,0 1 0,1-1 0,-1 1 0,0-1 0,1 1 0,-1-1 0,1 0 0,-1 1 0,0-1 0,0-1 0,1 1 0,0 1 0,0-1 0,0 0 0,1 0 0,-1 0 0,0 1 0,0-1 0,0 0 0,1 0 0,-1 1 0,0-1 0,1 0 0,-1 1 0,1-1 0,-1 0 0,1 1 0,-1-1 0,1 0 0,-1 1 0,1-1 0,0 1 0,-1-1 0,2 0 0,19-12 0,-19 12 0,24-13-151,0 1-1,1 1 0,0 1 0,0 2 1,2 0-1,-1 2 0,1 2 1,48-4-1,-57 8-6674</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01.520"/>
    </inkml:context>
    <inkml:brush xml:id="br0">
      <inkml:brushProperty name="width" value="0.05" units="cm"/>
      <inkml:brushProperty name="height" value="0.05" units="cm"/>
    </inkml:brush>
  </inkml:definitions>
  <inkml:trace contextRef="#ctx0" brushRef="#br0">1 24 24575,'0'-22'0,"0"21"0,0 4 0,0 36 0,0 62 0,5 204 0,-1-247 0,3-1 0,2 0 0,20 69 0,-22-105 43,0 1 0,2-1-1,0-1 1,2 0 0,0 0-1,1-1 1,18 23 0,-24-34-125,0-1 1,1-1 0,0 1 0,0-1-1,0 0 1,0-1 0,1 0-1,0 0 1,0 0 0,1-1 0,-1-1-1,1 1 1,0-1 0,0-1 0,0 1-1,0-2 1,0 1 0,0-1 0,1-1-1,9 0 1,17-5-6745</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01.661"/>
    </inkml:context>
    <inkml:brush xml:id="br0">
      <inkml:brushProperty name="width" value="0.05" units="cm"/>
      <inkml:brushProperty name="height" value="0.05" units="cm"/>
    </inkml:brush>
  </inkml:definitions>
  <inkml:trace contextRef="#ctx0" brushRef="#br0">125 119 24575,'-10'-3'0,"-8"-4"0,-9-5 0,-2 1 0,4-1 0,9 0 0,17 1 0,17 1 0,19 2 0,15 1 0,11 0 0,11 2 0,5-2 0,-11 1-8191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01.972"/>
    </inkml:context>
    <inkml:brush xml:id="br0">
      <inkml:brushProperty name="width" value="0.05" units="cm"/>
      <inkml:brushProperty name="height" value="0.05" units="cm"/>
    </inkml:brush>
  </inkml:definitions>
  <inkml:trace contextRef="#ctx0" brushRef="#br0">96 52 24575,'-96'0'0,"97"3"0,8 4 0,18 11 0,-17-13 0,21 16 0,-1 0 0,-1 2 0,-1 2 0,-1 0 0,27 32 0,-41-41 0,-1 1 0,-1 0 0,0 0 0,-1 1 0,0 0 0,-2 1 0,0 0 0,-1 1 0,-2-1 0,8 38 0,-13-50 0,1-1 0,-1 1 0,0-1 0,-1 0 0,1 1 0,-1-1 0,-1 0 0,1 1 0,-1-1 0,0 0 0,0 0 0,-4 7 0,5-11 0,-1 0 0,1-1 0,0 1 0,-1 0 0,1 0 0,-1-1 0,1 1 0,-1-1 0,0 1 0,1-1 0,-1 0 0,0 0 0,0 0 0,0 0 0,0 0 0,0 0 0,0 0 0,0-1 0,-1 1 0,1-1 0,0 1 0,0-1 0,0 0 0,-1 0 0,1 0 0,0 0 0,0 0 0,0-1 0,-1 1 0,1-1 0,0 1 0,0-1 0,0 0 0,0 0 0,0 0 0,0 0 0,0 0 0,-2-2 0,-2-1 0,1 0 0,-1 0 0,1 0 0,0-1 0,1 0 0,-1 0 0,1 0 0,0-1 0,0 0 0,0 1 0,1-1 0,0 0 0,0-1 0,-4-11 0,3 1 0,0 1 0,0-1 0,2 1 0,-2-33 0,4 28 0,2 1 0,0-1 0,1 1 0,1-1 0,1 1 0,1 0 0,0 1 0,2-1 0,17-32 0,-19 40 0,1 1 0,1-1 0,0 1 0,0 0 0,1 1 0,1 0 0,0 0 0,0 1 0,1 0 0,0 1 0,0 1 0,1-1 0,0 2 0,0-1 0,22-6 0,-29 11-114,0 1 1,1 0-1,-1 0 0,1 1 0,-1-1 1,1 1-1,-1 1 0,1-1 0,-1 1 1,1 0-1,7 2 0,14 7-6712</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03.048"/>
    </inkml:context>
    <inkml:brush xml:id="br0">
      <inkml:brushProperty name="width" value="0.05" units="cm"/>
      <inkml:brushProperty name="height" value="0.05" units="cm"/>
    </inkml:brush>
  </inkml:definitions>
  <inkml:trace contextRef="#ctx0" brushRef="#br0">1 54 24575,'4'-4'0,"1"0"0,0 1 0,0-1 0,0 1 0,0 0 0,0 1 0,0-1 0,7-1 0,46-12 0,-49 13 0,1 2 0,0-1 0,-1 1 0,1 1 0,19 1 0,-27-1 0,0 0 0,1 1 0,-1-1 0,0 1 0,0-1 0,0 1 0,0 0 0,0 0 0,0 0 0,0 0 0,0 0 0,0 0 0,-1 1 0,1-1 0,0 0 0,-1 1 0,1 0 0,-1-1 0,1 1 0,-1 0 0,0 0 0,0-1 0,0 1 0,0 0 0,0 0 0,0 0 0,-1 1 0,1-1 0,-1 0 0,1 0 0,-1 0 0,0 4 0,0 7 0,-2 0 0,0 0 0,-1 0 0,0-1 0,0 1 0,-2-1 0,1 0 0,-8 12 0,-5 17 0,8-17 0,1 0 0,1 1 0,1-1 0,-5 37 0,11-55 0,-1-1 0,1 1 0,0 0 0,0 0 0,1-1 0,0 1 0,0 0 0,0-1 0,0 1 0,1-1 0,0 1 0,0-1 0,1 0 0,-1 0 0,1 0 0,0 0 0,1 0 0,-1-1 0,1 1 0,0-1 0,0 0 0,0 0 0,0-1 0,1 1 0,9 5 0,-5-5-114,1-1 1,-1 1-1,1-2 0,0 1 0,0-1 1,0-1-1,0 0 0,0 0 0,0-1 1,0 0-1,19-3 0,17-4-6712</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03.207"/>
    </inkml:context>
    <inkml:brush xml:id="br0">
      <inkml:brushProperty name="width" value="0.05" units="cm"/>
      <inkml:brushProperty name="height" value="0.05" units="cm"/>
    </inkml:brush>
  </inkml:definitions>
  <inkml:trace contextRef="#ctx0" brushRef="#br0">161 48 24575,'-6'-6'0,"-5"-2"0,-8-3 0,-2 0 0,-2 3 0,0 5 0,1 6 0,4 6 0,6 5 0,7 3 0,8 1 0,10 5 0,2-2-8191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59.278"/>
    </inkml:context>
    <inkml:brush xml:id="br0">
      <inkml:brushProperty name="width" value="0.05" units="cm"/>
      <inkml:brushProperty name="height" value="0.05" units="cm"/>
    </inkml:brush>
  </inkml:definitions>
  <inkml:trace contextRef="#ctx0" brushRef="#br0">24 61 24575,'-3'-7'0,"-4"-4"0,-1-4 0,4 0 0,2 6 0,6 5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03.409"/>
    </inkml:context>
    <inkml:brush xml:id="br0">
      <inkml:brushProperty name="width" value="0.05" units="cm"/>
      <inkml:brushProperty name="height" value="0.05" units="cm"/>
    </inkml:brush>
  </inkml:definitions>
  <inkml:trace contextRef="#ctx0" brushRef="#br0">18 1 24575,'-7'31'0,"0"-2"0,5 10 0,1 0 0,1 0 0,10 59 0,31 113 0,-9-61 0,-27-117-1365,-1-6-5461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04.396"/>
    </inkml:context>
    <inkml:brush xml:id="br0">
      <inkml:brushProperty name="width" value="0.05" units="cm"/>
      <inkml:brushProperty name="height" value="0.05" units="cm"/>
    </inkml:brush>
  </inkml:definitions>
  <inkml:trace contextRef="#ctx0" brushRef="#br0">4 581 24575,'-2'-44'0,"1"28"0,0-1 0,2 1 0,0-1 0,5-27 0,-6 42 0,1 0 0,0 0 0,0 0 0,0 0 0,0 0 0,0 1 0,0-1 0,1 0 0,-1 1 0,0-1 0,1 1 0,0-1 0,-1 1 0,1 0 0,0-1 0,-1 1 0,1 0 0,0 0 0,0 0 0,0 1 0,0-1 0,0 0 0,0 1 0,0-1 0,0 1 0,3 0 0,6-1 0,0 0 0,0 1 0,19 3 0,-22-3 0,257 14 0,-230-15 0,1-2 0,0-1 0,-1-1 0,1-2 0,45-17 0,-74 22 0,-1 0 0,0-1 0,-1 0 0,1 0 0,0 0 0,-1-1 0,0 0 0,8-7 0,-12 10 0,1-1 0,-1 1 0,0 0 0,0-1 0,0 1 0,0-1 0,0 0 0,-1 1 0,1-1 0,0 0 0,-1 1 0,1-1 0,-1 0 0,0 0 0,0 0 0,1 1 0,-1-1 0,0 0 0,0 0 0,-1 0 0,1 1 0,0-1 0,-1 0 0,1 0 0,-1 0 0,1 1 0,-1-1 0,0 0 0,0 1 0,1-1 0,-1 1 0,0-1 0,-1 1 0,-1-3 0,-1 0 0,0-1 0,-1 1 0,0-1 0,0 1 0,0 1 0,0-1 0,-1 1 0,1 0 0,-1 0 0,0 0 0,0 1 0,0 0 0,0 0 0,0 0 0,-1 1 0,1 0 0,0 1 0,-1-1 0,1 1 0,-1 0 0,1 1 0,0-1 0,-1 1 0,1 0 0,-11 4 0,10-3 0,-1 1 0,0 0 0,1 0 0,-1 1 0,1 0 0,0 0 0,1 1 0,-1-1 0,1 2 0,0-1 0,0 1 0,0 0 0,1 0 0,0 0 0,0 1 0,0-1 0,1 1 0,0 1 0,-5 13 0,5-11 0,2 1 0,-1-1 0,1 1 0,1 0 0,0 0 0,0 0 0,1-1 0,1 1 0,0 0 0,0 0 0,5 16 0,-4-19 0,1 1 0,1-1 0,-1-1 0,1 1 0,1 0 0,-1-1 0,1 0 0,1 0 0,-1 0 0,1-1 0,0 0 0,1 0 0,-1-1 0,15 10 0,-11-9 0,1-1 0,0 0 0,1-1 0,-1 0 0,1 0 0,-1-1 0,20 2 0,5 2 0,-24-3 0,1 1 0,-1 0 0,1 1 0,-2 0 0,1 1 0,-1 0 0,14 13 0,34 19 0,-56-37 0,1 0 0,0 0 0,0 0 0,1 0 0,-1-1 0,0 0 0,1 0 0,5 1 0,-8-2 0,0 0 0,0 0 0,0-1 0,0 1 0,0-1 0,0 1 0,0-1 0,0 0 0,0 0 0,0 1 0,-1-1 0,1-1 0,0 1 0,0 0 0,-1 0 0,1-1 0,-1 1 0,1-1 0,-1 1 0,2-2 0,5-8 0,-1-1 0,0 1 0,-1-1 0,0 0 0,0-1 0,-1 1 0,-1-1 0,4-22 0,1-10 0,2-55 0,-6 29 0,-3 0 0,-3 0 0,-3 0 0,-18-91 0,18 148 0,3 21 0,3 26 0,77 526 0,-77-552 0,-1 0 0,1 0 0,0 0 0,6 13 0,-7-19 0,-1-1 0,0 1 0,1-1 0,-1 1 0,0 0 0,1-1 0,-1 1 0,1-1 0,-1 1 0,1-1 0,-1 1 0,1-1 0,0 1 0,-1-1 0,1 0 0,-1 1 0,1-1 0,0 0 0,-1 1 0,1-1 0,0 0 0,1 0 0,-1 0 0,0 0 0,0-1 0,0 1 0,0-1 0,0 1 0,0-1 0,0 0 0,0 1 0,0-1 0,0 0 0,-1 0 0,1 0 0,0 0 0,0 1 0,-1-1 0,1 0 0,0 0 0,-1 0 0,1-3 0,10-18 0,15-44 0,3-10 0,-28 74 0,0 0 0,0 0 0,0 1 0,0-1 0,0 0 0,0 0 0,0 1 0,1-1 0,-1 1 0,1-1 0,-1 1 0,1 0 0,-1-1 0,1 1 0,0 0 0,-1 0 0,1 0 0,0 0 0,3 0 0,-4 1 0,1 0 0,0 0 0,-1 0 0,1 0 0,0 1 0,0-1 0,-1 1 0,1-1 0,-1 1 0,1 0 0,0-1 0,-1 1 0,1 0 0,-1 0 0,0 0 0,1 0 0,-1 0 0,0 1 0,0-1 0,0 0 0,1 1 0,-1-1 0,0 2 0,140 181 0,-141-183 0,6 6 0,-1 0 0,0 0 0,4 10 0,-8-15 0,0-1 0,0 1 0,-1 0 0,1-1 0,-1 1 0,1 0 0,-1 0 0,0-1 0,0 1 0,0 2 0,0-3 0,0 0 0,0-1 0,0 1 0,-1 0 0,1 0 0,0-1 0,-1 1 0,1-1 0,0 1 0,-1 0 0,1-1 0,-1 1 0,1-1 0,0 1 0,-1-1 0,0 1 0,1-1 0,-1 1 0,1-1 0,-1 0 0,0 1 0,1-1 0,-1 0 0,1 1 0,-1-1 0,-1 0 0,1 1 0,0-1 0,-1 0 0,1 0 0,0 1 0,-1-1 0,1 0 0,-1 0 0,1 0 0,-1 0 0,1-1 0,0 1 0,-1 0 0,1-1 0,0 1 0,-1-1 0,1 1 0,0-1 0,-1 1 0,1-1 0,0 0 0,0 0 0,0 0 0,0 0 0,0 0 0,0 0 0,0 0 0,0 0 0,0 0 0,0 0 0,1 0 0,-1-1 0,0 1 0,1 0 0,-1 0 0,1-1 0,-1 1 0,1 0 0,-1-3 0,0 0 0,0-1 0,0 0 0,0 0 0,1 0 0,-1 0 0,1 0 0,0 0 0,1 0 0,1-9 0,0 7 0,1 0 0,0 0 0,1 0 0,0 0 0,0 1 0,0 0 0,1-1 0,8-8 0,-11 13 0,0 0 0,0 0 0,-1 0 0,1 0 0,1 1 0,-1-1 0,0 0 0,0 1 0,0 0 0,1-1 0,-1 1 0,1 0 0,-1 1 0,1-1 0,-1 0 0,1 1 0,0-1 0,-1 1 0,1 0 0,0 0 0,-1 0 0,1 0 0,-1 0 0,1 0 0,0 1 0,-1-1 0,1 1 0,2 1 0,-3-1 9,-1-1 1,0 1-1,1 0 0,-1 0 0,0-1 1,0 1-1,0 0 0,1 0 0,-1 1 0,0-1 1,0 0-1,0 0 0,-1 0 0,1 1 1,0-1-1,0 0 0,-1 1 0,1-1 1,-1 1-1,1-1 0,-1 1 0,1-1 0,-1 1 1,0-1-1,0 1 0,0-1 0,0 1 1,0-1-1,0 1 0,0-1 0,-1 1 0,1-1 1,0 1-1,-1-1 0,1 1 0,-2 1 1,0 1-166,0 0 1,-1 0 0,1 0 0,-1 0 0,0-1 0,0 1 0,0-1-1,0 0 1,-1 0 0,-6 5 0,-13 5-6671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04.708"/>
    </inkml:context>
    <inkml:brush xml:id="br0">
      <inkml:brushProperty name="width" value="0.05" units="cm"/>
      <inkml:brushProperty name="height" value="0.05" units="cm"/>
    </inkml:brush>
  </inkml:definitions>
  <inkml:trace contextRef="#ctx0" brushRef="#br0">9 1 24575,'-4'3'0,"0"4"0,4 5 0,4 2 0,8 0 0,8-3 0,11-4 0,8-2 0,11-2 0,6-2 0,4-1 0,-4-4 0,-4-1 0,-8-3 0,-11-3 0,-12 1-8191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11.474"/>
    </inkml:context>
    <inkml:brush xml:id="br0">
      <inkml:brushProperty name="width" value="0.05" units="cm"/>
      <inkml:brushProperty name="height" value="0.05" units="cm"/>
    </inkml:brush>
  </inkml:definitions>
  <inkml:trace contextRef="#ctx0" brushRef="#br0">0 221 24575,'1'-8'0,"0"0"0,0 0 0,1 0 0,0 0 0,0 0 0,1 1 0,0-1 0,0 1 0,1 0 0,0 0 0,0 0 0,1 0 0,0 1 0,0 0 0,0 0 0,1 0 0,7-6 0,-1 2 0,1 0 0,0 1 0,0 0 0,1 1 0,0 1 0,0 0 0,28-9 0,-33 14 0,-1-1 0,1 1 0,0 1 0,0 0 0,-1 0 0,1 1 0,16 1 0,-22-1 0,0 1 0,0-1 0,0 1 0,0 0 0,-1 0 0,1 0 0,0 0 0,-1 1 0,1-1 0,-1 1 0,0 0 0,1-1 0,-1 1 0,0 0 0,0 0 0,0 0 0,0 1 0,0-1 0,-1 0 0,1 1 0,-1-1 0,1 1 0,-1 0 0,0-1 0,0 1 0,0 0 0,1 5 0,-1 1 0,0 1 0,-1-1 0,1 1 0,-2 0 0,1-1 0,-2 1 0,1 0 0,-1-1 0,-1 1 0,-5 14 0,-7 12 0,-25 45 0,25-53 0,-10 19 0,-31 64 0,50-97 0,0 1 0,1 0 0,1 1 0,0-1 0,-2 25 0,6-37 0,-1 1 0,1 0 0,1 0 0,-1 0 0,0-1 0,1 1 0,0 0 0,0-1 0,0 1 0,0 0 0,0-1 0,1 1 0,0-1 0,2 5 0,-2-6 0,0 0 0,0 0 0,0 0 0,1 0 0,-1 0 0,0 0 0,1-1 0,-1 1 0,1-1 0,0 0 0,-1 0 0,1 0 0,0 0 0,0 0 0,0 0 0,-1-1 0,1 1 0,6-1 0,0 0-195,1-1 0,-1 0 0,1 0 0,-1-1 0,0-1 0,15-5 0,17-8-6631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11.628"/>
    </inkml:context>
    <inkml:brush xml:id="br0">
      <inkml:brushProperty name="width" value="0.05" units="cm"/>
      <inkml:brushProperty name="height" value="0.05" units="cm"/>
    </inkml:brush>
  </inkml:definitions>
  <inkml:trace contextRef="#ctx0" brushRef="#br0">241 103 24575,'-6'-9'0,"-9"-7"0,-7-3 0,-7-2 0,-5 3 0,-2 4 0,1 8 0,7 8 0,9 7 0,6 5 0,10 3 0,7-1 0,4-4-8191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11.818"/>
    </inkml:context>
    <inkml:brush xml:id="br0">
      <inkml:brushProperty name="width" value="0.05" units="cm"/>
      <inkml:brushProperty name="height" value="0.05" units="cm"/>
    </inkml:brush>
  </inkml:definitions>
  <inkml:trace contextRef="#ctx0" brushRef="#br0">75 1 24575,'-1'3'0,"0"1"0,0-1 0,-1 1 0,1-1 0,-1 0 0,0 1 0,0-1 0,-4 4 0,-1 5 0,-1 1 22,1 1-1,1 0 0,0 0 1,1 1-1,1-1 0,0 1 1,-3 30-1,6-21 13,0 0 0,1 0 0,2 0 0,6 35 1,5-3-462,3 0 0,2 0 1,34 69-1,-36-88-6399</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12.284"/>
    </inkml:context>
    <inkml:brush xml:id="br0">
      <inkml:brushProperty name="width" value="0.05" units="cm"/>
      <inkml:brushProperty name="height" value="0.05" units="cm"/>
    </inkml:brush>
  </inkml:definitions>
  <inkml:trace contextRef="#ctx0" brushRef="#br0">1 275 24575,'0'-4'0,"0"0"0,1 1 0,0-1 0,-1 0 0,1 1 0,1-1 0,-1 1 0,1-1 0,-1 1 0,1 0 0,0 0 0,0 0 0,0 0 0,1 0 0,-1 0 0,1 0 0,-1 1 0,1-1 0,0 1 0,0 0 0,0 0 0,0 0 0,1 0 0,3-2 0,9-3 0,0 1 0,0 0 0,31-5 0,163-23 0,-144 26 0,0-3 0,113-33 0,-176 43 0,1 0 0,-1-1 0,1 1 0,-1-1 0,0 0 0,1 0 0,-1 0 0,0 0 0,3-4 0,-6 5 0,1 1 0,-1 0 0,0-1 0,1 1 0,-1-1 0,0 1 0,1-1 0,-1 1 0,0-1 0,0 1 0,0-1 0,0 1 0,1-1 0,-1 0 0,0 1 0,0-1 0,0 1 0,0-1 0,0 1 0,0-1 0,-1 0 0,1 1 0,0-1 0,0 0 0,-1 0 0,0 0 0,0 0 0,0 0 0,1 0 0,-1 0 0,0 0 0,-1 0 0,1 0 0,0 0 0,0 1 0,0-1 0,0 0 0,-1 1 0,-1-2 0,-9-2 0,-1-1 0,0 2 0,0-1 0,0 2 0,0 0 0,-26-1 0,8 3 0,-58 8 0,68-5 0,1 2 0,-1 0 0,0 1 0,1 1 0,1 0 0,-1 2 0,-31 19 0,43-23 0,1 1 0,-1 0 0,1 0 0,0 1 0,0 0 0,1 0 0,-1 1 0,-6 11 0,10-14 0,0 1 0,0 0 0,1 1 0,0-1 0,0 0 0,0 1 0,1-1 0,0 1 0,0-1 0,0 1 0,1-1 0,0 1 0,2 9 0,-1-10 0,0 0 0,1 0 0,0 0 0,0 0 0,1 0 0,-1 0 0,1-1 0,0 1 0,1-1 0,-1 0 0,1 0 0,0 0 0,1 0 0,-1-1 0,1 0 0,0 0 0,0 0 0,0 0 0,0-1 0,1 0 0,-1 0 0,1 0 0,0-1 0,7 2 0,2 1 0,0-1 0,1 0 0,0-1 0,-1-1 0,1-1 0,0 0 0,0-1 0,24-3 0,-18 0 0,-1-1 0,1-1 0,-1-1 0,23-10 0,-35 12 0,-1 1 0,1-1 0,-1-1 0,-1 0 0,1 0 0,-1-1 0,0 1 0,0-1 0,0-1 0,-1 0 0,0 0 0,9-12 0,-14 16 0,0 1 0,0-1 0,0 0 0,0 1 0,0-1 0,-1 0 0,1 1 0,-1-1 0,1 0 0,-1 0 0,0 0 0,0 1 0,-1-5 0,1 7 0,0-1 0,-1 0 0,1 0 0,0 1 0,0-1 0,-1 0 0,1 0 0,0 1 0,-1-1 0,1 0 0,-1 1 0,1-1 0,-1 1 0,1-1 0,-1 1 0,1-1 0,-1 1 0,0-1 0,1 1 0,-2-1 0,1 1 0,0-1 0,0 1 0,-1 0 0,1 0 0,0 0 0,0 0 0,-1 0 0,1 0 0,0 0 0,0 0 0,-1 0 0,1 1 0,0-1 0,0 0 0,0 1 0,-3 1 0,0 0 0,0 1 0,0-1 0,0 1 0,0 0 0,1 1 0,-1-1 0,1 1 0,0-1 0,0 1 0,0 0 0,0 0 0,1 1 0,0-1 0,0 0 0,0 1 0,0-1 0,1 1 0,-1 0 0,1 0 0,0-1 0,0 6 0,0-4 0,1-1 0,0 1 0,-1-1 0,2 0 0,-1 1 0,1-1 0,0 1 0,0-1 0,0 0 0,1 0 0,-1 1 0,1-1 0,1 0 0,-1 0 0,1-1 0,0 1 0,0-1 0,6 8 0,15 6-1365,1-5-5461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12.672"/>
    </inkml:context>
    <inkml:brush xml:id="br0">
      <inkml:brushProperty name="width" value="0.05" units="cm"/>
      <inkml:brushProperty name="height" value="0.05" units="cm"/>
    </inkml:brush>
  </inkml:definitions>
  <inkml:trace contextRef="#ctx0" brushRef="#br0">104 280 24575,'-18'-56'0,"-46"-135"0,62 186 0,0 0 0,-1 1 0,1-1 0,-7-8 0,9 13 0,0 0 0,1 0 0,-1 0 0,-1 0 0,1 0 0,0 0 0,0 1 0,0-1 0,0 0 0,0 0 0,0 0 0,0 0 0,0 0 0,0 0 0,0 0 0,0 0 0,0 0 0,0 0 0,0 1 0,0-1 0,0 0 0,0 0 0,0 0 0,0 0 0,0 0 0,-1 0 0,1 0 0,0 0 0,0 0 0,0 0 0,0 0 0,0 0 0,0 0 0,0 0 0,0 0 0,0 0 0,-1 0 0,1 0 0,0 0 0,0 0 0,0 0 0,0 0 0,0 0 0,0 0 0,0 0 0,0 0 0,-1 0 0,1 0 0,0 0 0,0 0 0,0 0 0,0 0 0,0 0 0,0 0 0,0 0 0,0 0 0,0 0 0,0 0 0,0-1 0,-1 1 0,1 0 0,0 0 0,0 0 0,0 0 0,0 0 0,0 0 0,0 0 0,0 0 0,0-1 0,3 23 0,29 97 0,5-1 0,64 137 0,-96-244 0,-4-6 0,1 0 0,0 0 0,0 0 0,1 0 0,0 0 0,-1-1 0,2 0 0,-1 1 0,0-1 0,1 0 0,6 5 0,-10-9 0,0 0 0,1 0 0,-1 0 0,0 0 0,0 1 0,1-1 0,-1 0 0,0 0 0,1 0 0,-1 0 0,0 0 0,1 0 0,-1 0 0,0 0 0,1 0 0,-1 0 0,0 0 0,1 0 0,-1 0 0,0 0 0,1-1 0,-1 1 0,0 0 0,0 0 0,1 0 0,-1 0 0,0 0 0,0-1 0,1 1 0,-1 0 0,0-1 0,8-11 0,0-22 0,-7 28 0,2-7 0,0 1 0,1-1 0,1 1 0,0 0 0,0 0 0,1 0 0,1 1 0,10-15 0,-13 22 0,0-1 0,0 1 0,0-1 0,1 1 0,0 1 0,-1-1 0,1 1 0,1-1 0,-1 1 0,0 1 0,1-1 0,0 1 0,-1 0 0,1 0 0,0 1 0,0-1 0,0 2 0,0-1 0,0 0 0,7 1 0,-5 1 0,-1 0 0,1 0 0,-1 0 0,0 1 0,1 0 0,-1 1 0,0-1 0,0 1 0,-1 1 0,1-1 0,-1 1 0,0 0 0,0 1 0,0-1 0,0 1 0,-1 1 0,0-1 0,0 1 0,0 0 0,-1 0 0,7 10 0,-8-11 0,-1 1 0,1-1 0,-1 1 0,0-1 0,-1 1 0,1 0 0,-1 0 0,0-1 0,-1 1 0,1 0 0,-1 0 0,0 0 0,-1 0 0,0 0 0,1 0 0,-2 0 0,1-1 0,-1 1 0,0 0 0,0-1 0,0 1 0,-1-1 0,0 0 0,0 0 0,0 0 0,-1 0 0,-6 7 0,0-3 34,1 0 1,-2-1-1,1 0 0,-1 0 0,0-1 0,-1-1 0,0 0 0,0 0 0,-15 4 1,10-5-279,0 0 0,-1-1 0,1-1 0,-1-1 1,0 0-1,-22-2 0,4-3-6582</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12.876"/>
    </inkml:context>
    <inkml:brush xml:id="br0">
      <inkml:brushProperty name="width" value="0.05" units="cm"/>
      <inkml:brushProperty name="height" value="0.05" units="cm"/>
    </inkml:brush>
  </inkml:definitions>
  <inkml:trace contextRef="#ctx0" brushRef="#br0">23 1 24575,'0'3'0,"-4"1"0,-3-1 0,-1 4 0,4-1 0,9 0 0,10-2 0,12-5 0,13-2 0,10 0 0,6-3 0,-1-1 0,-9 2-8191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13.282"/>
    </inkml:context>
    <inkml:brush xml:id="br0">
      <inkml:brushProperty name="width" value="0.05" units="cm"/>
      <inkml:brushProperty name="height" value="0.05" units="cm"/>
    </inkml:brush>
  </inkml:definitions>
  <inkml:trace contextRef="#ctx0" brushRef="#br0">321 47 24575,'6'-1'0,"0"0"0,0-1 0,0 0 0,0 0 0,0 0 0,0-1 0,-1 0 0,1 0 0,-1 0 0,7-6 0,-12 9 0,1 0 0,-1-1 0,0 1 0,1 0 0,-1 0 0,0-1 0,1 1 0,-1 0 0,0 0 0,0-1 0,1 1 0,-1 0 0,0-1 0,0 1 0,0 0 0,1-1 0,-1 1 0,0 0 0,0-1 0,0 1 0,0-1 0,0 1 0,0 0 0,0-1 0,0 1 0,0 0 0,0-1 0,0 1 0,0-1 0,0 1 0,0 0 0,0-1 0,0 0 0,-13-2 0,-19 5 0,10 4 0,1 1 0,0 1 0,1 1 0,0 0 0,0 2 0,1 0 0,-35 27 0,38-25 0,1 0 0,1 1 0,0 0 0,1 1 0,0 1 0,1 0 0,1 1 0,1 0 0,-10 20 0,18-31 0,-1-1 0,1 1 0,0-1 0,1 1 0,-1-1 0,1 1 0,0 0 0,1 0 0,-1 0 0,1 0 0,0 0 0,0-1 0,1 1 0,0 0 0,0 0 0,1 0 0,-1-1 0,1 1 0,0-1 0,1 1 0,-1-1 0,1 0 0,0 0 0,0 0 0,1 0 0,-1 0 0,1-1 0,0 0 0,1 0 0,-1 0 0,1 0 0,-1 0 0,1-1 0,0 0 0,0 0 0,1-1 0,-1 1 0,9 2 0,6 1 49,-1 0 0,1-2 0,0 0-1,1-1 1,-1-1 0,31-1 0,-17-2-476,0-2 0,-1-2 1,37-9-1,-8-2-6399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59.511"/>
    </inkml:context>
    <inkml:brush xml:id="br0">
      <inkml:brushProperty name="width" value="0.05" units="cm"/>
      <inkml:brushProperty name="height" value="0.05" units="cm"/>
    </inkml:brush>
  </inkml:definitions>
  <inkml:trace contextRef="#ctx0" brushRef="#br0">1 1 24575,'3'0'0,"1"3"0,0 4 0,-1 7 0,0 8 0,1 6 0,1 8 0,2 7 0,1 5 0,1 8 0,-1 3 0,2 1 0,2-3 0,-1-2 0,1-7 0,1-6 0,-1-10-8191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13.547"/>
    </inkml:context>
    <inkml:brush xml:id="br0">
      <inkml:brushProperty name="width" value="0.05" units="cm"/>
      <inkml:brushProperty name="height" value="0.05" units="cm"/>
    </inkml:brush>
  </inkml:definitions>
  <inkml:trace contextRef="#ctx0" brushRef="#br0">51 50 24575,'-3'0'0,"-4"3"0,-5 1 0,-2 0 0,3 0 0,8-2 0,9-4 0,15-1 0,15-4 0,14-1 0,11-1 0,8 0 0,5 2 0,-2-1 0,-5 0 0,-15 3-8191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14.375"/>
    </inkml:context>
    <inkml:brush xml:id="br0">
      <inkml:brushProperty name="width" value="0.05" units="cm"/>
      <inkml:brushProperty name="height" value="0.05" units="cm"/>
    </inkml:brush>
  </inkml:definitions>
  <inkml:trace contextRef="#ctx0" brushRef="#br0">153 464 24575,'1'-1'0,"3"8"0,9 24 0,12 42 0,-16-47 0,1 2 0,-1 0 0,9 52 0,-17-79 0,-1 0 0,0 0 0,0 0 0,0 0 0,0 0 0,1 0 0,-2 0 0,1 0 0,0 0 0,0 0 0,0 0 0,0 1 0,-1-1 0,1 0 0,0 0 0,-1 0 0,1 0 0,-1-1 0,1 1 0,-1 0 0,0 1 0,0-1 0,0-1 0,0 0 0,0 0 0,1 1 0,-1-1 0,0 0 0,0 0 0,0 0 0,1 0 0,-1 0 0,0 0 0,0 0 0,0 0 0,0 0 0,1-1 0,-1 1 0,0 0 0,0 0 0,1-1 0,-3 0 0,-4-3 0,0 0 0,0-1 0,-12-11 0,3 3 0,1-1 0,1 0 0,0-1 0,1-1 0,0 0 0,1-1 0,1 0 0,1-1 0,1 0 0,0-1 0,1 0 0,1 0 0,1 0 0,1-1 0,-3-20 0,3 7 0,2 0 0,2 0 0,5-64 0,-2 81 0,1 1 0,0-1 0,1 0 0,1 1 0,0 0 0,1 0 0,0 0 0,1 1 0,1 0 0,11-15 0,-15 24 0,0 0 0,0 0 0,1 1 0,0-1 0,0 1 0,0 0 0,0 0 0,1 1 0,-1 0 0,1 0 0,0 0 0,0 0 0,8-1 0,-10 3 0,0 0 0,0 1 0,0-1 0,0 1 0,0 0 0,0 0 0,0 0 0,0 1 0,0-1 0,0 1 0,0 0 0,-1 0 0,1 1 0,0-1 0,0 1 0,-1 0 0,1 0 0,-1 0 0,0 0 0,0 0 0,1 1 0,2 3 0,2 2 0,-1 1 0,0-1 0,-1 1 0,1 0 0,-2 0 0,0 1 0,0 0 0,0-1 0,3 15 0,-4-9 0,0 0 0,-2 1 0,1 0 0,-2-1 0,-1 29 0,-2-12 0,-2 0 0,-2-1 0,-1 0 0,-1-1 0,-22 54 0,27-76 0,-1 0 0,1 0 0,0 0 0,1 0 0,-3 13 0,5-20 0,-1 0 0,1 1 0,0-1 0,0 0 0,0 1 0,0-1 0,0 1 0,0-1 0,1 0 0,-1 1 0,0-1 0,1 0 0,-1 1 0,1-1 0,-1 0 0,1 1 0,0-1 0,0 0 0,-1 0 0,1 0 0,0 0 0,0 0 0,0 0 0,0 0 0,0 0 0,0 0 0,0 0 0,1 0 0,-1-1 0,0 1 0,0 0 0,1-1 0,-1 1 0,2-1 0,12 3 0,1-1 0,-1-1 0,0 0 0,1-1 0,16-2 0,4 0 0,-4 1 0,71 0 0,-90 2 0,1 0 0,-1 1 0,0 1 0,0 0 0,19 7 0,-29-9 0,0 1 0,0-1 0,-1 1 0,1-1 0,0 1 0,-1 0 0,1 0 0,-1 0 0,1 0 0,-1 0 0,0 1 0,0-1 0,0 1 0,1 2 0,-2-3 0,0 0 0,-1-1 0,1 1 0,-1 0 0,1 0 0,-1-1 0,0 1 0,0 0 0,0 0 0,0 0 0,0-1 0,0 1 0,0 0 0,-1 0 0,1-1 0,0 1 0,-1 0 0,0 0 0,1-1 0,-1 1 0,0-1 0,0 1 0,0-1 0,0 1 0,0-1 0,-2 2 0,-4 5 0,-1 0 0,-1-1 0,0 0 0,0-1 0,0 1 0,-1-2 0,1 1 0,-21 6 0,-88 26 0,112-36 0,-41 9-455,1-1 0,-69 4 0,85-13-6371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14.688"/>
    </inkml:context>
    <inkml:brush xml:id="br0">
      <inkml:brushProperty name="width" value="0.05" units="cm"/>
      <inkml:brushProperty name="height" value="0.05" units="cm"/>
    </inkml:brush>
  </inkml:definitions>
  <inkml:trace contextRef="#ctx0" brushRef="#br0">167 8 24575,'0'0'0,"0"0"0,0-1 0,0 1 0,0 0 0,0-1 0,-1 1 0,1 0 0,0 0 0,0-1 0,0 1 0,0 0 0,0 0 0,0-1 0,0 1 0,0 0 0,-1 0 0,1-1 0,0 1 0,0 0 0,0 0 0,-1 0 0,1-1 0,0 1 0,0 0 0,0 0 0,-1 0 0,1 0 0,0-1 0,0 1 0,-1 0 0,1 0 0,0 0 0,-1 0 0,1 0 0,-14 2 0,-11 10 0,16-6 0,-1 1 0,1 0 0,0 1 0,1 0 0,0 1 0,0 0 0,1 0 0,0 0 0,1 1 0,0 0 0,0 0 0,1 1 0,1-1 0,0 1 0,-4 14 0,6-19 0,1 0 0,-1 0 0,1 1 0,1-1 0,-1 0 0,1 1 0,0-1 0,0 1 0,1-1 0,0 0 0,0 1 0,1-1 0,-1 0 0,1 0 0,1 0 0,-1 0 0,1 0 0,0-1 0,0 1 0,1-1 0,0 0 0,0 0 0,0 0 0,0 0 0,1-1 0,-1 1 0,1-1 0,1 0 0,4 3 0,2-2 0,0 1 0,-1-1 0,2-1 0,-1 0 0,0-1 0,1 0 0,0-1 0,-1 0 0,1-1 0,0-1 0,0 0 0,14-2 0,-15 1 0,0-1 0,0 0 0,0 0 0,0-2 0,0 1 0,-1-2 0,1 1 0,-1-2 0,0 1 0,-1-2 0,1 1 0,16-15 0,-24 18 0,1 0 0,-1-1 0,0 1 0,0-1 0,-1 0 0,1 0 0,-1 0 0,1 0 0,-1 0 0,-1-1 0,1 1 0,0 0 0,-1-1 0,0 0 0,0 1 0,-1-1 0,1 1 0,-1-1 0,0 0 0,0 0 0,-2-8 0,1 6 0,-2 0 0,1 0 0,-1 0 0,0 0 0,0 1 0,0 0 0,-1 0 0,0 0 0,-1 0 0,1 0 0,-1 1 0,0 0 0,-10-8 0,3 4-151,-1 0-1,0 0 0,0 2 0,-1 0 1,0 0-1,0 1 0,0 1 1,-29-6-1,15 6-6674</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15.019"/>
    </inkml:context>
    <inkml:brush xml:id="br0">
      <inkml:brushProperty name="width" value="0.05" units="cm"/>
      <inkml:brushProperty name="height" value="0.05" units="cm"/>
    </inkml:brush>
  </inkml:definitions>
  <inkml:trace contextRef="#ctx0" brushRef="#br0">185 1 24575,'-12'-1'0,"1"2"0,-1-1 0,1 1 0,-1 1 0,1 0 0,0 1 0,-15 5 0,21-5 0,0-1 0,1 1 0,-1-1 0,1 1 0,0 1 0,0-1 0,0 1 0,0-1 0,1 1 0,-1 0 0,1 0 0,0 1 0,0-1 0,1 1 0,-1-1 0,1 1 0,0 0 0,-2 8 0,1-3 0,1-1 0,0 1 0,0 0 0,1 0 0,0 0 0,1 0 0,0 0 0,1 0 0,0-1 0,0 1 0,1 0 0,1 0 0,-1-1 0,1 1 0,5 8 0,-5-12 0,0 0 0,0-1 0,1 0 0,0 1 0,0-1 0,0 0 0,1-1 0,-1 1 0,1-1 0,0 0 0,1 0 0,-1-1 0,1 1 0,-1-1 0,1 0 0,0-1 0,0 0 0,0 0 0,0 0 0,1 0 0,-1-1 0,1 0 0,-1 0 0,7-1 0,2 0 0,-1-1 0,0-1 0,1 0 0,-1-1 0,0 0 0,0-1 0,-1-1 0,1 0 0,16-10 0,-22 11 0,0-1 0,-1 0 0,0 0 0,0-1 0,0 0 0,0 0 0,5-8 0,-8 10 0,-1-1 0,0 1 0,-1-1 0,1 0 0,-1 1 0,0-1 0,0 0 0,0-1 0,-1 1 0,0 0 0,0 0 0,1-9 0,-2 8 0,0 1 0,0 0 0,-1-1 0,0 1 0,0-1 0,0 1 0,-1 0 0,1 0 0,-1 0 0,-1 0 0,1 0 0,-1 0 0,-3-5 0,1 3 0,0 1 0,-1 0 0,0 0 0,0 0 0,0 1 0,-1 0 0,1 0 0,-10-4 0,5 3 0,0 1 0,0 0 0,-1 1 0,1 0 0,-1 1 0,0 0 0,0 1 0,0 0 0,-1 1 0,1 0 0,-20 2 0,11 3-1365,8 1-5461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15.488"/>
    </inkml:context>
    <inkml:brush xml:id="br0">
      <inkml:brushProperty name="width" value="0.05" units="cm"/>
      <inkml:brushProperty name="height" value="0.05" units="cm"/>
    </inkml:brush>
  </inkml:definitions>
  <inkml:trace contextRef="#ctx0" brushRef="#br0">35 62 24575,'-34'-61'0,"50"100"0,-1 1 0,14 65 0,-12-36 0,-4 0 0,6 95 0,-19-160 0,0 0 0,1 0 0,-1-1 0,1 1 0,-1 0 0,1-1 0,0 1 0,3 5 0,-4-8 0,0-1 0,1 0 0,-1 1 0,0-1 0,0 0 0,1 1 0,-1-1 0,0 0 0,1 0 0,-1 1 0,0-1 0,1 0 0,-1 0 0,1 0 0,-1 0 0,0 1 0,1-1 0,-1 0 0,1 0 0,-1 0 0,1 0 0,-1 0 0,0 0 0,1 0 0,-1 0 0,1 0 0,0-1 0,1 1 0,0-1 0,0 0 0,-1 0 0,1 0 0,0 0 0,-1 0 0,1-1 0,0 1 0,1-2 0,69-69 0,31-29 0,65-33 0,-318 206 0,139-66 0,-81 51 0,82-50 0,0 1 0,1 0 0,0 0 0,1 1 0,0 0 0,-13 18 0,19-23 0,0 0 0,0 0 0,1 1 0,-1-1 0,1 1 0,0 0 0,0-1 0,1 1 0,-1 0 0,1-1 0,0 1 0,0 0 0,1-1 0,-1 1 0,1 0 0,0-1 0,0 1 0,1-1 0,-1 1 0,1-1 0,0 0 0,0 0 0,4 6 0,2 2 0,0 0 0,0-1 0,1 0 0,1 0 0,0-1 0,18 14 0,-20-18-227,0 0-1,0-1 1,1 0-1,0-1 1,11 4-1,9 2-6598</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15.910"/>
    </inkml:context>
    <inkml:brush xml:id="br0">
      <inkml:brushProperty name="width" value="0.05" units="cm"/>
      <inkml:brushProperty name="height" value="0.05" units="cm"/>
    </inkml:brush>
  </inkml:definitions>
  <inkml:trace contextRef="#ctx0" brushRef="#br0">387 197 24575,'0'-8'0,"-1"0"0,0 1 0,-1-1 0,0 1 0,0-1 0,-1 1 0,-4-10 0,-1 1 0,-20-30 0,25 41 0,-1 0 0,0 0 0,0 0 0,0 0 0,-1 1 0,0 0 0,0 0 0,0 0 0,0 1 0,0 0 0,-1-1 0,1 2 0,-1-1 0,0 1 0,-8-2 0,9 3 0,0 0 0,-1 1 0,1-1 0,0 1 0,-1 1 0,1-1 0,0 1 0,-1 0 0,1 0 0,0 0 0,0 1 0,0 0 0,0 0 0,0 0 0,0 0 0,1 1 0,-1 0 0,-5 5 0,1-1 0,0 0 0,1 1 0,0 0 0,1 1 0,0 0 0,0 0 0,1 1 0,0-1 0,1 1 0,0 0 0,0 1 0,1-1 0,0 1 0,1 0 0,0 0 0,1 0 0,-1 17 0,2-18 0,1 0 0,1 0 0,0 0 0,0 0 0,0 0 0,1-1 0,1 1 0,0-1 0,0 1 0,1-1 0,0 0 0,1 0 0,-1-1 0,2 1 0,-1-1 0,1 0 0,1 0 0,-1-1 0,1 0 0,9 7 0,-2-4 0,1-1 0,0-1 0,0 0 0,1 0 0,0-2 0,25 7 0,-19-6 0,-1 1 0,39 19 0,-58-26 0,0 0 0,1 1 0,-1-1 0,0 0 0,0 1 0,0 0 0,0 0 0,0-1 0,0 1 0,0 0 0,-1 1 0,1-1 0,-1 0 0,1 0 0,-1 1 0,0-1 0,0 1 0,0-1 0,0 1 0,-1-1 0,1 1 0,-1-1 0,1 1 0,-1 3 0,0-2 0,-1 0 0,0 0 0,0-1 0,-1 1 0,1 0 0,-1-1 0,1 0 0,-1 1 0,0-1 0,0 0 0,-1 0 0,1 0 0,-1 0 0,1 0 0,-1-1 0,-5 5 0,-4 1 0,1-1 0,-1 0 0,0 0 0,-1-1 0,1-1 0,-1 0 0,0-1 0,-1 0 0,-18 2 0,16-3 0,0-1 0,0-1 0,-1 0 0,1-2 0,-1 0 0,1 0 0,-25-7 0,37 8-54,1-1-1,0 0 0,0 0 1,0 0-1,0 0 1,0 0-1,0-1 0,0 1 1,1-1-1,-1 0 1,1 0-1,-1 0 0,1 0 1,-1 0-1,1-1 0,0 1 1,0 0-1,0-1 1,1 0-1,-1 0 0,0 1 1,1-1-1,0 0 1,-2-6-1,0-15-6771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16.237"/>
    </inkml:context>
    <inkml:brush xml:id="br0">
      <inkml:brushProperty name="width" value="0.05" units="cm"/>
      <inkml:brushProperty name="height" value="0.05" units="cm"/>
    </inkml:brush>
  </inkml:definitions>
  <inkml:trace contextRef="#ctx0" brushRef="#br0">76 13 24575,'0'0'0,"0"-1"0,0 1 0,0-1 0,0 0 0,0 1 0,0-1 0,0 1 0,0-1 0,-1 1 0,1-1 0,0 1 0,-1-1 0,1 1 0,0-1 0,-1 1 0,1-1 0,0 1 0,-1 0 0,1-1 0,-1 1 0,1-1 0,-1 1 0,1 0 0,-1 0 0,1-1 0,-1 1 0,1 0 0,-1 0 0,1 0 0,-1-1 0,1 1 0,-1 0 0,1 0 0,-1 0 0,0 0 0,1 0 0,-1 0 0,1 0 0,-1 0 0,1 0 0,-1 0 0,0 1 0,1-1 0,-1 0 0,1 0 0,-1 1 0,1-1 0,-1 0 0,1 0 0,-1 1 0,-2 1 0,0-1 0,0 0 0,0 1 0,1-1 0,-1 1 0,1 0 0,-1 0 0,-2 3 0,1 1 0,1-1 0,0 1 0,0 0 0,1 0 0,0 1 0,0-1 0,0 0 0,1 1 0,-1 6 0,-1 63 0,3-59 0,4 114 0,-2-116 0,0 0 0,1 1 0,1-1 0,0-1 0,1 1 0,9 20 0,-12-31 0,0-1 0,0 1 0,1 0 0,-1-1 0,1 1 0,-1-1 0,1 0 0,0 1 0,0-2 0,1 1 0,-1 0 0,0-1 0,1 1 0,0-1 0,0 0 0,-1 0 0,1 0 0,0-1 0,0 0 0,1 1 0,-1-1 0,0-1 0,0 1 0,1-1 0,-1 1 0,0-1 0,0 0 0,1-1 0,-1 1 0,0-1 0,0 0 0,1 0 0,7-3 0,-2 0 0,0-1 0,0 0 0,0 0 0,-1-1 0,0 0 0,0-1 0,0 0 0,-1 0 0,0-1 0,0 0 0,-1 0 0,8-12 0,-6 5 0,-1 0 0,0 0 0,-1-1 0,-1 0 0,0-1 0,-2 1 0,1-1 0,1-20 0,-4 26 0,-1 0 0,-1 0 0,0 1 0,0-1 0,-1 0 0,0 0 0,-1 0 0,0 1 0,-1-1 0,0 1 0,-1 0 0,0 0 0,0 0 0,-7-11 0,10 19-68,-1 0 0,1-1-1,-1 1 1,0 0 0,1 0 0,-1 0-1,0 0 1,0 0 0,-1 0 0,1 1-1,0-1 1,0 1 0,-1 0 0,1-1-1,-1 1 1,1 0 0,-1 0-1,0 1 1,-4-2 0,-2 4-6758</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16.658"/>
    </inkml:context>
    <inkml:brush xml:id="br0">
      <inkml:brushProperty name="width" value="0.05" units="cm"/>
      <inkml:brushProperty name="height" value="0.05" units="cm"/>
    </inkml:brush>
  </inkml:definitions>
  <inkml:trace contextRef="#ctx0" brushRef="#br0">47 92 24575,'-1'0'0,"1"1"0,-1-1 0,0 0 0,0 1 0,1-1 0,-1 1 0,0-1 0,1 1 0,-1-1 0,1 1 0,-1-1 0,0 1 0,1-1 0,-1 1 0,1 0 0,-1-1 0,1 1 0,0 0 0,-1 0 0,1-1 0,0 1 0,0 0 0,-1 0 0,1 0 0,0-1 0,0 1 0,0 0 0,0 1 0,-2 26 0,2-28 0,2 34 0,1-1 0,2 0 0,12 48 0,0-9 0,-9-29 0,42 262 0,-50-303 0,1-1 0,-1 1 0,0-1 0,0 1 0,0-1 0,0 1 0,0-1 0,0 0 0,0 1 0,0-1 0,-1 1 0,1-1 0,-1 1 0,1-1 0,-1 0 0,1 1 0,-2 1 0,-6-5 0,-2-13 0,-11-34 0,2 1 0,2-2 0,3-1 0,-16-98 0,26 123 0,0 1 0,2-1 0,1 0 0,1 0 0,2 0 0,6-43 0,-6 60 0,0 0 0,1 0 0,0 0 0,0 0 0,1 1 0,0-1 0,1 1 0,0 0 0,0 0 0,0 1 0,1-1 0,0 1 0,1 0 0,-1 1 0,1 0 0,1 0 0,-1 0 0,1 1 0,0 0 0,0 0 0,15-5 0,-11 6 0,0 1 0,-1 0 0,1 1 0,0 0 0,0 1 0,0 0 0,0 1 0,0 0 0,19 4 0,-24-3 0,-1 0 0,0 0 0,1 1 0,-1 0 0,0 0 0,0 0 0,-1 1 0,1 0 0,0 0 0,-1 1 0,0-1 0,0 1 0,0 0 0,0 0 0,-1 1 0,1 0 0,-1-1 0,0 2 0,5 8 0,-7-10 0,0 0 0,-1 0 0,1 0 0,-1 0 0,0 0 0,0 1 0,-1-1 0,1 0 0,-1 1 0,0-1 0,0 0 0,-1 1 0,1-1 0,-2 6 0,0-2 0,-1-1 0,0 0 0,0 0 0,0 0 0,-1 0 0,0 0 0,-8 9 0,-1-1 0,-1 0 0,0-1 0,-1-1 0,-1 0 0,-24 15 0,2-5-682,-69 30-1,73-39-6143</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17.097"/>
    </inkml:context>
    <inkml:brush xml:id="br0">
      <inkml:brushProperty name="width" value="0.05" units="cm"/>
      <inkml:brushProperty name="height" value="0.05" units="cm"/>
    </inkml:brush>
  </inkml:definitions>
  <inkml:trace contextRef="#ctx0" brushRef="#br0">1 186 24575,'1'0'0,"-1"1"0,1-1 0,0 0 0,0 1 0,0-1 0,-1 1 0,1-1 0,0 1 0,0 0 0,-1-1 0,1 1 0,0 0 0,-1-1 0,1 1 0,-1 0 0,1 0 0,-1-1 0,1 1 0,-1 0 0,0 0 0,1 0 0,-1 0 0,0-1 0,0 1 0,0 0 0,1 0 0,-1 2 0,3 30 0,-3-30 0,9 125 0,2 71 0,-12 59 0,12-306 0,-7-32 0,-3-1 0,-18-137 0,0-51 0,17 258 0,0-1 0,1 1 0,0 0 0,1 0 0,0-1 0,5-12 0,-6 22 0,-1-1 0,1 1 0,0 0 0,1 0 0,-1 0 0,0 0 0,1 0 0,-1 0 0,1 0 0,-1 0 0,1 1 0,0-1 0,0 1 0,0-1 0,0 1 0,0-1 0,0 1 0,0 0 0,0 0 0,0 0 0,1 1 0,-1-1 0,0 0 0,1 1 0,-1-1 0,0 1 0,1 0 0,-1 0 0,1 0 0,-1 0 0,0 0 0,1 1 0,-1-1 0,0 1 0,5 1 0,5 2 0,1 1 0,-1 0 0,0 1 0,0 0 0,-1 1 0,0 0 0,0 1 0,-1 0 0,18 19 0,-15-14 0,-1 1 0,0 0 0,-1 1 0,-1 1 0,-1-1 0,13 28 0,-20-38 0,0 0 0,0-1 0,-1 1 0,0 0 0,0 0 0,0 0 0,-1 0 0,1 0 0,-1 0 0,0 0 0,-1 0 0,1 0 0,-1 0 0,0 0 0,0 0 0,-1-1 0,-3 9 0,2-7 0,0 0 0,-1-1 0,1 0 0,-1 0 0,-1 0 0,1 0 0,-1-1 0,0 0 0,0 0 0,0 0 0,0 0 0,-1-1 0,-9 4 0,-33 12-1365,0-4-5461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50.438"/>
    </inkml:context>
    <inkml:brush xml:id="br0">
      <inkml:brushProperty name="width" value="0.05" units="cm"/>
      <inkml:brushProperty name="height" value="0.05" units="cm"/>
    </inkml:brush>
  </inkml:definitions>
  <inkml:trace contextRef="#ctx0" brushRef="#br0">113 127 24575,'0'-3'0,"1"-1"0,-1 0 0,1 1 0,0-1 0,0 1 0,0-1 0,0 1 0,1 0 0,-1-1 0,1 1 0,0 0 0,0 0 0,0 0 0,0 0 0,5-4 0,-2 2 0,1 0 0,-1 1 0,1 0 0,0 0 0,0 0 0,13-5 0,-13 6 0,0 1 0,1 0 0,-1 0 0,1 1 0,-1 0 0,1 0 0,0 0 0,-1 1 0,1 0 0,12 2 0,-16-2 0,0 1 0,-1-1 0,1 1 0,0 0 0,-1 0 0,1 1 0,0-1 0,-1 0 0,1 1 0,-1-1 0,0 1 0,0 0 0,0 0 0,1 0 0,-2 0 0,1 0 0,0 1 0,0-1 0,-1 0 0,1 1 0,-1-1 0,0 1 0,0 0 0,0-1 0,0 1 0,0 0 0,0 3 0,0 2 0,0 0 0,-1 0 0,0 0 0,-1-1 0,0 1 0,0 0 0,0 0 0,-1-1 0,0 1 0,-1-1 0,0 0 0,0 0 0,0 0 0,-1 0 0,0 0 0,0-1 0,-1 1 0,0-1 0,-8 8 0,3-4 0,0 0 0,-1-1 0,0 0 0,0 0 0,-1-1 0,-1-1 0,1 0 0,-1-1 0,-24 9 0,31-13 0,-1-1 0,1 1 0,0-1 0,-1 0 0,1-1 0,0 0 0,-1 0 0,1 0 0,-1-1 0,1 0 0,0 0 0,-12-4 0,15 4 0,1 0 0,-1-1 0,1 1 0,-1-1 0,1 1 0,-1-1 0,1 0 0,0 0 0,0 0 0,0 0 0,0 0 0,0-1 0,0 1 0,1-1 0,-1 1 0,1-1 0,0 0 0,-1 1 0,1-1 0,1 0 0,-1 0 0,0 0 0,1 1 0,-1-1 0,1 0 0,0 0 0,0 0 0,0 0 0,1-6 0,1-3 0,0 0 0,1 0 0,1 0 0,0 0 0,0 0 0,1 1 0,1 0 0,-1 0 0,2 0 0,0 1 0,12-14 0,-12 15 0,1 0 0,0 1 0,1 0 0,-1 0 0,2 1 0,-1 1 0,1-1 0,0 1 0,0 1 0,1 0 0,0 0 0,14-3 0,-21 7-59,0 0 0,0 0-1,0 1 1,0 0-1,0 0 1,0 0 0,0 0-1,0 1 1,0-1 0,0 1-1,0 0 1,0 0 0,0 1-1,-1-1 1,1 1-1,0 0 1,-1 0 0,1 0-1,-1 0 1,0 0 0,0 1-1,4 4 1,6 8-6767</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00.027"/>
    </inkml:context>
    <inkml:brush xml:id="br0">
      <inkml:brushProperty name="width" value="0.05" units="cm"/>
      <inkml:brushProperty name="height" value="0.05" units="cm"/>
    </inkml:brush>
  </inkml:definitions>
  <inkml:trace contextRef="#ctx0" brushRef="#br0">0 185 24575,'0'-2'0,"1"1"0,-1-1 0,1 0 0,-1 0 0,1 0 0,0 0 0,-1 0 0,1 1 0,0-1 0,0 0 0,0 1 0,1-1 0,-1 1 0,0-1 0,1 1 0,-1 0 0,1-1 0,-1 1 0,1 0 0,-1 0 0,1 0 0,0 0 0,0 0 0,-1 0 0,1 1 0,3-2 0,8-2 0,-1 1 0,26-4 0,-24 5 0,179-25 0,30-6 0,-215 31 0,35-8 0,-40 9 0,0 0 0,0 0 0,-1-1 0,1 1 0,0-1 0,0 1 0,-1-1 0,1 0 0,-1 0 0,0 0 0,3-4 0,-4 6 0,-1 0 0,0-1 0,1 1 0,-1-1 0,0 1 0,1-1 0,-1 1 0,0-1 0,0 1 0,1-1 0,-1 1 0,0-1 0,0 1 0,0-1 0,0 1 0,0-1 0,0 1 0,0-1 0,0 0 0,0 1 0,0-1 0,0 1 0,0-1 0,0 1 0,0-1 0,-1 1 0,1-1 0,0 1 0,-1-2 0,0 1 0,0 0 0,0 1 0,0-1 0,0 0 0,0 0 0,0 0 0,0 1 0,0-1 0,-1 0 0,1 1 0,-2-1 0,-38-7 0,41 8 0,-15-1 0,1 0 0,0 1 0,-1 1 0,1 0 0,-1 1 0,1 0 0,0 1 0,0 1 0,0 0 0,-21 11 0,27-12 0,1 1 0,0 1 0,0-1 0,1 1 0,-1 0 0,1 1 0,0-1 0,1 1 0,-1 0 0,1 1 0,0-1 0,1 1 0,0 0 0,0 0 0,0 1 0,1-1 0,0 1 0,0 0 0,1 0 0,-2 10 0,3-12 0,0 0 0,1 0 0,-1 0 0,1 0 0,1 0 0,-1 0 0,1 0 0,0 0 0,0 0 0,1 0 0,2 6 0,-3-9 0,0 0 0,1 0 0,0 0 0,0-1 0,0 1 0,0 0 0,0-1 0,0 0 0,1 1 0,-1-1 0,1 0 0,-1 0 0,1-1 0,0 1 0,0 0 0,0-1 0,0 0 0,0 0 0,0 0 0,0 0 0,0 0 0,5 0 0,1 0 0,0-1 0,1 0 0,-1 0 0,1-1 0,-1 0 0,0-1 0,1 0 0,-1-1 0,0 0 0,-1 0 0,1-1 0,0 0 0,-1 0 0,0-1 0,0 0 0,0-1 0,13-12 0,-7 6 0,-1-2 0,0 0 0,-1 0 0,0-1 0,-2 0 0,1-1 0,14-34 0,-25 50 0,1 0 0,-1 0 0,0 0 0,0 0 0,0 1 0,0-1 0,0 0 0,0 0 0,0 0 0,0 0 0,0 0 0,0 0 0,0 0 0,0 0 0,0 0 0,0 0 0,0 0 0,0 0 0,0 0 0,0 0 0,0 0 0,0 1 0,0-1 0,0 0 0,0 0 0,1 0 0,-1 0 0,0 0 0,0 0 0,0 0 0,0 0 0,0 0 0,0 0 0,0 0 0,0 0 0,0 0 0,0 0 0,0 0 0,0 0 0,1 0 0,-1 0 0,0 0 0,0 0 0,0 0 0,0 0 0,0 0 0,0 0 0,0-1 0,1 17 0,-1 20 0,-1-25-80,0 0 0,1-1-1,1 1 1,0 0 0,1-1-1,0 1 1,0-1 0,1 1-1,0-1 1,1 0 0,0 0 0,1-1-1,0 1 1,0-1 0,1 0-1,10 12 1,3-3-6746</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50.673"/>
    </inkml:context>
    <inkml:brush xml:id="br0">
      <inkml:brushProperty name="width" value="0.05" units="cm"/>
      <inkml:brushProperty name="height" value="0.05" units="cm"/>
    </inkml:brush>
  </inkml:definitions>
  <inkml:trace contextRef="#ctx0" brushRef="#br0">257 0 24575,'0'4'0,"-3"3"0,-4 4 0,-4 7 0,-3 9 0,-3 9 0,-4 9 0,-2 8 0,0 9 0,0 5 0,2 2 0,0 0 0,2 2 0,3-2 0,2-6 0,3-8 0,3-7 0,4-12-8191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51.016"/>
    </inkml:context>
    <inkml:brush xml:id="br0">
      <inkml:brushProperty name="width" value="0.05" units="cm"/>
      <inkml:brushProperty name="height" value="0.05" units="cm"/>
    </inkml:brush>
  </inkml:definitions>
  <inkml:trace contextRef="#ctx0" brushRef="#br0">109 5 24575,'7'0'0,"1"0"0,-1 1 0,0 0 0,1 0 0,-1 0 0,0 1 0,0 1 0,0-1 0,0 1 0,0 0 0,0 0 0,11 9 0,-11-6 0,0 0 0,0 1 0,0 0 0,-1 0 0,0 1 0,0 0 0,-1 0 0,0 0 0,6 14 0,-7-13 0,0 0 0,0 1 0,-1-1 0,0 1 0,-1-1 0,0 1 0,-1 0 0,1 18 0,-2-24 0,0 0 0,-1 0 0,0 0 0,0 0 0,0 0 0,0 0 0,0 0 0,-1 0 0,0 0 0,0-1 0,0 1 0,0-1 0,0 1 0,-1-1 0,0 0 0,1 0 0,-1 0 0,0 0 0,-1-1 0,1 1 0,0-1 0,-1 1 0,-6 2 0,2-2 0,0 0 0,0 0 0,-1 0 0,1-1 0,0-1 0,-1 1 0,0-2 0,1 1 0,-1-1 0,0 0 0,1-1 0,-1 0 0,1 0 0,-1-1 0,1 0 0,-1 0 0,1-1 0,-15-7 0,18 7 0,0 1 0,1-1 0,-1 0 0,1 0 0,-1-1 0,1 1 0,0-1 0,0 0 0,1 0 0,-1 0 0,1 0 0,0-1 0,0 0 0,0 1 0,1-1 0,0 0 0,0 0 0,0-1 0,0 1 0,1 0 0,0 0 0,0-1 0,0 1 0,1-1 0,0 1 0,0-1 0,0 1 0,1-1 0,-1 1 0,4-10 0,-1 5-62,1 1 0,0 0 0,0 0 0,1 0 0,0 1 0,1 0 0,0-1 0,0 2 0,1-1 0,0 1 0,0 0 0,0 1-1,1-1 1,0 1 0,1 1 0,-1 0 0,1 0 0,0 1 0,0 0 0,0 0 0,17-4 0,-4 4-6764</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51.576"/>
    </inkml:context>
    <inkml:brush xml:id="br0">
      <inkml:brushProperty name="width" value="0.05" units="cm"/>
      <inkml:brushProperty name="height" value="0.05" units="cm"/>
    </inkml:brush>
  </inkml:definitions>
  <inkml:trace contextRef="#ctx0" brushRef="#br0">395 135 24575,'-1'-4'0,"1"1"0,-1-1 0,1 1 0,-1-1 0,0 1 0,-1 0 0,1 0 0,-1 0 0,1 0 0,-1 0 0,0 0 0,0 0 0,0 0 0,0 0 0,-1 1 0,1-1 0,-1 1 0,1 0 0,-1 0 0,0 0 0,0 0 0,0 0 0,0 1 0,-4-2 0,-8-4 0,0 1 0,-1 1 0,-26-6 0,30 9 0,0 0 0,0 0 0,0 1 0,0 1 0,0 0 0,0 1 0,0 0 0,0 0 0,-23 7 0,29-6 0,0 0 0,1 0 0,-1 1 0,1 0 0,-1 0 0,1 0 0,0 0 0,0 1 0,0 0 0,1 0 0,0 0 0,-1 1 0,1 0 0,1-1 0,-1 1 0,1 1 0,0-1 0,0 0 0,0 1 0,1-1 0,-3 9 0,1 5 0,0 1 0,1-1 0,1 0 0,1 1 0,1-1 0,0 1 0,2-1 0,0 1 0,1-1 0,1 0 0,1 0 0,1 0 0,0-1 0,16 33 0,-17-43 0,0 0 0,0 0 0,1-1 0,0 1 0,0-1 0,1 0 0,0-1 0,0 0 0,1 0 0,-1 0 0,1-1 0,14 7 0,-11-8 0,0 0 0,1 0 0,-1-1 0,1 0 0,0-1 0,-1-1 0,1 0 0,24 0 0,-7-4 0,0-2 0,0 0 0,-1-2 0,1-1 0,-2-1 0,1-2 0,35-18 0,-11 2 0,91-64 0,-120 74 0,-1 0 0,-1-2 0,-1-1 0,-1 0 0,0-1 0,16-27 0,-30 42 0,-1-1 0,-1 0 0,1 0 0,-1 0 0,0 0 0,-1-1 0,1 1 0,-2-1 0,1 1 0,-1-1 0,0 0 0,0-11 0,-2 14 0,1 0 0,-1 1 0,0-1 0,0 1 0,-1-1 0,1 1 0,-1-1 0,0 1 0,0 0 0,-1 0 0,1 0 0,-1 0 0,0 0 0,0 1 0,0-1 0,0 1 0,0 0 0,-1 0 0,0 0 0,0 0 0,-6-3 0,2 2 0,1 1 0,-1 0 0,1 0 0,-1 1 0,0-1 0,0 2 0,0-1 0,-12 1 0,17 0 0,0 1 0,0 1 0,0-1 0,0 0 0,1 1 0,-1 0 0,0-1 0,0 1 0,1 0 0,-1 0 0,0 1 0,-2 0 0,4 0 0,-1-1 0,1 0 0,0 1 0,-1-1 0,1 0 0,0 1 0,0-1 0,0 1 0,0 0 0,0-1 0,1 1 0,-1 0 0,0 0 0,1-1 0,-1 1 0,1 0 0,0 0 0,-1 0 0,1 0 0,0 2 0,2 11 0,0 1 0,0-1 0,2 1 0,0-1 0,1 0 0,12 26 0,-4-8 0,48 166-851,-57-184 337,1 6-6312</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51.732"/>
    </inkml:context>
    <inkml:brush xml:id="br0">
      <inkml:brushProperty name="width" value="0.05" units="cm"/>
      <inkml:brushProperty name="height" value="0.05" units="cm"/>
    </inkml:brush>
  </inkml:definitions>
  <inkml:trace contextRef="#ctx0" brushRef="#br0">0 123 24575,'0'-9'0,"0"-10"0,0-7 0,0-3 0,3 4 0,2 12 0,-1 11 0,2 13 0,4 7 0,-1 1-8191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52.241"/>
    </inkml:context>
    <inkml:brush xml:id="br0">
      <inkml:brushProperty name="width" value="0.05" units="cm"/>
      <inkml:brushProperty name="height" value="0.05" units="cm"/>
    </inkml:brush>
  </inkml:definitions>
  <inkml:trace contextRef="#ctx0" brushRef="#br0">261 400 24575,'8'0'0,"2"0"0,1 0 0,-1-1 0,1 0 0,13-3 0,-23 4 0,1-1 0,0 1 0,-1-1 0,1 1 0,0-1 0,-1 0 0,1 1 0,-1-1 0,1 0 0,-1 0 0,0 0 0,1 0 0,-1 0 0,0 0 0,1-1 0,-1 1 0,0 0 0,0-1 0,0 1 0,0 0 0,-1-1 0,1 1 0,0-1 0,0 0 0,-1 1 0,1-1 0,-1 0 0,0 1 0,1-1 0,-1 0 0,0 1 0,0-1 0,0 0 0,0-2 0,-1 2 0,0-1 0,0 1 0,0-1 0,0 1 0,0 0 0,0-1 0,0 1 0,-1 0 0,1 0 0,-1 0 0,0 0 0,0 0 0,1 0 0,-1 1 0,0-1 0,-1 1 0,1-1 0,0 1 0,0 0 0,-1-1 0,1 1 0,-5-1 0,0-1 0,0 1 0,-1 0 0,1 1 0,0 0 0,0 0 0,-15 0 0,9 3 0,0 0 0,1 0 0,-1 1 0,1 1 0,0 0 0,0 0 0,0 1 0,1 1 0,0 0 0,0 1 0,0 0 0,1 0 0,0 1 0,0 1 0,-12 13 0,16-15 0,-1 1 0,1 0 0,0 0 0,1 0 0,-1 0 0,2 1 0,-1 0 0,1 0 0,1 0 0,0 1 0,0-1 0,1 1 0,0 0 0,0-1 0,1 1 0,0 0 0,1 0 0,1 0 0,-1 0 0,3 13 0,-1-18 0,-1 0 0,1 0 0,0 1 0,0-1 0,1-1 0,-1 1 0,1 0 0,0-1 0,1 1 0,-1-1 0,1 0 0,0 0 0,7 6 0,-4-5 0,0 0 0,1-1 0,-1 0 0,1 0 0,0-1 0,0 0 0,0-1 0,11 3 0,-4-2 0,0-1 0,0-1 0,0-1 0,0 0 0,0 0 0,0-2 0,0 0 0,0 0 0,25-9 0,-25 5 0,0 0 0,-1 0 0,0-2 0,0 0 0,-1 0 0,0-1 0,-1-1 0,0 0 0,0-1 0,-1 0 0,0-1 0,-1 0 0,-1-1 0,10-14 0,-10 9 0,0 0 0,-1 0 0,-1 0 0,-1-1 0,0 0 0,-2 0 0,0 0 0,-1-1 0,-1 0 0,0-36 0,-4 10 0,-8-46 0,6 70 0,0 0 0,-2 0 0,0 1 0,-11-22 0,17 41 0,-1 0 0,0 0 0,0 1 0,0-1 0,0 1 0,0-1 0,0 1 0,0-1 0,-1 1 0,1-1 0,-2 0 0,2 1 0,1 1 0,0 0 0,-1 0 0,1 0 0,-1 0 0,1-1 0,0 1 0,-1 0 0,1 0 0,-1 0 0,1 0 0,-1 0 0,1 0 0,-1 0 0,1 0 0,-1 0 0,1 0 0,0 0 0,-1 1 0,1-1 0,-1 0 0,1 0 0,-1 0 0,1 0 0,0 1 0,-1-1 0,1 0 0,-1 1 0,-1 1 0,1 1 0,-1-1 0,1 0 0,-1 1 0,1-1 0,0 1 0,0 0 0,0-1 0,0 1 0,1 0 0,-1 0 0,1-1 0,-1 5 0,0 15 0,1 0 0,1 0 0,1 1 0,0-1 0,12 42 0,-2-23 0,2-1 0,22 47 0,-22-59 0,0-1 0,34 47 0,-42-66 0,0 0 0,0-1 0,1 1 0,0-1 0,1-1 0,-1 0 0,1 0 0,1 0 0,-1-1 0,1 0 0,0 0 0,17 5 0,-23-9-85,0 0 0,0-1-1,0 1 1,0-1 0,1 0-1,-1 0 1,0 0 0,0 0-1,0-1 1,0 1 0,0-1-1,0 0 1,0 0 0,0 0-1,4-2 1,12-9-6741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52.882"/>
    </inkml:context>
    <inkml:brush xml:id="br0">
      <inkml:brushProperty name="width" value="0.05" units="cm"/>
      <inkml:brushProperty name="height" value="0.05" units="cm"/>
    </inkml:brush>
  </inkml:definitions>
  <inkml:trace contextRef="#ctx0" brushRef="#br0">12 76 24575,'-3'-3'0,"-1"-4"0,0-5 0,4 1 0,5-2 0,8 2 0,8 3 0,10 3 0,8 1 0,9 3 0,7 0 0,4 2 0,1-1 0,-9 1-8191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53.040"/>
    </inkml:context>
    <inkml:brush xml:id="br0">
      <inkml:brushProperty name="width" value="0.05" units="cm"/>
      <inkml:brushProperty name="height" value="0.05" units="cm"/>
    </inkml:brush>
  </inkml:definitions>
  <inkml:trace contextRef="#ctx0" brushRef="#br0">23 62 24575,'-4'3'0,"-3"2"0,-1 2 0,4 0 0,9 0 0,13-6 0,12-5 0,15-6 0,15 0 0,12-3 0,10-1 0,7-2 0,1 2 0,-16 3-8191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20.327"/>
    </inkml:context>
    <inkml:brush xml:id="br0">
      <inkml:brushProperty name="width" value="0.05" units="cm"/>
      <inkml:brushProperty name="height" value="0.05" units="cm"/>
    </inkml:brush>
  </inkml:definitions>
  <inkml:trace contextRef="#ctx0" brushRef="#br0">90 1 24575,'0'3'0,"-3"7"0,-2 5 0,1 10 0,-2 10 0,-3 7 0,-1 8 0,2 6 0,-1 4 0,2 1 0,1-1 0,2 0 0,-2-6 0,1-4 0,1-5 0,0-7 0,6-10 0,1-10-8191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20.652"/>
    </inkml:context>
    <inkml:brush xml:id="br0">
      <inkml:brushProperty name="width" value="0.05" units="cm"/>
      <inkml:brushProperty name="height" value="0.05" units="cm"/>
    </inkml:brush>
  </inkml:definitions>
  <inkml:trace contextRef="#ctx0" brushRef="#br0">55 20 24575,'-4'-16'0,"4"16"0,0 0 0,0-1 0,0 1 0,0 0 0,-1 0 0,1 0 0,0-1 0,0 1 0,0 0 0,-1 0 0,1 0 0,0 0 0,0-1 0,-1 1 0,1 0 0,0 0 0,0 0 0,-1 0 0,1 0 0,0 0 0,0 0 0,-1 0 0,1 0 0,0 0 0,0 0 0,-1 0 0,1 0 0,0 0 0,0 0 0,-1 0 0,1 0 0,-2 1 0,1 0 0,0 0 0,-1 0 0,1 0 0,0 0 0,0 0 0,0 0 0,0 1 0,0-1 0,0 0 0,0 1 0,1-1 0,-1 0 0,0 1 0,1-1 0,-1 3 0,-6 16 0,2 0 0,0 1 0,1 0 0,2 0 0,0 0 0,1 0 0,1 0 0,1 0 0,3 23 0,-3-39 0,0 0 0,0 1 0,1-1 0,-1 0 0,1 1 0,0-1 0,1 0 0,-1 0 0,1-1 0,0 1 0,0-1 0,0 1 0,1-1 0,0 0 0,-1 0 0,2 0 0,-1-1 0,0 1 0,1-1 0,-1 0 0,1-1 0,0 1 0,0-1 0,0 0 0,0 0 0,0 0 0,1-1 0,-1 1 0,0-1 0,1-1 0,-1 1 0,1-1 0,-1 0 0,1 0 0,-1-1 0,1 1 0,7-3 0,-1 0 0,0-1 0,0 0 0,0-1 0,0 0 0,-1-1 0,1 0 0,-1-1 0,-1 0 0,0 0 0,0-2 0,0 1 0,16-20 0,-21 23 0,-1-1 0,0 0 0,0 0 0,-1-1 0,0 1 0,0-1 0,0 1 0,-1-1 0,0 0 0,2-12 0,-3 13 0,-1 0 0,0 0 0,0 1 0,-1-1 0,0 0 0,0 1 0,0-1 0,0 1 0,-1-1 0,0 1 0,0 0 0,-1-1 0,1 1 0,-7-9 0,3 7-65,1 0 0,-1 0 0,-1 0 0,1 1 0,-1 0 0,0 0 0,0 1 0,-1 0 0,0 0 0,0 1 0,0 0 0,0 0 0,-1 1 0,1 0 0,-1 0 0,0 1 0,0 0 0,0 1 0,0 0 0,-18 0 0,-1 4-6761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20.999"/>
    </inkml:context>
    <inkml:brush xml:id="br0">
      <inkml:brushProperty name="width" value="0.05" units="cm"/>
      <inkml:brushProperty name="height" value="0.05" units="cm"/>
    </inkml:brush>
  </inkml:definitions>
  <inkml:trace contextRef="#ctx0" brushRef="#br0">165 6 24575,'-7'0'0,"0"1"0,0-1 0,0 2 0,-1-1 0,1 1 0,0 0 0,0 0 0,1 1 0,-1 0 0,1 0 0,-1 1 0,1 0 0,0 0 0,0 0 0,1 1 0,-1 0 0,1 0 0,0 0 0,0 1 0,-7 10 0,9-10 0,-1-1 0,1 1 0,0 0 0,1 0 0,0 0 0,0 0 0,0 1 0,1-1 0,0 0 0,0 1 0,0-1 0,1 1 0,0-1 0,0 1 0,1-1 0,0 1 0,0-1 0,0 1 0,1-1 0,0 0 0,0 0 0,0 0 0,6 9 0,-2-7 0,0 1 0,0-1 0,1-1 0,0 1 0,0-1 0,0 0 0,1-1 0,0 0 0,1 0 0,0-1 0,-1 0 0,2 0 0,-1-1 0,0 0 0,1-1 0,0 0 0,0-1 0,-1 0 0,2 0 0,17 0 0,-20-1 0,-1-1 0,1 0 0,0-1 0,0 0 0,0 0 0,-1-1 0,1 0 0,-1 0 0,1 0 0,-1-1 0,0 0 0,0-1 0,0 0 0,0 0 0,-1 0 0,0-1 0,0 0 0,0 0 0,0 0 0,-1-1 0,0 0 0,0 0 0,0 0 0,-1-1 0,0 0 0,0 0 0,4-10 0,-6 10 0,0 1 0,0-1 0,-1 1 0,1-1 0,-2 0 0,1 0 0,-1 1 0,0-1 0,0 0 0,-1 0 0,1 0 0,-2 1 0,1-1 0,-1 0 0,0 1 0,0-1 0,-1 1 0,0 0 0,0 0 0,0 0 0,-5-6 0,2 5 0,1 0 0,-1 1 0,-1-1 0,1 1 0,-1 1 0,0-1 0,0 1 0,-1 0 0,0 1 0,1 0 0,-2 0 0,1 1 0,0 0 0,-1 0 0,-14-2 0,13 3-195,0 0 0,0 1 0,0 1 0,0 0 0,0 0 0,-18 3 0,10 2-6631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00.434"/>
    </inkml:context>
    <inkml:brush xml:id="br0">
      <inkml:brushProperty name="width" value="0.05" units="cm"/>
      <inkml:brushProperty name="height" value="0.05" units="cm"/>
    </inkml:brush>
  </inkml:definitions>
  <inkml:trace contextRef="#ctx0" brushRef="#br0">37 70 24575,'0'-5'0,"0"0"0,-1 0 0,0 0 0,1 0 0,-2 0 0,1 0 0,0 1 0,-1-1 0,0 1 0,0-1 0,0 1 0,-6-8 0,8 12 0,0 0 0,0 0 0,0 0 0,0 0 0,0 0 0,-1 0 0,1 0 0,0 0 0,0-1 0,0 1 0,0 0 0,0 0 0,-1 0 0,1 0 0,0 0 0,0 0 0,0 0 0,0 0 0,-1 0 0,1 0 0,0 0 0,0 0 0,0 0 0,0 0 0,0 0 0,-1 0 0,1 0 0,0 0 0,0 0 0,0 1 0,0-1 0,0 0 0,-1 0 0,1 0 0,0 0 0,0 0 0,0 0 0,0 0 0,0 0 0,0 1 0,0-1 0,-1 0 0,1 0 0,-4 11 0,1 11 0,1 17 0,3 1 0,6 49 0,1 3 0,-5 118 0,33-275 0,-26 49 0,0 0 0,1 0 0,1 1 0,0 0 0,1 1 0,1 1 0,19-15 0,-27 24 0,-1 0 0,1 0 0,0 1 0,1 0 0,-1 0 0,0 1 0,1 0 0,-1 0 0,1 0 0,9-1 0,-11 3 0,0 0 0,-1 0 0,1 1 0,0-1 0,0 1 0,-1 0 0,1 1 0,0-1 0,-1 1 0,1 0 0,-1 0 0,0 0 0,0 0 0,0 1 0,0 0 0,5 4 0,-5-4 0,-1-1 0,0 1 0,0 1 0,0-1 0,-1 0 0,1 1 0,-1-1 0,1 1 0,-1 0 0,0 0 0,-1 0 0,1 0 0,-1 0 0,1 0 0,-1 0 0,0 0 0,-1 1 0,1-1 0,-1 0 0,0 1 0,0-1 0,0 0 0,-1 1 0,-1 6 0,0-5 0,0-1 0,0 1 0,-1 0 0,1-1 0,-1 1 0,-1-1 0,1 0 0,-1 0 0,0 0 0,0 0 0,0-1 0,-1 0 0,1 0 0,-1 0 0,0 0 0,-9 4 0,2-2-97,0 0-1,-1-1 1,1-1-1,-1 0 1,0-1-1,0-1 1,0 0-1,-1 0 1,1-1-1,0-1 1,-1 0-1,1-1 0,-18-3 1,-4-4-6729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21.249"/>
    </inkml:context>
    <inkml:brush xml:id="br0">
      <inkml:brushProperty name="width" value="0.05" units="cm"/>
      <inkml:brushProperty name="height" value="0.05" units="cm"/>
    </inkml:brush>
  </inkml:definitions>
  <inkml:trace contextRef="#ctx0" brushRef="#br0">0 7 24575,'1'-7'0,"1"8"0,3 18 0,5 31 0,6 42 0,-5 1 0,0 155 0,-13-217-1365,-3-7-5461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22.150"/>
    </inkml:context>
    <inkml:brush xml:id="br0">
      <inkml:brushProperty name="width" value="0.05" units="cm"/>
      <inkml:brushProperty name="height" value="0.05" units="cm"/>
    </inkml:brush>
  </inkml:definitions>
  <inkml:trace contextRef="#ctx0" brushRef="#br0">32 31 24575,'-3'0'0,"-4"0"0,-4 0 0,3 0 0,6 0 0,9-3 0,11-1 0,10 0 0,11 0 0,11 2 0,9 0 0,11 2 0,5-1 0,4 1 0,-4 1 0,-4-4 0,-11-2 0,-17 2-8191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22.343"/>
    </inkml:context>
    <inkml:brush xml:id="br0">
      <inkml:brushProperty name="width" value="0.05" units="cm"/>
      <inkml:brushProperty name="height" value="0.05" units="cm"/>
    </inkml:brush>
  </inkml:definitions>
  <inkml:trace contextRef="#ctx0" brushRef="#br0">1 1 24575,'1'1'0,"-1"1"0,1 0 0,0-1 0,0 1 0,0-1 0,0 0 0,0 1 0,0-1 0,0 0 0,1 0 0,-1 1 0,0-1 0,1 0 0,-1 0 0,1 0 0,1 0 0,9 8 0,-4 0 0,-1 0 0,-1 1 0,1-1 0,-2 1 0,1 0 0,-1 1 0,-1 0 0,0-1 0,5 23 0,0 9 0,4 54 0,-11-76 0,4 39 177,18 113-1719,-18-145-5284</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22.872"/>
    </inkml:context>
    <inkml:brush xml:id="br0">
      <inkml:brushProperty name="width" value="0.05" units="cm"/>
      <inkml:brushProperty name="height" value="0.05" units="cm"/>
    </inkml:brush>
  </inkml:definitions>
  <inkml:trace contextRef="#ctx0" brushRef="#br0">38 244 24575,'0'0'0,"0"-1"0,0 0 0,0 0 0,0 1 0,0-1 0,0 0 0,0 0 0,1 1 0,-1-1 0,0 0 0,1 1 0,-1-1 0,0 0 0,1 1 0,-1-1 0,1 1 0,0-2 0,-1 2 0,1 0 0,-1 0 0,0 0 0,0 0 0,1 0 0,-1 0 0,0 0 0,0 0 0,1 0 0,-1 0 0,0 0 0,1 0 0,-1 0 0,0 0 0,0 0 0,1 0 0,-1 0 0,0 0 0,0 0 0,1 0 0,-1 1 0,0-1 0,0 0 0,0 0 0,1 0 0,-1 0 0,0 1 0,0-1 0,0 0 0,1 0 0,-1 0 0,0 1 0,0-1 0,0 0 0,0 0 0,0 1 0,0-1 0,0 0 0,0 0 0,1 1 0,-1-1 0,0 0 0,0 0 0,0 1 0,0-1 0,0 0 0,0 1 0,0-1 0,0 0 0,-1 1 0,4 17 0,0 1 0,-1 25 0,-2-25 0,1 0 0,6 26 0,3-7 0,2 0 0,24 50 0,-52-122 0,2 6 0,1-1 0,2 0 0,-9-37 0,14 36 0,1-1 0,2 1 0,1-52 0,2 70 0,1 0 0,0-1 0,1 1 0,1 0 0,0 0 0,0 1 0,1-1 0,1 0 0,0 1 0,0 0 0,14-20 0,-16 27 0,-1 1 0,1-1 0,0 1 0,0 0 0,1 0 0,-1 0 0,0 0 0,1 0 0,0 1 0,0 0 0,-1 0 0,2 0 0,-1 0 0,0 0 0,0 1 0,0 0 0,1 0 0,-1 0 0,0 0 0,1 1 0,-1 0 0,1 0 0,-1 0 0,1 0 0,-1 1 0,0-1 0,1 1 0,-1 0 0,0 1 0,1-1 0,-1 1 0,0 0 0,0 0 0,0 0 0,-1 0 0,1 1 0,0-1 0,-1 1 0,0 0 0,0 0 0,1 0 0,-2 1 0,1-1 0,3 7 0,-2-5 0,0 1 0,-1-1 0,0 1 0,0 0 0,-1 0 0,1 1 0,-1-1 0,-1 0 0,1 1 0,-1-1 0,0 1 0,-1-1 0,1 1 0,-1-1 0,-1 1 0,1 0 0,-1-1 0,0 1 0,-1-1 0,-2 9 0,0-5 0,-1 0 0,0 0 0,0 0 0,-1-1 0,0 0 0,-1 0 0,0 0 0,0-1 0,-1 0 0,0-1 0,-15 11 0,2-4 0,-37 18 0,41-24 0,0 1 0,1 0 0,0 2 0,-14 12 0,29-23 0,0 1 0,0 0 0,0 0 0,0 0 0,0 0 0,0 0 0,0 0 0,1 0 0,-1 0 0,0 1 0,1-1 0,-1 0 0,1 0 0,-1 1 0,1-1 0,-1 0 0,1 1 0,0-1 0,0 0 0,0 1 0,0-1 0,0 0 0,0 1 0,0-1 0,0 0 0,0 1 0,1-1 0,-1 0 0,1 1 0,-1-1 0,1 0 0,-1 0 0,1 1 0,0-1 0,-1 0 0,1 0 0,0 0 0,0 0 0,0 0 0,0 0 0,0 0 0,1 1 0,6 4 0,1 0 0,-1 0 0,1 0 0,14 6 0,-11-6 0,64 33 143,63 35-3,-121-63-415,0 1 1,0 1-1,-1 1 0,-1 1 1,14 16-1,-9-4-6551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23.616"/>
    </inkml:context>
    <inkml:brush xml:id="br0">
      <inkml:brushProperty name="width" value="0.05" units="cm"/>
      <inkml:brushProperty name="height" value="0.05" units="cm"/>
    </inkml:brush>
  </inkml:definitions>
  <inkml:trace contextRef="#ctx0" brushRef="#br0">0 115 24575,'1'-12'0,"0"0"0,1-1 0,4-12 0,1-2 0,1 5 0,-1 19 0,2 12 0,7 27 0,-1-1 0,-2 2 0,-2-1 0,10 55 0,-6-29 0,3 36 0,-3 1 0,2 103 0,-14-155 0,-3-41 0,1 1 0,-1 0 0,2 0 0,-1-1 0,1 1 0,0-1 0,0 1 0,1-1 0,0 0 0,5 8 0,-5-10 0,0 0 0,1 0 0,-1 0 0,1-1 0,0 1 0,0-1 0,0 0 0,0-1 0,1 1 0,-1-1 0,1 0 0,-1 0 0,1 0 0,9 2 0,4 0 0,0-1 0,1-1 0,-1-1 0,1 0 0,27-3 0,95-18 0,-109 15 0,-4 1 0,278-54 0,-299 57-227,0-1-1,1 0 1,-1 0-1,-1-1 1,14-7-1,-9 1-6598</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24.084"/>
    </inkml:context>
    <inkml:brush xml:id="br0">
      <inkml:brushProperty name="width" value="0.05" units="cm"/>
      <inkml:brushProperty name="height" value="0.05" units="cm"/>
    </inkml:brush>
  </inkml:definitions>
  <inkml:trace contextRef="#ctx0" brushRef="#br0">12 94 24575,'-1'-2'0,"0"0"0,-1 0 0,1 0 0,0-1 0,0 1 0,0 0 0,0-1 0,0 1 0,1-1 0,-1 1 0,1-1 0,0 1 0,0-1 0,-1 1 0,2-1 0,-1-2 0,0 0 0,1 0 0,0-1 0,0 1 0,0 0 0,1 0 0,2-7 0,-4 12 0,1-1 0,-1 1 0,0-1 0,0 1 0,0 0 0,0-1 0,0 1 0,0 0 0,1-1 0,-1 1 0,0 0 0,0-1 0,0 1 0,1 0 0,-1 0 0,0-1 0,1 1 0,-1 0 0,0 0 0,0-1 0,1 1 0,-1 0 0,0 0 0,1 0 0,-1 0 0,1-1 0,-1 1 0,0 0 0,1 0 0,-1 0 0,6 10 0,-1 20 0,-5 133 0,-2-114 0,2-1 0,11 86 0,-10-130-85,-1 0 0,1 0-1,0 0 1,0 0 0,0-1-1,1 1 1,-1 0 0,1-1-1,0 1 1,0-1 0,0 0-1,0 0 1,1 1 0,-1-2-1,6 5 1,5 1-6741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24.396"/>
    </inkml:context>
    <inkml:brush xml:id="br0">
      <inkml:brushProperty name="width" value="0.05" units="cm"/>
      <inkml:brushProperty name="height" value="0.05" units="cm"/>
    </inkml:brush>
  </inkml:definitions>
  <inkml:trace contextRef="#ctx0" brushRef="#br0">106 27 24575,'0'-1'0,"1"1"0,-1 0 0,1-1 0,-1 1 0,1-1 0,-1 1 0,1-1 0,-1 1 0,0-1 0,1 1 0,-1-1 0,0 0 0,1 1 0,-1-1 0,0 1 0,0-1 0,1 0 0,-1 1 0,0-1 0,0 0 0,0 1 0,0-1 0,0 1 0,0-1 0,0 0 0,0 1 0,0-1 0,-1 0 0,1 1 0,0-1 0,0 0 0,0 1 0,-1-1 0,1 1 0,-1-1 0,1 0 0,-1 0 0,0 1 0,0 0 0,1-1 0,-1 1 0,0-1 0,0 1 0,0 0 0,0 0 0,1-1 0,-1 1 0,0 0 0,0 0 0,0 0 0,0 0 0,0 0 0,0 0 0,1 0 0,-1 0 0,0 0 0,0 1 0,0-1 0,0 0 0,0 0 0,-1 2 0,-3 1 0,0 0 0,0 0 0,0 1 0,0 0 0,1 0 0,-1 0 0,1 1 0,0 0 0,0-1 0,1 1 0,-1 1 0,1-1 0,1 0 0,-1 1 0,-2 7 0,0-1 0,2 0 0,-1-1 0,2 1 0,-1 0 0,2 0 0,-1 23 0,2-27 0,1 1 0,0-1 0,1 0 0,-1 0 0,2 0 0,-1 0 0,1 0 0,0-1 0,1 1 0,0-1 0,0 1 0,0-2 0,11 13 0,-7-10 0,0-1 0,0-1 0,1 1 0,0-1 0,0-1 0,1 0 0,0 0 0,0-1 0,18 7 0,-16-8 0,0-1 0,0 0 0,0 0 0,1-1 0,-1-1 0,1 0 0,0 0 0,20-3 0,-23 1 0,-1-1 0,0 0 0,0 0 0,0-1 0,0 0 0,0-1 0,-1 0 0,1 0 0,-1 0 0,0-1 0,14-12 0,-18 13 0,0 1 0,-1-1 0,1 1 0,-1-1 0,0 0 0,0-1 0,0 1 0,0 0 0,-1-1 0,0 1 0,0-1 0,0 0 0,-1 0 0,1 0 0,-1 0 0,0 0 0,-1 0 0,1 0 0,-1 0 0,0 0 0,0 0 0,0 0 0,-1 0 0,0 0 0,0 0 0,0 0 0,-1 0 0,0 0 0,0 0 0,-3-5 0,0 0 0,-2 0 0,1 0 0,-1 1 0,-1 0 0,1 0 0,-1 1 0,-1 0 0,0 0 0,0 1 0,0 0 0,-1 1 0,-14-8 0,11 8-114,-1 0 1,1 1-1,-1 1 0,0 0 0,0 1 1,0 0-1,0 1 0,0 1 0,-1 0 1,1 1-1,-21 2 0,-2 5-6712</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25.299"/>
    </inkml:context>
    <inkml:brush xml:id="br0">
      <inkml:brushProperty name="width" value="0.05" units="cm"/>
      <inkml:brushProperty name="height" value="0.05" units="cm"/>
    </inkml:brush>
  </inkml:definitions>
  <inkml:trace contextRef="#ctx0" brushRef="#br0">0 53 24575,'1'-2'0,"-1"0"0,1 1 0,-1-1 0,1 0 0,0 0 0,-1 0 0,1 1 0,0-1 0,0 0 0,0 1 0,0-1 0,1 1 0,-1-1 0,0 1 0,1-1 0,-1 1 0,1 0 0,-1 0 0,1 0 0,0 0 0,1-1 0,3-1 0,0 0 0,0 0 0,0 1 0,12-4 0,-16 5 0,0 1 0,1 0 0,-1-1 0,0 1 0,0 0 0,1 0 0,-1 0 0,0 0 0,0 1 0,1-1 0,-1 1 0,0-1 0,2 2 0,-3-2 0,0 1 0,0 0 0,0-1 0,0 1 0,0 0 0,0 0 0,-1 0 0,1 0 0,0-1 0,0 1 0,-1 0 0,1 0 0,-1 0 0,1 0 0,-1 1 0,1-1 0,-1 0 0,0 0 0,0 0 0,1 0 0,-1 0 0,0 0 0,0 1 0,0-1 0,0 0 0,0 0 0,0 0 0,-1 2 0,-3 19 0,-1 0 0,-14 37 0,-2 11 0,6 0 0,3-1 0,4 1 0,2 1 0,4 0 0,6 71 0,6-37 0,5-1 0,48 176 0,-60-268 0,0-1 0,1 1 0,9 17 0,-11-27 0,-1 1 0,1 0 0,0-1 0,0 1 0,0-1 0,0 1 0,1-1 0,-1 0 0,0 0 0,1 0 0,0 0 0,-1 0 0,1-1 0,0 1 0,0-1 0,0 0 0,0 0 0,6 2 0,3-2 0,0 0 0,1 0 0,-1-1 0,0-1 0,16-2 0,64-16 0,-37 6 0,44-5 0,82-19 0,-178 37-105,0-1 0,0 0 0,-1 0 0,1 0 0,-1 0 0,1 0 0,-1-1 0,1 1 0,-1-1 0,0 1 0,1-1 0,1-3 0,2-5-6721</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25.769"/>
    </inkml:context>
    <inkml:brush xml:id="br0">
      <inkml:brushProperty name="width" value="0.05" units="cm"/>
      <inkml:brushProperty name="height" value="0.05" units="cm"/>
    </inkml:brush>
  </inkml:definitions>
  <inkml:trace contextRef="#ctx0" brushRef="#br0">137 109 24575,'-17'-7'0,"-17"-10"0,32 16 0,1 0 0,0 0 0,-1 0 0,1 0 0,0-1 0,-1 1 0,1 0 0,0 0 0,0-1 0,0 1 0,0 0 0,0-1 0,1 1 0,-1-1 0,0 0 0,1 1 0,-1-1 0,0-1 0,2 1 0,-1 1 0,0-1 0,1 1 0,-1-1 0,0 1 0,1 0 0,0-1 0,-1 1 0,1 0 0,0-1 0,0 1 0,-1 0 0,1 0 0,0-1 0,0 1 0,0 0 0,1 0 0,-1 0 0,0 0 0,0 1 0,1-1 0,-1 0 0,0 0 0,1 1 0,-1-1 0,3 0 0,43-13 0,-45 14 0,16-4 0,1 0 0,0 2 0,0 1 0,0 0 0,-1 1 0,1 1 0,26 4 0,-37-3 0,0 0 0,0 0 0,-1 1 0,1 0 0,-1 1 0,0-1 0,0 1 0,11 8 0,-13-8 0,-1 0 0,0 0 0,0 0 0,-1 1 0,1-1 0,-1 1 0,0 0 0,0 0 0,0 0 0,-1 0 0,0 1 0,0-1 0,2 9 0,-2-3 0,-1-1 0,0 1 0,-1 0 0,0 0 0,-1 0 0,0 0 0,-1 0 0,0 0 0,-1 0 0,0-1 0,0 1 0,-1-1 0,0 0 0,-8 13 0,-4 4 0,-1-1 0,-1-1 0,-38 43 0,33-43 0,-1-2 0,-1 0 0,-1-2 0,0-1 0,-2-1 0,0-1 0,-55 25 0,80-42 0,0 0 0,0 0 0,0 0 0,0-1 0,0 1 0,0-1 0,0 0 0,0 0 0,-3 0 0,5 0 0,1 0 0,0 0 0,-1 0 0,1 0 0,0 0 0,0 0 0,-1 0 0,1 0 0,0 0 0,-1-1 0,1 1 0,0 0 0,0 0 0,-1 0 0,1 0 0,0-1 0,0 1 0,0 0 0,-1 0 0,1 0 0,0-1 0,0 1 0,0 0 0,0 0 0,-1-1 0,1 1 0,0 0 0,0 0 0,0-1 0,0 1 0,0 0 0,0-1 0,0 0 0,0 0 0,1 0 0,-1-1 0,1 1 0,-1 0 0,1 0 0,-1 0 0,1 0 0,0 0 0,-1 0 0,1 1 0,0-1 0,1-1 0,8-8 0,1 2 0,0-1 0,0 2 0,0-1 0,15-6 0,64-26 0,-72 32 0,-1 2 0,2 0 0,-1 1 0,0 1 0,26-3 0,-39 6 0,0 1 0,0 0 0,1 0 0,-1 0 0,0 1 0,0-1 0,0 1 0,0 0 0,-1 1 0,1-1 0,0 1 0,0 0 0,-1 0 0,1 1 0,-1-1 0,0 1 0,0 0 0,0 0 0,0 1 0,0-1 0,0 1 0,-1 0 0,0 0 0,5 7 0,-4-3 24,-1-1-1,0 1 1,0 0-1,-1 0 1,0 0-1,2 16 1,2 10-1554,-2-22-5296</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26.129"/>
    </inkml:context>
    <inkml:brush xml:id="br0">
      <inkml:brushProperty name="width" value="0.05" units="cm"/>
      <inkml:brushProperty name="height" value="0.05" units="cm"/>
    </inkml:brush>
  </inkml:definitions>
  <inkml:trace contextRef="#ctx0" brushRef="#br0">185 121 24575,'0'-9'0,"0"0"0,-1 0 0,0-1 0,-1 1 0,0 0 0,-1 0 0,0 0 0,-5-11 0,7 18 0,0 0 0,0 0 0,0 0 0,-1 0 0,1 1 0,-1-1 0,1 0 0,-1 1 0,1-1 0,-1 1 0,0 0 0,0-1 0,0 1 0,0 0 0,0 0 0,-3-1 0,3 2 0,-1-1 0,1 1 0,-1 0 0,1 0 0,-1 1 0,1-1 0,-1 0 0,1 1 0,-1-1 0,1 1 0,0 0 0,-1 0 0,1 0 0,0 0 0,0 0 0,0 1 0,0-1 0,-3 3 0,-2 1 0,1 1 0,0 0 0,0 1 0,1 0 0,0-1 0,0 2 0,0-1 0,1 0 0,0 1 0,1 0 0,-1 0 0,-3 15 0,1 0 0,2 0 0,0 0 0,-1 35 0,4-40 0,1 0 0,1 0 0,1-1 0,1 1 0,0-1 0,1 1 0,1-1 0,10 24 0,-12-34 0,1 0 0,0 0 0,0 0 0,1-1 0,-1 1 0,2-1 0,-1 0 0,1 0 0,7 5 0,-8-7 0,0-1 0,0 0 0,0-1 0,0 1 0,0-1 0,1 0 0,-1 0 0,1 0 0,0-1 0,-1 0 0,1 0 0,0-1 0,11 0 0,-11 0 0,0 0 0,0-1 0,0 0 0,0-1 0,0 1 0,-1-1 0,1 0 0,-1 0 0,1-1 0,-1 0 0,0 0 0,0 0 0,0-1 0,5-4 0,-4 2 0,0 0 0,0-1 0,0 0 0,-1 0 0,0-1 0,-1 1 0,1-1 0,5-16 0,-5 12 0,-2-1 0,1 1 0,-2-1 0,1 0 0,-2 0 0,0 0 0,0 0 0,-1 0 0,-1 0 0,0 0 0,-1 0 0,0 0 0,-5-13 0,4 18 23,-1 0 0,0 0 0,0 0-1,0 1 1,-1 0 0,-1 0 0,1 0-1,-1 0 1,0 1 0,0 0 0,-1 1-1,0-1 1,0 1 0,-13-7 0,15 9-87,1 1 1,-1 0 0,1 0 0,-1 1 0,0-1-1,0 1 1,0 0 0,0 0 0,0 1 0,0-1-1,0 1 1,0 0 0,0 1 0,0-1-1,0 1 1,0 0 0,0 0 0,0 0 0,1 1-1,-1 0 1,0 0 0,1 0 0,-1 0 0,1 1-1,0 0 1,-7 5 0,-1 4-6763</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00.812"/>
    </inkml:context>
    <inkml:brush xml:id="br0">
      <inkml:brushProperty name="width" value="0.05" units="cm"/>
      <inkml:brushProperty name="height" value="0.05" units="cm"/>
    </inkml:brush>
  </inkml:definitions>
  <inkml:trace contextRef="#ctx0" brushRef="#br0">131 35 24575,'-33'-1'0,"19"0"0,0 0 0,0 2 0,0 0 0,-17 3 0,20 1 0,15-1 0,21 0 0,18-3 0,1-3 0,0-2 0,65-14 0,-96 16 0,2-1 0,-1 0 0,17-6 0,-31 9 0,0 0 0,1 0 0,-1 0 0,0 0 0,1 0 0,-1 0 0,0 0 0,1 0 0,-1 0 0,0-1 0,0 1 0,1 0 0,-1 0 0,0 0 0,1 0 0,-1 0 0,0-1 0,0 1 0,1 0 0,-1 0 0,0-1 0,0 1 0,1 0 0,-1 0 0,0-1 0,0 1 0,0 0 0,0-1 0,1 1 0,-1 0 0,0 0 0,0-1 0,0 1 0,0-1 0,-12-2 0,-22 2 0,15 3 0,0 1 0,0 1 0,0 0 0,0 1 0,-27 12 0,38-13 0,0 0 0,0 0 0,1 0 0,-1 1 0,1 1 0,0-1 0,1 1 0,-1 0 0,1 0 0,0 1 0,1 0 0,0 0 0,0 1 0,-6 11 0,4-2 38,0 0 0,2 1 0,0 0 0,1 0 0,1 0 0,1 0 0,1 1 0,0 23 0,4 5-892,17 93 1,-9-88-5973</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27.377"/>
    </inkml:context>
    <inkml:brush xml:id="br0">
      <inkml:brushProperty name="width" value="0.05" units="cm"/>
      <inkml:brushProperty name="height" value="0.05" units="cm"/>
    </inkml:brush>
  </inkml:definitions>
  <inkml:trace contextRef="#ctx0" brushRef="#br0">89 890 24575,'-6'0'0,"0"0"0,0 0 0,0-1 0,0 0 0,1 0 0,-1 0 0,0-1 0,0 0 0,1 0 0,-6-3 0,9 4 0,1 0 0,-1 0 0,1 0 0,-1-1 0,1 1 0,0 0 0,0 0 0,0-1 0,0 1 0,0-1 0,0 1 0,0-1 0,0 1 0,1-1 0,-2-2 0,2 1 0,-1 0 0,1 1 0,0-1 0,0 0 0,0 0 0,0 1 0,1-1 0,-1 0 0,1 1 0,0-1 0,-1 0 0,4-4 0,1-4 0,0 1 0,1 0 0,1 1 0,0-1 0,14-15 0,49-41 0,-58 56 0,244-188 0,18 22 0,41-27 0,-313 201 0,10-6 0,0-1 0,-1 0 0,20-20 0,-30 28 0,0 1 0,-1-1 0,1 1 0,-1-1 0,1 0 0,-1 1 0,1-1 0,-1 0 0,0 1 0,1-1 0,-1 0 0,0 0 0,0 1 0,1-1 0,-1 0 0,0 0 0,0 1 0,0-1 0,0 0 0,0 0 0,0 0 0,0-1 0,-1 2 0,1-1 0,0 1 0,-1-1 0,1 1 0,-1-1 0,1 1 0,-1-1 0,1 1 0,-1 0 0,0-1 0,1 1 0,-1 0 0,0-1 0,1 1 0,-1 0 0,1 0 0,-1 0 0,0-1 0,-1 1 0,-4 0 0,1-1 0,-1 1 0,0 0 0,-9 2 0,-1 1-273,0 1 0,0 0 0,0 1 0,-27 13 0,24-8-6553</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27.644"/>
    </inkml:context>
    <inkml:brush xml:id="br0">
      <inkml:brushProperty name="width" value="0.05" units="cm"/>
      <inkml:brushProperty name="height" value="0.05" units="cm"/>
    </inkml:brush>
  </inkml:definitions>
  <inkml:trace contextRef="#ctx0" brushRef="#br0">65 47 24575,'-6'-5'0,"0"0"0,-1 0 0,-10-6 0,-12-9 0,34 19 0,12 3 0,18 4 0,4 3 0,52 14 0,-82-20 0,-1 0 0,0 1 0,0 0 0,0 0 0,-1 0 0,1 1 0,-1 0 0,8 8 0,-13-11 15,0 1-1,0-1 0,0 1 1,-1 0-1,1-1 0,-1 1 1,0 0-1,0 0 1,0 0-1,0 0 0,0 0 1,0 0-1,-1 0 0,0 0 1,1 0-1,-1 0 0,0 0 1,-1 1-1,1-1 1,-1 0-1,1 0 0,-3 6 1,-1 5-254,-2 0 1,0 0 0,-11 19 0,9-18-505,-8 16-6083</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28.329"/>
    </inkml:context>
    <inkml:brush xml:id="br0">
      <inkml:brushProperty name="width" value="0.05" units="cm"/>
      <inkml:brushProperty name="height" value="0.05" units="cm"/>
    </inkml:brush>
  </inkml:definitions>
  <inkml:trace contextRef="#ctx0" brushRef="#br0">4 1 24575,'-3'2'0,"8"3"0,12 5 0,-16-9 0,132 68 0,161 59 0,-191-85 0,154 40 0,-255-82 0,5 0 0,0 1 0,0-1 0,0 0 0,0 0 0,10-1 0,-16 0 0,0 0 0,1 0 0,-1 0 0,0 0 0,1-1 0,-1 1 0,0-1 0,0 1 0,1-1 0,-1 1 0,0-1 0,0 0 0,0 0 0,0 1 0,0-1 0,0 0 0,0 0 0,0 0 0,0 0 0,0 0 0,0 0 0,0-1 0,-1 1 0,1 0 0,-1 0 0,1 0 0,-1-1 0,1 1 0,-1 0 0,0-1 0,1 1 0,-1 0 0,0-1 0,0-1 0,0-5 0,0 0 0,-1-1 0,0 1 0,-1 0 0,1-1 0,-1 1 0,-1 0 0,-3-8 0,0 3 0,1 1 0,-2 1 0,0-1 0,-10-13 0,17 24 0,-1 1 0,1 0 0,0 0 0,0 0 0,0 0 0,-1 0 0,1 0 0,0 0 0,0-1 0,0 1 0,-1 0 0,1 0 0,0 0 0,0 0 0,0-1 0,0 1 0,0 0 0,0 0 0,-1-1 0,1 1 0,0 0 0,0 0 0,0 0 0,0-1 0,0 1 0,0 0 0,0 0 0,0-1 0,0 1 0,0 0 0,0 0 0,0-1 0,0 1 0,0 0 0,0 0 0,0 0 0,1-1 0,-1 1 0,0 0 0,0-1 0,11 4 0,16 12 0,-8-2 0,-1 0 0,-1 1 0,29 32 0,-39-39 0,0 1 0,-1 1 0,0-1 0,-1 1 0,0 0 0,0 0 0,-1 1 0,0-1 0,0 1 0,3 17 0,-7-24 0,1 0 0,-1 0 0,0 0 0,0 0 0,0 1 0,0-1 0,0 0 0,-1 0 0,1 0 0,-1 0 0,0 0 0,0 0 0,0 0 0,-1 0 0,1 0 0,-1 0 0,1 0 0,-4 3 0,1-2 0,0 0 0,1-1 0,-2 0 0,1 0 0,0 0 0,-1 0 0,1 0 0,-1-1 0,0 0 0,-7 2 0,-5 1 0,-1-1 0,1-1 0,-1-1 0,0 0 0,-28-2 0,-34-7-1365,49 2-5461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30.296"/>
    </inkml:context>
    <inkml:brush xml:id="br0">
      <inkml:brushProperty name="width" value="0.05" units="cm"/>
      <inkml:brushProperty name="height" value="0.05" units="cm"/>
    </inkml:brush>
  </inkml:definitions>
  <inkml:trace contextRef="#ctx0" brushRef="#br0">58 69 24575,'-1'0'0,"0"-1"0,0 1 0,0 0 0,0-1 0,0 1 0,0-1 0,0 1 0,0-1 0,0 1 0,0-1 0,0 0 0,0 1 0,1-1 0,-1 0 0,0 0 0,1 0 0,-1 1 0,0-1 0,0-2 0,-12-22 0,8 15 0,5 9 0,-12-17 0,7 17 0,2 15 0,1 258 0,5-129 0,-3-111-1365,0-6-5461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30.686"/>
    </inkml:context>
    <inkml:brush xml:id="br0">
      <inkml:brushProperty name="width" value="0.05" units="cm"/>
      <inkml:brushProperty name="height" value="0.05" units="cm"/>
    </inkml:brush>
  </inkml:definitions>
  <inkml:trace contextRef="#ctx0" brushRef="#br0">58 4 24575,'0'0'0,"0"0"0,0-1 0,0 1 0,0 0 0,-1 0 0,1 0 0,0 0 0,0-1 0,0 1 0,0 0 0,0 0 0,0 0 0,0 0 0,0 0 0,0-1 0,-1 1 0,1 0 0,0 0 0,0 0 0,0 0 0,0 0 0,0 0 0,-1 0 0,1-1 0,0 1 0,0 0 0,0 0 0,0 0 0,-1 0 0,1 0 0,0 0 0,0 0 0,0 0 0,0 0 0,-1 0 0,1 0 0,0 0 0,0 0 0,0 0 0,-1 0 0,1 0 0,0 0 0,0 0 0,0 0 0,0 0 0,-1 1 0,1-1 0,0 0 0,0 0 0,0 0 0,0 0 0,0 0 0,-1 0 0,1 0 0,0 1 0,0-1 0,0 0 0,0 0 0,0 0 0,0 1 0,-11 8 0,6 0 0,1 0 0,0 0 0,0 1 0,0-1 0,1 1 0,1 0 0,0 0 0,-1 10 0,-3 86 0,5-88 0,1 4 0,0 0 0,2-1 0,0 1 0,1-1 0,10 33 0,-11-48 0,0 1 0,1-1 0,0 0 0,0 0 0,0-1 0,1 1 0,0-1 0,0 1 0,9 8 0,-9-12 0,-1 1 0,1-1 0,-1 1 0,1-1 0,0 0 0,0-1 0,0 1 0,0 0 0,0-1 0,0 0 0,0 0 0,1-1 0,-1 1 0,0-1 0,0 0 0,8 0 0,-4-1 0,0-1 0,0 1 0,0-1 0,-1-1 0,1 1 0,-1-1 0,0-1 0,1 1 0,-1-1 0,-1-1 0,1 1 0,-1-1 0,0 0 0,0-1 0,0 1 0,-1-1 0,6-8 0,-5 6 0,0 0 0,-1 0 0,0-1 0,0 1 0,-1-1 0,-1-1 0,1 1 0,-1 0 0,-1-1 0,0 1 0,0-1 0,-1 0 0,0-16 0,-2 13 0,0 1 0,-1-1 0,-1 1 0,0-1 0,-1 1 0,0 0 0,-1 1 0,0-1 0,-1 1 0,0 0 0,-1 0 0,0 1 0,-1 0 0,0 0 0,-1 1 0,0 0 0,0 0 0,-1 1 0,0 0 0,0 1 0,-1 0 0,1 0 0,-2 2 0,1-1 0,-1 1 0,-20-5 0,29 9 49,-1 0 0,0 1 0,0-1-1,0 1 1,0 0 0,-4 1 0,7-1-65,1 0 1,-1 0-1,1 0 1,-1 0-1,1 0 0,-1 0 1,1 1-1,-1-1 1,1 0-1,-1 0 1,1 0-1,0 1 1,-1-1-1,1 0 1,-1 1-1,1-1 1,0 0-1,-1 1 1,1-1-1,0 1 1,-1 0-1,1-1-52,0 1 0,0 0-1,0 0 1,0-1 0,0 1 0,0 0-1,0-1 1,1 1 0,-1 0 0,0 0-1,0-1 1,1 1 0,-1 0 0,0-1-1,1 1 1,-1-1 0,0 1 0,1 0-1,0 0 1,10 12-6758</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30.936"/>
    </inkml:context>
    <inkml:brush xml:id="br0">
      <inkml:brushProperty name="width" value="0.05" units="cm"/>
      <inkml:brushProperty name="height" value="0.05" units="cm"/>
    </inkml:brush>
  </inkml:definitions>
  <inkml:trace contextRef="#ctx0" brushRef="#br0">63 58 24575,'-16'-22'0,"15"19"0,-1 0 0,1 1 0,-1-1 0,0 0 0,0 1 0,0 0 0,0 0 0,0-1 0,0 1 0,-1 0 0,1 1 0,-1-1 0,-5-2 0,8 3 0,-1 1 0,1 0 0,0 0 0,-1 0 0,1 0 0,0 0 0,-1-1 0,1 1 0,0 0 0,-1 0 0,1 0 0,0 0 0,-1 0 0,1 0 0,0 0 0,-1 0 0,1 0 0,-1 0 0,1 1 0,0-1 0,-1 0 0,1 0 0,0 0 0,-1 0 0,1 0 0,0 1 0,0-1 0,-1 0 0,1 0 0,0 1 0,0-1 0,-1 0 0,1 0 0,0 1 0,-1 0 0,1 15 0,10 20 0,-10-36 0,10 27 0,28 79 0,34 148 0,-67-224-1365,-2-6-5461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31.811"/>
    </inkml:context>
    <inkml:brush xml:id="br0">
      <inkml:brushProperty name="width" value="0.05" units="cm"/>
      <inkml:brushProperty name="height" value="0.05" units="cm"/>
    </inkml:brush>
  </inkml:definitions>
  <inkml:trace contextRef="#ctx0" brushRef="#br0">23 79 24575,'0'-7'0,"0"3"0,0-1 0,1 1 0,-2 0 0,1-1 0,0 1 0,-1-1 0,0 1 0,0 0 0,0 0 0,0-1 0,-1 1 0,0 0 0,-4-7 0,6 11 0,0-1 0,0 1 0,0 0 0,0 0 0,0 0 0,0-1 0,-1 1 0,1 0 0,0 0 0,0 0 0,0 0 0,0-1 0,0 1 0,0 0 0,0 0 0,-1 0 0,1 0 0,0 0 0,0 0 0,0-1 0,0 1 0,-1 0 0,1 0 0,0 0 0,0 0 0,0 0 0,0 0 0,-1 0 0,1 0 0,0 0 0,0 0 0,0 0 0,-1 0 0,1 0 0,0 0 0,0 0 0,0 0 0,-1 0 0,1 0 0,0 0 0,0 0 0,0 0 0,0 0 0,-1 0 0,1 0 0,0 1 0,0-1 0,-1 12 0,7 18 0,14 65 0,13 153 0,-24-154-1365,-5-57-5461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32.170"/>
    </inkml:context>
    <inkml:brush xml:id="br0">
      <inkml:brushProperty name="width" value="0.05" units="cm"/>
      <inkml:brushProperty name="height" value="0.05" units="cm"/>
    </inkml:brush>
  </inkml:definitions>
  <inkml:trace contextRef="#ctx0" brushRef="#br0">70 19 24575,'0'0'0,"0"0"0,0 0 0,0 0 0,0-1 0,0 1 0,0 0 0,0 0 0,0 0 0,0 0 0,0 0 0,0 0 0,0 0 0,0 0 0,0 0 0,0 0 0,0 0 0,0-1 0,-1 1 0,1 0 0,0 0 0,0 0 0,0 0 0,0 0 0,0 0 0,0 0 0,0 0 0,0 0 0,0 0 0,0 0 0,0 0 0,0 0 0,0 0 0,-1 0 0,1 0 0,0 0 0,0 0 0,0-1 0,0 1 0,0 0 0,0 0 0,0 0 0,0 0 0,0 0 0,0 0 0,-1 1 0,1-1 0,0 0 0,0 0 0,0 0 0,0 0 0,0 0 0,0 0 0,0 0 0,0 0 0,0 0 0,0 0 0,0 0 0,-1 0 0,1 0 0,0 0 0,-7 7 0,-7 8 0,8-5 0,0-1 0,1 1 0,0-1 0,1 2 0,0-1 0,1 0 0,0 1 0,0-1 0,1 1 0,0 0 0,1 0 0,1 0 0,0 15 0,1-19 0,0 0 0,0 0 0,0-1 0,1 1 0,0 0 0,0-1 0,1 0 0,0 0 0,0 1 0,0-2 0,1 1 0,0 0 0,0-1 0,0 1 0,1-1 0,0-1 0,0 1 0,0-1 0,0 1 0,1-1 0,0-1 0,9 6 0,-3-5 0,-1 0 0,1 0 0,0-1 0,0 0 0,0-1 0,0-1 0,0 0 0,0 0 0,0-2 0,0 1 0,1-1 0,-1-1 0,0 0 0,15-5 0,-20 4 0,0 1 0,0-1 0,0 0 0,0-1 0,0 0 0,-1 0 0,0 0 0,1-1 0,-2 0 0,9-9 0,-10 10 0,-1-1 0,1 0 0,-1 0 0,0 0 0,-1 0 0,1 0 0,-1-1 0,0 1 0,-1-1 0,1 0 0,-1 1 0,0-1 0,0 0 0,-1 0 0,0-6 0,-1 4 0,0-1 0,-1 0 0,0 0 0,0 1 0,-1-1 0,0 1 0,0 0 0,-1 0 0,0 0 0,-1 0 0,0 1 0,0 0 0,0 0 0,-1 0 0,0 1 0,-9-8 0,8 7 0,0 2 0,0-1 0,0 1 0,0 0 0,-1 1 0,0 0 0,0 0 0,0 0 0,0 1 0,0 0 0,-1 1 0,0 0 0,1 0 0,-1 1 0,0 0 0,-11 1 0,17 0-62,0 0 0,1 0 0,-1 1 0,0 0 0,1-1 0,-1 1 0,1 0 0,-1 0 0,1 0 0,0 0 0,-1 1 0,1-1-1,0 1 1,0-1 0,0 1 0,0 0 0,0 0 0,0 0 0,0 0 0,1 0 0,-3 4 0,-2 9-6764</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32.568"/>
    </inkml:context>
    <inkml:brush xml:id="br0">
      <inkml:brushProperty name="width" value="0.05" units="cm"/>
      <inkml:brushProperty name="height" value="0.05" units="cm"/>
    </inkml:brush>
  </inkml:definitions>
  <inkml:trace contextRef="#ctx0" brushRef="#br0">1 111 24575,'0'-6'0,"1"0"0,0 0 0,0 0 0,0 0 0,1 0 0,0 0 0,0 1 0,0-1 0,1 1 0,-1-1 0,1 1 0,1 0 0,-1 0 0,1 1 0,6-8 0,-5 10 0,0-1 0,0 1 0,0 1 0,0-1 0,0 0 0,0 1 0,0 0 0,1 1 0,-1-1 0,0 1 0,1 0 0,-1 0 0,0 0 0,1 1 0,-1 0 0,0 0 0,0 1 0,0-1 0,0 1 0,0 0 0,0 0 0,7 5 0,-6-4 0,1 1 0,-1 0 0,0 0 0,0 0 0,0 1 0,-1 0 0,0 0 0,0 1 0,0-1 0,0 1 0,-1 0 0,0 0 0,0 1 0,-1-1 0,5 13 0,-6-13 0,-1 1 0,0-1 0,-1 1 0,1-1 0,-1 0 0,0 1 0,-1-1 0,1 1 0,-1-1 0,-1 0 0,1 0 0,-1 1 0,0-1 0,0 0 0,-1 0 0,0-1 0,0 1 0,0 0 0,-1-1 0,-6 8 0,-7 5 0,-1 0 0,0-1 0,-42 29 0,8-6 0,48-37 0,1 0 0,-1 1 0,0 0 0,1 0 0,-4 5 0,6-8 0,1-1 0,0 1 0,-1 0 0,1-1 0,0 1 0,-1 0 0,1-1 0,0 1 0,0-1 0,0 1 0,0 0 0,0-1 0,0 1 0,0 0 0,0 0 0,0-1 0,0 1 0,0 0 0,0-1 0,0 1 0,0 0 0,1-1 0,-1 1 0,0-1 0,1 1 0,-1 0 0,0-1 0,1 1 0,-1-1 0,1 1 0,-1-1 0,0 1 0,1-1 0,-1 1 0,1-1 0,0 0 0,-1 1 0,1-1 0,-1 0 0,1 1 0,0-1 0,-1 0 0,1 0 0,-1 1 0,1-1 0,0 0 0,-1 0 0,1 0 0,1 0 0,21 6 0,0-2 0,0 0 0,28 1 0,75-4 0,-67-2 0,52 1-1365,-70 0-5461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33.852"/>
    </inkml:context>
    <inkml:brush xml:id="br0">
      <inkml:brushProperty name="width" value="0.05" units="cm"/>
      <inkml:brushProperty name="height" value="0.05" units="cm"/>
    </inkml:brush>
  </inkml:definitions>
  <inkml:trace contextRef="#ctx0" brushRef="#br0">138 17 24575,'-6'0'0,"0"-1"0,0 0 0,0-1 0,-9-2 0,-17-4 0,27 8 0,0 0 0,0 0 0,0 0 0,0 1 0,0 0 0,0 0 0,1 0 0,-9 4 0,12-5 0,0 0 0,0 1 0,0-1 0,0 1 0,1 0 0,-1-1 0,0 1 0,0 0 0,0-1 0,1 1 0,-1 0 0,0 0 0,1 0 0,-1-1 0,0 1 0,1 0 0,-1 0 0,0 2 0,1-2 0,0 0 0,0 0 0,1 1 0,-1-1 0,0 0 0,0 0 0,0 0 0,1 1 0,-1-1 0,1 0 0,-1 0 0,1 0 0,-1 0 0,1 0 0,0 0 0,-1 0 0,1 0 0,0 0 0,0 0 0,2 1 0,4 4 0,0 0 0,0 0 0,1-1 0,0 0 0,0 0 0,15 5 0,57 18 0,-61-22 0,392 97 0,-326-89 0,1-4 0,166-2 0,-245-8 0,0-1 0,0 0 0,0 0 0,0 0 0,-1-1 0,1 0 0,0 0 0,9-5 0,-15 6 0,0 1 0,0-1 0,1 0 0,-1 0 0,0 0 0,0 0 0,0 0 0,0 0 0,0 0 0,0 0 0,-1 0 0,1-1 0,0 1 0,-1 0 0,1-1 0,0 1 0,-1 0 0,1-3 0,-1 2 0,0 0 0,0 0 0,0 0 0,-1 0 0,1 0 0,-1 0 0,1-1 0,-1 1 0,0 0 0,0 0 0,0 1 0,0-1 0,0 0 0,0 0 0,0 0 0,-2-1 0,-8-10-272,-1 1-1,-18-16 0,25 24-274,-14-13-6279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01.586"/>
    </inkml:context>
    <inkml:brush xml:id="br0">
      <inkml:brushProperty name="width" value="0.05" units="cm"/>
      <inkml:brushProperty name="height" value="0.05" units="cm"/>
    </inkml:brush>
  </inkml:definitions>
  <inkml:trace contextRef="#ctx0" brushRef="#br0">38 76 24575,'1'-14'0,"-1"-19"0,0 31 0,0 0 0,-1 1 0,1-1 0,0 1 0,-1-1 0,1 1 0,0-1 0,-1 1 0,0-1 0,1 1 0,-1 0 0,0-1 0,0 1 0,0 0 0,0 0 0,-1-2 0,1 3 0,1 0 0,0-1 0,0 1 0,-1 0 0,1 0 0,0-1 0,-1 1 0,1 0 0,0 0 0,-1 0 0,1 0 0,0 0 0,-1 0 0,1 0 0,-1 0 0,1 0 0,0-1 0,-1 1 0,1 1 0,0-1 0,-1 0 0,1 0 0,0 0 0,-1 0 0,1 0 0,-1 0 0,1 0 0,0 0 0,-1 1 0,1-1 0,-1 0 0,-6 13 0,1 17 0,4-9 0,1 1 0,2 0 0,0 0 0,1 0 0,6 28 0,-4-34 0,0 0 0,1-1 0,0 1 0,2-1 0,-1 0 0,2 0 0,16 22 0,-22-34-80,0 0 0,0 0-1,0 0 1,1 0 0,-1-1-1,1 1 1,0-1 0,-1 0-1,1 0 1,0 0 0,0 0 0,1-1-1,-1 1 1,0-1 0,1 1-1,3 0 1,5-2-6746</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34.120"/>
    </inkml:context>
    <inkml:brush xml:id="br0">
      <inkml:brushProperty name="width" value="0.05" units="cm"/>
      <inkml:brushProperty name="height" value="0.05" units="cm"/>
    </inkml:brush>
  </inkml:definitions>
  <inkml:trace contextRef="#ctx0" brushRef="#br0">1 97 24575,'0'-7'0,"1"-1"0,1 1 0,-1 0 0,1 0 0,0 0 0,1 0 0,0 1 0,0-1 0,0 1 0,8-11 0,-11 16 0,0 1 0,1-1 0,-1 1 0,1-1 0,-1 0 0,1 1 0,-1-1 0,1 1 0,-1-1 0,1 1 0,-1-1 0,1 1 0,0-1 0,-1 1 0,1 0 0,0-1 0,-1 1 0,1 0 0,0 0 0,0-1 0,-1 1 0,1 0 0,0 0 0,0 0 0,-1 0 0,1 0 0,1 0 0,-1 0 0,0 1 0,0 0 0,0-1 0,-1 1 0,1 0 0,0 0 0,0-1 0,0 1 0,0 0 0,-1 0 0,1 0 0,0 0 0,-1 0 0,1 0 0,0 2 0,2 6 0,1 0 0,-2 1 0,3 10 0,-4-15 0,2 8 0,0 0 0,1 0 0,0-1 0,1 1 0,1-1 0,0 0 0,1-1 0,0 1 0,0-1 0,1-1 0,1 1 0,0-1 0,0-1 0,1 0 0,15 12 0,2-2 0,-17-12 0,1 0 0,-1 0 0,-1 1 0,1 1 0,-1-1 0,-1 1 0,0 1 0,11 17 0,-18-26 0,0 1 0,0 0 0,0 0 0,-1 0 0,1-1 0,0 1 0,-1 0 0,0 0 0,0 0 0,1 0 0,-1 0 0,0 0 0,0 0 0,-1 0 0,1 0 0,0 0 0,-1 0 0,1-1 0,-2 4 0,1-2 0,-1-1 0,0 1 0,0-1 0,1 1 0,-2-1 0,1 0 0,0 0 0,0 0 0,-1 0 0,1 0 0,-4 2 0,-7 2 0,0 0 0,0-1 0,-1 0 0,-17 3 0,24-6 0,-42 10-1365,2-3-5461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34.679"/>
    </inkml:context>
    <inkml:brush xml:id="br0">
      <inkml:brushProperty name="width" value="0.05" units="cm"/>
      <inkml:brushProperty name="height" value="0.05" units="cm"/>
    </inkml:brush>
  </inkml:definitions>
  <inkml:trace contextRef="#ctx0" brushRef="#br0">39 43 24575,'1'-20'0,"-1"-3"0,-4 41 0,-12 83 0,5 1 0,3 128 0,8-219-170,1 1-1,0-1 0,0 0 1,1 1-1,1-1 0,0 0 1,8 17-1,0-6-6655</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35.020"/>
    </inkml:context>
    <inkml:brush xml:id="br0">
      <inkml:brushProperty name="width" value="0.05" units="cm"/>
      <inkml:brushProperty name="height" value="0.05" units="cm"/>
    </inkml:brush>
  </inkml:definitions>
  <inkml:trace contextRef="#ctx0" brushRef="#br0">75 96 24575,'1'-15'0,"-2"-30"0,0 43 0,1 0 0,0 0 0,0 0 0,-1 0 0,1 0 0,-1 1 0,0-1 0,1 0 0,-1 0 0,0 1 0,0-1 0,0 1 0,0-1 0,-1 1 0,1-1 0,0 1 0,0-1 0,-1 1 0,-1-1 0,2 1 0,0 1 0,0 0 0,0 0 0,1-1 0,-1 1 0,0 0 0,0 0 0,0 0 0,0 0 0,0 0 0,0 0 0,0 0 0,0 1 0,0-1 0,0 0 0,0 0 0,1 1 0,-1-1 0,0 0 0,0 1 0,0-1 0,0 1 0,1-1 0,-1 1 0,0 0 0,0-1 0,1 1 0,-1 0 0,1-1 0,-1 1 0,0 0 0,1 0 0,-1 1 0,-2 3 0,0-1 0,1 0 0,0 1 0,0 0 0,-1 5 0,-1 7 0,1 0 0,0-1 0,1 1 0,2 0 0,-1 0 0,2 0 0,0 0 0,1 0 0,5 20 0,-5-27 0,1 1 0,0-1 0,1-1 0,-1 1 0,2 0 0,0-1 0,0 0 0,0 0 0,1-1 0,0 1 0,1-1 0,0 0 0,0-1 0,1 0 0,0 0 0,10 7 0,-14-12 0,0 0 0,0 0 0,0 0 0,0 0 0,0-1 0,0 0 0,0 0 0,0 0 0,1 0 0,-1 0 0,0-1 0,0 0 0,1 0 0,-1 0 0,0 0 0,1-1 0,-1 0 0,0 0 0,0 0 0,0 0 0,1-1 0,-1 1 0,-1-1 0,1 0 0,0-1 0,0 1 0,-1 0 0,1-1 0,-1 0 0,0 0 0,0 0 0,4-5 0,-2 1 0,1 0 0,-1 0 0,-1-1 0,0 1 0,0-1 0,0 0 0,-1 0 0,0 0 0,0-1 0,-1 1 0,-1-1 0,1 0 0,-1 1 0,-1-1 0,0-11 0,-1 9 0,-1 1 0,0 0 0,-1 0 0,0 0 0,-1 0 0,0 0 0,0 1 0,-1 0 0,0 0 0,-1 0 0,0 0 0,-1 1 0,1 0 0,-1 0 0,-1 1 0,0 0 0,0 0 0,0 1 0,0 0 0,-1 1 0,0-1 0,-1 2 0,-15-7 0,6 8-1365,4 3-5461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35.207"/>
    </inkml:context>
    <inkml:brush xml:id="br0">
      <inkml:brushProperty name="width" value="0.05" units="cm"/>
      <inkml:brushProperty name="height" value="0.05" units="cm"/>
    </inkml:brush>
  </inkml:definitions>
  <inkml:trace contextRef="#ctx0" brushRef="#br0">0 30 24575,'4'0'0,"0"-3"0,0-4 0,-1-4 0,3 2 0,-1 10 0,0 11 0,1 9 0,4 11 0,-1 12 0,2 9 0,-1 4 0,-3 5 0,-2 1 0,-2-3 0,-1-13-8191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35.955"/>
    </inkml:context>
    <inkml:brush xml:id="br0">
      <inkml:brushProperty name="width" value="0.05" units="cm"/>
      <inkml:brushProperty name="height" value="0.05" units="cm"/>
    </inkml:brush>
  </inkml:definitions>
  <inkml:trace contextRef="#ctx0" brushRef="#br0">11 28 24575,'-1'0'0,"1"-1"0,-1 1 0,0 0 0,1 0 0,-1-1 0,1 1 0,-1 0 0,1-1 0,-1 1 0,1 0 0,0-1 0,-1 1 0,1-1 0,-1 1 0,1 0 0,0-1 0,-1 1 0,1-1 0,0 1 0,-1-1 0,1 0 0,0 1 0,0-1 0,0 1 0,0-1 0,-1 1 0,1-1 0,0 0 0,0 1 0,0-1 0,0 1 0,0-1 0,0 0 0,1 1 0,-1-1 0,0 1 0,0-1 0,0 1 0,0-1 0,1 1 0,-1-1 0,0 0 0,1 1 0,-1 0 0,0-1 0,1 1 0,-1-1 0,0 1 0,1-1 0,-1 1 0,1 0 0,-1-1 0,1 1 0,-1 0 0,1-1 0,-1 1 0,1 0 0,-1 0 0,1-1 0,0 1 0,-1 0 0,1 0 0,-1 0 0,1 0 0,0 0 0,0 0 0,2 1 0,0-1 0,0 1 0,0 0 0,0 0 0,0 0 0,0 0 0,0 1 0,0-1 0,-1 1 0,1 0 0,-1 0 0,1 0 0,2 3 0,30 35 0,-30-34 0,130 178 0,-7 7 0,110 222 0,-142-204 288,-37-73-1941,-45-105-5173</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36.300"/>
    </inkml:context>
    <inkml:brush xml:id="br0">
      <inkml:brushProperty name="width" value="0.05" units="cm"/>
      <inkml:brushProperty name="height" value="0.05" units="cm"/>
    </inkml:brush>
  </inkml:definitions>
  <inkml:trace contextRef="#ctx0" brushRef="#br0">1 15 24575,'0'-1'0,"0"0"0,0 1 0,0-1 0,0 0 0,1 1 0,-1-1 0,0 1 0,1-1 0,-1 0 0,0 1 0,1-1 0,-1 1 0,1-1 0,-1 1 0,1-1 0,-1 1 0,1-1 0,-1 1 0,1 0 0,-1-1 0,1 1 0,0 0 0,-1-1 0,1 1 0,-1 0 0,1 0 0,0-1 0,-1 1 0,1 0 0,0 0 0,-1 0 0,1 0 0,0 0 0,0 0 0,1 0 0,-1 0 0,1 0 0,-1 0 0,1 0 0,-1 0 0,1 1 0,-1-1 0,1 0 0,-1 1 0,1-1 0,-1 1 0,0 0 0,1-1 0,-1 1 0,2 1 0,0 2 0,0 0 0,0 0 0,-1 0 0,1 0 0,-1 0 0,0 1 0,0-1 0,-1 1 0,1-1 0,-1 1 0,1 8 0,3 58 0,-5-53 0,1 297 0,-1-305-273,1 1 0,0 0 0,1-1 0,4 15 0,2-5-6553</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36.612"/>
    </inkml:context>
    <inkml:brush xml:id="br0">
      <inkml:brushProperty name="width" value="0.05" units="cm"/>
      <inkml:brushProperty name="height" value="0.05" units="cm"/>
    </inkml:brush>
  </inkml:definitions>
  <inkml:trace contextRef="#ctx0" brushRef="#br0">128 15 24575,'0'-1'0,"-1"0"0,1 0 0,0 1 0,0-1 0,-1 0 0,1 1 0,0-1 0,-1 0 0,1 1 0,-1-1 0,1 1 0,-1-1 0,1 0 0,-1 1 0,1-1 0,-1 1 0,1 0 0,-1-1 0,0 1 0,1-1 0,-1 1 0,0 0 0,1 0 0,-1-1 0,0 1 0,0 0 0,1 0 0,-1 0 0,0 0 0,0 0 0,1 0 0,-1 0 0,0 0 0,0 0 0,1 0 0,-1 0 0,-1 0 0,-28 7 0,26-4 0,0 0 0,0 0 0,0 1 0,0-1 0,1 1 0,-1 0 0,1 0 0,0 0 0,0 0 0,0 0 0,1 1 0,-1-1 0,1 1 0,0 0 0,-1 6 0,-3 8 0,1 1 0,-3 29 0,6-34 0,0 1 0,1 0 0,1 0 0,1 0 0,0 0 0,1 0 0,6 28 0,-6-40 0,-1 1 0,1 0 0,0-1 0,0 1 0,0-1 0,1 1 0,0-1 0,-1 0 0,1 0 0,1 0 0,-1-1 0,1 1 0,-1-1 0,1 0 0,0 0 0,0 0 0,0 0 0,1-1 0,-1 0 0,1 0 0,-1 0 0,1 0 0,0-1 0,0 1 0,-1-1 0,1 0 0,0-1 0,8 1 0,-5-1 0,-1-1 0,0 1 0,0-1 0,0 0 0,1-1 0,-1 0 0,-1 0 0,1-1 0,0 1 0,-1-2 0,1 1 0,-1-1 0,0 1 0,0-2 0,0 1 0,-1-1 0,1 0 0,-1 0 0,0 0 0,-1-1 0,1 1 0,-1-1 0,0-1 0,-1 1 0,1 0 0,-1-1 0,-1 0 0,1 1 0,-1-1 0,0 0 0,-1 0 0,1-1 0,-1 1 0,-1 0 0,0 0 0,0 0 0,0-1 0,-1 1 0,0 0 0,-2-8 0,1 6 34,0 1 1,-1-1-1,-1 1 0,1 0 0,-1 0 0,-1 0 0,1 0 0,-1 1 0,-9-10 1,10 13-149,0 0 0,0 0 0,-1 0 0,0 0 1,0 1-1,0 0 0,0 0 0,0 0 1,-1 1-1,1-1 0,-1 1 0,0 1 1,1-1-1,-12-1 0,-3 2-6712</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36.957"/>
    </inkml:context>
    <inkml:brush xml:id="br0">
      <inkml:brushProperty name="width" value="0.05" units="cm"/>
      <inkml:brushProperty name="height" value="0.05" units="cm"/>
    </inkml:brush>
  </inkml:definitions>
  <inkml:trace contextRef="#ctx0" brushRef="#br0">0 22 24575,'7'-7'0,"-6"6"0,0-1 0,1 0 0,-1 1 0,1 0 0,-1-1 0,1 1 0,-1 0 0,1 0 0,2-1 0,-3 2 0,0 0 0,1 0 0,-1 0 0,0 0 0,0 0 0,0 0 0,0 0 0,0 0 0,0 0 0,1 1 0,-1-1 0,0 0 0,0 1 0,0-1 0,0 1 0,0-1 0,0 1 0,0 0 0,-1-1 0,1 1 0,1 1 0,3 2 0,1 1 0,-2 0 0,1 0 0,0 0 0,-1 1 0,0-1 0,0 1 0,-1 0 0,0 1 0,0-1 0,3 8 0,0 7 0,-1 0 0,4 27 0,-7-29 0,2 0 0,0 0 0,9 23 0,-11-36 0,1 0 0,0 0 0,0-1 0,1 1 0,0-1 0,0 0 0,0 0 0,0 0 0,1 0 0,0-1 0,0 1 0,0-1 0,10 5 0,24 11 0,-28-15 0,0 0 0,0 1 0,19 13 0,-29-18 0,0 0 0,0 0 0,0-1 0,0 1 0,0 0 0,-1 0 0,1 0 0,0 0 0,0 0 0,-1 1 0,1-1 0,-1 0 0,1 0 0,-1 0 0,1 0 0,-1 1 0,0-1 0,0 0 0,1 0 0,-1 1 0,0-1 0,0 2 0,-1-1 0,1 0 0,-1 0 0,0 0 0,0 0 0,0 0 0,0 0 0,0-1 0,0 1 0,0 0 0,0 0 0,-1-1 0,-1 3 0,-4 2 0,1-1 0,-1 0 0,-1 0 0,1 0 0,-12 5 0,11-7-170,-1 1-1,0-1 0,0 0 1,0-1-1,-1 0 0,1 0 1,-16 0-1,0-2-6655</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37.125"/>
    </inkml:context>
    <inkml:brush xml:id="br0">
      <inkml:brushProperty name="width" value="0.05" units="cm"/>
      <inkml:brushProperty name="height" value="0.05" units="cm"/>
    </inkml:brush>
  </inkml:definitions>
  <inkml:trace contextRef="#ctx0" brushRef="#br0">0 188 24575,'4'-6'0,"3"-9"0,8-4 0,3-6 0,6-2 0,5 1 0,3 5 0,3 3 0,5 4 0,2 5 0,0 4 0,-1 2 0,-5 6 0,-7 4 0,-10 8 0,-11 5 0,-6-2-8191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41.215"/>
    </inkml:context>
    <inkml:brush xml:id="br0">
      <inkml:brushProperty name="width" value="0.05" units="cm"/>
      <inkml:brushProperty name="height" value="0.05" units="cm"/>
    </inkml:brush>
  </inkml:definitions>
  <inkml:trace contextRef="#ctx0" brushRef="#br0">23 298 24575,'-14'38'0,"10"-5"0,1 1 0,2-1 0,3 36 0,0-4 0,-3-53 0,2 0 0,0 0 0,0 0 0,1 0 0,0 0 0,1-1 0,1 1 0,0-1 0,0 0 0,1 0 0,1 0 0,11 18 0,-16-28 0,0 0 0,0 0 0,0 0 0,0 0 0,0 0 0,0 0 0,0 0 0,0 0 0,0 0 0,0-1 0,0 1 0,0 0 0,1-1 0,-1 1 0,0-1 0,0 1 0,3-1 0,-4 0 0,1 0 0,0 0 0,0 0 0,-1 0 0,1-1 0,0 1 0,-1 0 0,1-1 0,-1 1 0,1 0 0,0-1 0,-1 1 0,1-1 0,-1 1 0,1-1 0,-1 1 0,1-1 0,-1 1 0,0-1 0,1 0 0,-1 1 0,0-1 0,1 0 0,1-5 0,0 1 0,-1-1 0,1 0 0,-1 1 0,-1-1 0,1-8 0,-1-137 0,-2 74 0,9-78 0,-5 132 0,2-1 0,0 1 0,2 0 0,1 0 0,0 1 0,2 0 0,18-34 0,-23 48 0,1 1 0,0 0 0,0 1 0,1-1 0,0 1 0,0 0 0,1 1 0,-1 0 0,1 0 0,1 0 0,-1 1 0,0 0 0,1 0 0,15-5 0,-18 8 0,0-1 0,0 1 0,0 0 0,1 0 0,-1 1 0,0 0 0,1 0 0,-1 0 0,0 1 0,0-1 0,1 1 0,-1 0 0,0 1 0,0-1 0,0 1 0,0 0 0,0 0 0,-1 1 0,1 0 0,-1-1 0,1 1 0,-1 1 0,0-1 0,0 1 0,3 3 0,-4-4 0,-1 0 0,0 0 0,0 0 0,0 0 0,0 0 0,0 0 0,-1 0 0,0 0 0,1 1 0,-1-1 0,0 1 0,0-1 0,-1 1 0,1-1 0,-1 1 0,0-1 0,0 1 0,0 0 0,0-1 0,-1 1 0,1-1 0,-1 1 0,0-1 0,0 1 0,0-1 0,-3 5 0,0 1 0,-1-1 0,-1 0 0,1 0 0,-1-1 0,-1 1 0,1-1 0,-1 0 0,-12 9 0,2-4 0,11-8 0,0 0 0,0 1 0,0 0 0,0 0 0,1 0 0,-1 1 0,1 0 0,1-1 0,-1 2 0,-4 9 0,9-16 0,-1 1 0,1 0 0,0-1 0,0 1 0,0 0 0,0 0 0,0-1 0,1 1 0,-1 0 0,0 0 0,0-1 0,0 1 0,1 0 0,-1-1 0,0 1 0,1 0 0,-1-1 0,0 1 0,1 0 0,-1-1 0,1 1 0,-1-1 0,1 1 0,-1-1 0,1 1 0,0-1 0,-1 1 0,1-1 0,-1 0 0,1 1 0,0-1 0,0 0 0,-1 1 0,1-1 0,0 0 0,-1 0 0,2 0 0,35 7 0,-29-7 0,69 9 0,-48-8 0,1 2 0,-1 2 0,-1 0 0,1 2 0,31 12 0,-57-18 0,0 0 0,0 1 0,-1-1 0,1 1 0,0-1 0,-1 1 0,0 0 0,1 0 0,-1 0 0,0 0 0,0 0 0,0 1 0,0-1 0,0 1 0,-1-1 0,1 1 0,1 4 0,-2-5 0,-1 0 0,0 0 0,0 0 0,0 0 0,0 0 0,0 0 0,0 0 0,-1 0 0,1 0 0,0 0 0,-1 0 0,0 0 0,1 0 0,-1 0 0,0-1 0,0 1 0,0 0 0,0-1 0,0 1 0,-1-1 0,1 1 0,0-1 0,-1 1 0,1-1 0,-1 0 0,0 0 0,-2 2 0,-13 8 0,1-1 0,-2-1 0,1-1 0,-1 0 0,0-2 0,-31 8 0,4-4 0,-76 6 0,116-16 3,-28 4-277,0-2 1,0-1-1,0-1 0,-47-8 1,46-1-6553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01.774"/>
    </inkml:context>
    <inkml:brush xml:id="br0">
      <inkml:brushProperty name="width" value="0.05" units="cm"/>
      <inkml:brushProperty name="height" value="0.05" units="cm"/>
    </inkml:brush>
  </inkml:definitions>
  <inkml:trace contextRef="#ctx0" brushRef="#br0">34 32 24575,'-3'-3'0,"-1"-4"0,-4-2 0,-2 2 0,3 2 0,5 4 0,7 3 0,6 1 0,4 0 0,5-1 0,0 0-8191</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42.305"/>
    </inkml:context>
    <inkml:brush xml:id="br0">
      <inkml:brushProperty name="width" value="0.05" units="cm"/>
      <inkml:brushProperty name="height" value="0.05" units="cm"/>
    </inkml:brush>
  </inkml:definitions>
  <inkml:trace contextRef="#ctx0" brushRef="#br0">57 168 24575,'-15'156'0,"20"474"0,5-241 0,-11-162 0,-38 287 0,33-476 0,2-11 0,0-1 0,2 0 0,1 31 0,1-56 0,1 1 0,-1-1 0,0 1 0,1-1 0,-1 1 0,1-1 0,-1 1 0,1-1 0,0 0 0,-1 1 0,1-1 0,0 0 0,0 0 0,0 1 0,0-1 0,0 0 0,1 0 0,-1 0 0,0 0 0,0-1 0,1 1 0,-1 0 0,0 0 0,1-1 0,-1 1 0,1-1 0,-1 1 0,1-1 0,-1 1 0,1-1 0,1 0 0,8 1 0,-1 0 0,0-1 0,19-2 0,-9 0 0,30 2 0,1 2 0,70 12 0,98 31 0,95 12 0,-73-44 0,-197-14 0,-1-1 0,1-2 0,63-16 0,-103 19 0,1 0 0,0 0 0,-1 0 0,0-1 0,1 0 0,-1 0 0,0 0 0,0-1 0,0 1 0,0-1 0,0 0 0,-1 0 0,1 0 0,-1 0 0,0-1 0,0 1 0,0-1 0,0 0 0,-1 0 0,0 0 0,1 0 0,-1-1 0,-1 1 0,1-1 0,-1 1 0,0-1 0,0 1 0,1-6 0,27-112 0,59-151 0,4-14 0,-64 167 0,-5 0 0,-6-2 0,4-227 0,-31 33 0,5 274 0,-1 0 0,-2 0 0,-2 1 0,-1 1 0,-24-56 0,27 79 0,0 1 0,-1 1 0,-1 0 0,0 0 0,-1 1 0,-1 0 0,0 0 0,-1 2 0,0 0 0,-1 0 0,0 1 0,-1 1 0,0 0 0,-32-14 0,40 20 0,0 0 0,0-1 0,0 1 0,1-1 0,-6-6 0,-10-8 0,17 16 0,0 1 0,1-1 0,-1 1 0,0 0 0,0 0 0,0 0 0,0 1 0,0 0 0,-1 0 0,-7-1 0,-57 2 0,52 1 0,-330 32 0,3 26 0,263-43 0,0 4 0,-90 34 0,164-51-170,0 0-1,0 0 0,1 1 1,-1 0-1,1 0 0,0 1 1,-11 9-1,5 3-6655</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43.538"/>
    </inkml:context>
    <inkml:brush xml:id="br0">
      <inkml:brushProperty name="width" value="0.05" units="cm"/>
      <inkml:brushProperty name="height" value="0.05" units="cm"/>
    </inkml:brush>
  </inkml:definitions>
  <inkml:trace contextRef="#ctx0" brushRef="#br0">271 256 24575,'-1'-43'0,"1"43"0,0 0 0,0 0 0,0 0 0,0 0 0,0 1 0,0-1 0,0 0 0,0 0 0,0 0 0,0 0 0,-1 0 0,1 0 0,0 0 0,0 0 0,0 0 0,0 0 0,0 1 0,0-1 0,-1 0 0,1 0 0,0 0 0,0 0 0,0 0 0,0 0 0,0 0 0,0 0 0,-1 0 0,1 0 0,0 0 0,0 0 0,0 0 0,0 0 0,0 0 0,-1 0 0,1-1 0,0 1 0,0 0 0,0 0 0,0 0 0,0 0 0,0 0 0,0 0 0,-1 0 0,1 0 0,0 0 0,0 0 0,0-1 0,0 1 0,0 0 0,0 0 0,0 0 0,0 0 0,0 0 0,0 0 0,0-1 0,0 1 0,0 0 0,0 0 0,0 0 0,-5 13 0,-1 27 0,3 0 0,1 0 0,6 61 0,-2-59 0,8 205-251,9 257-1105,-24 1 475,-50 111 881,-28-2 0,-3 20 0,32 3 0,57 296-886,9-810 1008,43 190 1,-38-243 2,4-1 0,3-1 0,3-1 0,38 69 1,-53-115 114,0 0 0,2-1 1,0 0-1,2-1 1,18 18-1,-28-31-181,0 0 0,1 0 0,0-1 0,0 0 0,0 0 0,1-1 0,-1 0 0,1 0 0,0-1 0,0 0 0,0-1 0,1 1 0,-1-2-1,1 1 1,-1-1 0,1 0 0,13-1 0,8-5-59,0-1 0,0-2 0,-1-1 0,0-1 0,38-19 0,49-17 0,-8 15 11,221-33 1,119 19-72,-325 35 4,122-9-120,362-41-116,-573 56 348,0-2 0,-1-2 0,1-1 0,51-21 0,-75 26-34,-1-2-1,0 1 1,0-1-1,0 0 1,-1-1-1,0 1 1,0-2-1,8-9 1,-11 10-15,-1 0 0,1 0 0,-1 0 1,0 0-1,-1-1 0,0 0 1,0 1-1,-1-1 0,1 0 1,-2-1-1,2-14 0,-2-24-7,-2-1 0,-3 1 0,-9-51 0,3 28 0,-62-447-735,-31-265-1118,52 12 1523,39-2 356,-27-60-261,21 677-56,-7 2-1,-7 0 0,-68-196 0,26 161 970,-11-30 1498,76 184-1970,1-1-1,1 1 1,3-1 0,0 0 0,3 0-1,4-69 1,-2 101-206,-1 0 0,0 0 0,0 0 0,-1 0 0,1-1 0,-1 1 0,1 0 0,-1 0 0,0 0 0,0 0 0,0 0 0,-1 0 0,1 1 0,-1-1 0,1 0 0,-1 1 0,0-1 0,-4-3 0,1 1 0,-1 1 0,1 0 0,-1 1 0,0-1 0,0 1 0,-1 0 0,-12-3 0,-17-5 0,-1 2 0,-1 1 0,-40-3 0,-118 0 0,-232 20 0,1 35 0,399-40 0,-160 23 0,135-17 0,-75 25 0,125-34 4,-10 3 80,2 1 0,-1 0 0,-12 7 1,22-11-157,0 0 1,0 0 0,0 0 0,0 1 0,0-1 0,1 1 0,-1-1 0,0 1 0,1 0 0,-1-1 0,1 1 0,0 0 0,0 0 0,0 0 0,0 0 0,0 0-1,0 1 1,0-1 0,0 0 0,1 0 0,-1 0 0,1 1 0,0 3 0,6 17-6755</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44.410"/>
    </inkml:context>
    <inkml:brush xml:id="br0">
      <inkml:brushProperty name="width" value="0.05" units="cm"/>
      <inkml:brushProperty name="height" value="0.05" units="cm"/>
    </inkml:brush>
  </inkml:definitions>
  <inkml:trace contextRef="#ctx0" brushRef="#br0">1 246 24575,'0'-1'0,"0"0"0,0 1 0,0-1 0,0 0 0,0 0 0,0 1 0,0-1 0,0 0 0,0 1 0,0-1 0,0 0 0,0 1 0,0-1 0,1 0 0,-1 1 0,0-1 0,1 0 0,-1 1 0,0-1 0,1 1 0,-1-1 0,1 1 0,-1-1 0,1 1 0,-1-1 0,1 1 0,-1-1 0,1 1 0,0-1 0,-1 1 0,1 0 0,-1 0 0,1-1 0,0 1 0,-1 0 0,1 0 0,0 0 0,0-1 0,-1 1 0,1 0 0,0 0 0,-1 0 0,1 0 0,0 0 0,-1 1 0,1-1 0,1 0 0,0 1 0,0-1 0,0 1 0,0 0 0,0 0 0,0 0 0,0 0 0,0 0 0,0 1 0,-1-1 0,1 1 0,0-1 0,-1 1 0,3 3 0,2 7 0,0 0 0,-1 1 0,-1 0 0,0 0 0,-1 0 0,-1 0 0,2 26 0,0-12 0,5 26 0,5 43 0,-13-85 0,0 0 0,-1 0 0,-1 0 0,0 0 0,0 0 0,-4 13 0,6-24 0,-1 0 0,0 0 0,0 1 0,0-1 0,0 0 0,0 0 0,0 1 0,0-1 0,-1 0 0,1 0 0,0 1 0,0-1 0,0 0 0,0 0 0,0 1 0,0-1 0,0 0 0,0 0 0,-1 1 0,1-1 0,0 0 0,0 0 0,0 0 0,0 1 0,-1-1 0,1 0 0,0 0 0,0 0 0,-1 0 0,1 0 0,0 0 0,0 1 0,0-1 0,-1 0 0,1 0 0,-4-9 0,1-18 0,2-372 0,2 384 0,-1-4 0,0 0 0,2 1 0,0-1 0,8-27 0,-9 42 0,1 0 0,-1 0 0,1 0 0,0 0 0,0 0 0,0 0 0,0 1 0,1-1 0,-1 1 0,1-1 0,0 1 0,0 0 0,0 0 0,1 0 0,-1 1 0,1-1 0,-1 1 0,1 0 0,0 0 0,0 0 0,0 1 0,0-1 0,0 1 0,0 0 0,6-1 0,1 1 0,0 1 0,-1 0 0,1 0 0,0 1 0,0 0 0,0 1 0,-1 1 0,1-1 0,16 8 0,-18-7 0,-1 1 0,0 0 0,0 0 0,0 1 0,-1 0 0,1 0 0,-1 0 0,-1 1 0,1 1 0,-1-1 0,0 1 0,6 8 0,-10-12 0,-1 0 0,1 0 0,-1 0 0,0 0 0,0 1 0,0-1 0,0 0 0,0 0 0,-1 1 0,1-1 0,-1 0 0,0 1 0,0-1 0,-1 0 0,1 1 0,0-1 0,-1 0 0,0 0 0,0 1 0,0-1 0,0 0 0,-1 0 0,1 0 0,-1 0 0,1 0 0,-1 0 0,0-1 0,-3 4 0,-7 7 0,0-1 0,-1 0 0,-1-1 0,-18 13 0,7-6 0,22-16 0,1 0 0,0-1 0,-1 1 0,1 0 0,0 1 0,0-1 0,0 0 0,1 0 0,-1 1 0,0-1 0,1 1 0,0 0 0,-1-1 0,1 1 0,-1 5 0,2-6 0,0 0 0,0 0 0,1 0 0,-1 0 0,1 0 0,-1 0 0,1 0 0,0 0 0,0 0 0,-1 0 0,2 0 0,-1-1 0,0 1 0,0 0 0,0-1 0,1 1 0,-1-1 0,1 1 0,-1-1 0,1 0 0,0 0 0,-1 0 0,4 2 0,19 12 0,30 12 0,-38-20 0,-1 1 0,0 0 0,0 1 0,-1 1 0,0 0 0,18 17 0,-31-26 0,1 1 0,-1-1 0,1 1 0,-1-1 0,0 0 0,0 1 0,0 0 0,0-1 0,0 1 0,0 0 0,0-1 0,-1 1 0,1 0 0,-1 0 0,1 0 0,-1 0 0,0 0 0,1-1 0,-1 1 0,0 0 0,0 0 0,0 0 0,-1 0 0,1 0 0,0 0 0,-1 0 0,1-1 0,-1 1 0,0 0 0,0 0 0,1-1 0,-1 1 0,0 0 0,0-1 0,-1 1 0,1-1 0,0 1 0,0-1 0,-1 0 0,-1 2 0,-6 4 0,0 0 0,-1-1 0,0 0 0,0-1 0,-14 6 0,-7 1 171,-63 18 0,78-26-415,1-1 0,-1 0 0,0-1 0,-1-1 1,1-1-1,-18-2 0,16-1-6582</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44.692"/>
    </inkml:context>
    <inkml:brush xml:id="br0">
      <inkml:brushProperty name="width" value="0.05" units="cm"/>
      <inkml:brushProperty name="height" value="0.05" units="cm"/>
    </inkml:brush>
  </inkml:definitions>
  <inkml:trace contextRef="#ctx0" brushRef="#br0">86 75 24575,'3'-5'0,"1"0"0,-1 1 0,0 0 0,1 0 0,0 0 0,0 0 0,5-3 0,-6 5 0,1-1 0,-1 0 0,0 1 0,0-2 0,0 1 0,-1 0 0,1 0 0,-1-1 0,5-7 0,-29 28 0,16-9 0,0 1 0,1 0 0,-1 0 0,2 0 0,-1 1 0,1 0 0,1 0 0,0 0 0,0 0 0,1 0 0,0 0 0,1 1 0,0-1 0,0 1 0,2-1 0,-1 1 0,1-1 0,0 1 0,1-1 0,1 0 0,-1 0 0,2 0 0,-1 0 0,1 0 0,6 9 0,3 4 0,1-1 0,1-1 0,1 0 0,26 26 0,28 36 0,-68-81 0,0 1 0,0 0 0,0 0 0,0 1 0,0-1 0,-1 0 0,0 0 0,1 1 0,-1-1 0,-1 1 0,1-1 0,0 1 0,-1 3 0,0-5 0,0 0 0,-1 0 0,1 0 0,-1 0 0,0 0 0,0 0 0,0 0 0,0 0 0,0-1 0,0 1 0,0 0 0,0-1 0,-1 1 0,1-1 0,-1 1 0,1-1 0,-1 0 0,1 1 0,-1-1 0,0 0 0,0 0 0,1 0 0,-1-1 0,-3 2 0,-17 6-123,1-2-1,-1-1 0,0 0 0,0-2 1,-40 2-1,46-4-499,-62 4-6203</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55.925"/>
    </inkml:context>
    <inkml:brush xml:id="br0">
      <inkml:brushProperty name="width" value="0.05" units="cm"/>
      <inkml:brushProperty name="height" value="0.05" units="cm"/>
    </inkml:brush>
  </inkml:definitions>
  <inkml:trace contextRef="#ctx0" brushRef="#br0">42 145 24575,'-4'-6'0,"0"0"0,1 0 0,0 0 0,0-1 0,1 0 0,0 1 0,0-1 0,1 0 0,-2-10 0,2 12 0,1 1 0,-1-1 0,1 1 0,0-1 0,0 1 0,1-1 0,-1 1 0,1-1 0,0 1 0,0-1 0,1 1 0,2-8 0,-4 12 0,1 0 0,-1 0 0,0-1 0,0 1 0,0 0 0,0 0 0,0 0 0,0-1 0,1 1 0,-1 0 0,0 0 0,0 0 0,0-1 0,0 1 0,1 0 0,-1 0 0,0 0 0,0 0 0,0 0 0,1 0 0,-1 0 0,0-1 0,0 1 0,1 0 0,-1 0 0,0 0 0,0 0 0,1 0 0,-1 0 0,0 0 0,0 0 0,1 0 0,-1 0 0,0 0 0,0 0 0,1 1 0,-1-1 0,8 9 0,2 16 0,-2 4 0,-2 0 0,0 0 0,1 37 0,-3 93 0,-3-106 0,-1-10 0,-3 376 0,-2-328 0,-5 1 0,-32 138 0,32-193-1365,0-8-5461</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56.221"/>
    </inkml:context>
    <inkml:brush xml:id="br0">
      <inkml:brushProperty name="width" value="0.05" units="cm"/>
      <inkml:brushProperty name="height" value="0.05" units="cm"/>
    </inkml:brush>
  </inkml:definitions>
  <inkml:trace contextRef="#ctx0" brushRef="#br0">19 1 24575,'-2'3'0,"0"0"0,0 0 0,0 0 0,0 1 0,0-1 0,1 1 0,0-1 0,0 1 0,0 0 0,0-1 0,0 1 0,1 0 0,0 6 0,2 50 0,-1-47 0,1 0 0,0-1 0,1 1 0,1-1 0,0 0 0,0 0 0,1-1 0,1 1 0,6 10 0,-8-16 0,0-1 0,0 0 0,1 0 0,-1 0 0,1 0 0,0-1 0,0 0 0,1 0 0,-1 0 0,1-1 0,0 0 0,0 0 0,0 0 0,0-1 0,0 1 0,1-2 0,-1 1 0,13 1 0,-8-3 0,-1 0 0,0 0 0,0-1 0,1-1 0,-1 0 0,0 0 0,0-1 0,0 0 0,-1-1 0,1 0 0,-1 0 0,0-1 0,0 0 0,0-1 0,-1 0 0,12-10 0,-9 7 0,-1-2 0,0 1 0,0-1 0,-1 0 0,-1-1 0,0 0 0,0-1 0,-1 1 0,-1-1 0,0-1 0,4-16 0,-4 5 0,-6 24 0,0 0 0,0 0 0,0-1 0,0 1 0,0 0 0,0 0 0,0-1 0,0 1 0,-1 0 0,1 0 0,0 0 0,-1-1 0,1 1 0,-1 0 0,1 0 0,-1 0 0,0-2 0,0 3-20,1 0-1,-1 0 1,1 0 0,-1 1-1,1-1 1,-1 0 0,1 0-1,-1 0 1,1 0-1,-1 0 1,1 1 0,0-1-1,-1 0 1,1 0-1,-1 0 1,1 1 0,0-1-1,-1 0 1,1 1-1,0-1 1,-1 0 0,1 1-1,0-1 1,0 1 0,-1-1-1,1 0 1,0 1-1,0-1 1,0 1 0,-1-1-1,1 1 1,0 0-1,0 0-671,-8 12-6134</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58.640"/>
    </inkml:context>
    <inkml:brush xml:id="br0">
      <inkml:brushProperty name="width" value="0.05" units="cm"/>
      <inkml:brushProperty name="height" value="0.05" units="cm"/>
    </inkml:brush>
  </inkml:definitions>
  <inkml:trace contextRef="#ctx0" brushRef="#br0">279 179 24575,'-1'-3'0,"0"0"0,0 0 0,0 0 0,-1 0 0,1 1 0,-1-1 0,1 0 0,-1 1 0,0-1 0,0 1 0,-3-3 0,-11-16 0,14 15 0,0 1 0,0 0 0,0 0 0,1-1 0,0 1 0,0-1 0,0 0 0,0 1 0,1-1 0,0 1 0,1-11 0,0 14 0,-1 0 0,1-1 0,0 1 0,-1 0 0,1 0 0,0-1 0,0 1 0,1 0 0,-1 0 0,0 0 0,1 0 0,-1 0 0,1 1 0,-1-1 0,1 0 0,0 1 0,0-1 0,0 1 0,0 0 0,0 0 0,0-1 0,0 1 0,0 0 0,1 1 0,-1-1 0,0 0 0,0 1 0,1-1 0,-1 1 0,3 0 0,0-1 0,-1 1 0,1 0 0,0 0 0,-1 1 0,1-1 0,-1 1 0,1 0 0,-1 0 0,1 1 0,-1-1 0,0 1 0,1 0 0,-1 0 0,0 1 0,0-1 0,-1 1 0,1 0 0,0 0 0,-1 0 0,0 0 0,0 0 0,0 1 0,0 0 0,0 0 0,2 4 0,-3-4 0,1 1 0,-1 0 0,0 0 0,-1 0 0,1 0 0,-1 0 0,0 0 0,0 0 0,-1 0 0,1 1 0,-1-1 0,-1 0 0,1 0 0,0 0 0,-1 1 0,0-1 0,-1 0 0,1 0 0,-1 0 0,0-1 0,0 1 0,-4 6 0,0-2 0,0-1 0,-1 0 0,0 0 0,-1-1 0,0 0 0,0 0 0,0-1 0,-1 0 0,0 0 0,0-1 0,0 0 0,-1-1 0,0 0 0,-10 3 0,4-2 0,-1-1 0,1-1 0,-1 0 0,0-1 0,0 0 0,0-2 0,-33-2 0,45 1 0,1 0 0,-1 1 0,1-2 0,0 1 0,-1 0 0,1-1 0,0 0 0,0 0 0,0 0 0,0 0 0,0-1 0,1 1 0,-1-1 0,1 0 0,-1 0 0,-3-5 0,6 6 0,-1-1 0,0 0 0,1 0 0,0 0 0,0 0 0,0 0 0,0 0 0,0 0 0,1 0 0,-1 0 0,1 0 0,0 0 0,0 0 0,0-1 0,0 1 0,0 0 0,1 0 0,-1 0 0,1 0 0,0 0 0,0 0 0,0 0 0,1 0 0,1-3 0,2-3 34,0 1 1,1 0-1,0 0 0,0 0 0,1 0 0,0 1 0,0 0 0,1 1 0,13-9 1,-6 5-377,-1 1 1,2 1 0,-1 1-1,30-10 1,-16 9-6485</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58.855"/>
    </inkml:context>
    <inkml:brush xml:id="br0">
      <inkml:brushProperty name="width" value="0.05" units="cm"/>
      <inkml:brushProperty name="height" value="0.05" units="cm"/>
    </inkml:brush>
  </inkml:definitions>
  <inkml:trace contextRef="#ctx0" brushRef="#br0">245 58 24575,'16'-25'0,"-15"22"0,0 1 0,0-1 0,0 1 0,1 0 0,-1-1 0,1 1 0,0 0 0,-1 0 0,1 0 0,0 0 0,0 0 0,4-2 0,-6 4 0,0 0 0,0 0 0,0-1 0,1 1 0,-1 0 0,0 0 0,0 0 0,1 0 0,-1 0 0,0 0 0,0 0 0,0 0 0,1 0 0,-1 0 0,0 0 0,0 0 0,1 0 0,-1 0 0,0 0 0,0 0 0,1 0 0,-1 0 0,0 1 0,0-1 0,0 0 0,1 0 0,-1 0 0,0 0 0,0 0 0,0 0 0,1 1 0,-1-1 0,0 0 0,0 0 0,0 0 0,0 1 0,4 11 0,-4 14 0,-5 7 0,0 0 0,-2 0 0,-20 54 0,-47 92 0,71-172 0,-143 276-1365,118-234-5461</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59.184"/>
    </inkml:context>
    <inkml:brush xml:id="br0">
      <inkml:brushProperty name="width" value="0.05" units="cm"/>
      <inkml:brushProperty name="height" value="0.05" units="cm"/>
    </inkml:brush>
  </inkml:definitions>
  <inkml:trace contextRef="#ctx0" brushRef="#br0">125 110 24575,'5'-9'0,"-1"1"0,1 0 0,1 0 0,0 0 0,0 1 0,0 0 0,1 0 0,0 1 0,1 0 0,-1 0 0,10-5 0,-17 10 0,1 1 0,0 0 0,-1-1 0,1 1 0,0 0 0,-1 0 0,1 0 0,0-1 0,0 1 0,-1 0 0,1 0 0,0 0 0,-1 0 0,1 0 0,0 0 0,0 0 0,-1 1 0,1-1 0,0 0 0,-1 0 0,1 1 0,0-1 0,-1 0 0,1 0 0,-1 1 0,1-1 0,0 1 0,-1-1 0,1 1 0,-1-1 0,1 1 0,-1-1 0,1 1 0,-1-1 0,0 1 0,1 0 0,-1-1 0,0 1 0,1-1 0,-1 1 0,0 0 0,0-1 0,0 1 0,1 0 0,-1 0 0,0 1 0,1 3 0,-1 0 0,1 0 0,-1 0 0,0 0 0,-1 7 0,-2 3 0,0-1 0,-1 0 0,-1 0 0,0 0 0,-1-1 0,0 1 0,-12 18 0,4-11 0,0-1 0,-2 0 0,-28 28 0,39-44 0,0 1 0,0-1 0,-1 0 0,0-1 0,1 1 0,-1-1 0,-13 4 0,18-6 0,-1-1 0,1 1 0,0-1 0,-1 0 0,1 0 0,-1 0 0,1 0 0,-1 0 0,1 0 0,0 0 0,-1 0 0,1 0 0,-1-1 0,1 1 0,0 0 0,-1-1 0,-1-1 0,2 1 0,0 0 0,0 0 0,0 0 0,0 0 0,0-1 0,0 1 0,0 0 0,0-1 0,1 1 0,-1-1 0,1 1 0,-1 0 0,1-1 0,-1 1 0,1-1 0,0 0 0,0 1 0,0-1 0,0 1 0,0-3 0,1-4 0,0-1 0,0 1 0,1 0 0,0-1 0,0 1 0,1 0 0,0 1 0,6-12 0,5-6 0,19-26 0,-16 28 0,36-40 0,-46 55 0,1 1 0,-1 1 0,1-1 0,1 1 0,-1 1 0,1 0 0,0 0 0,16-6 0,-23 10-49,0 1 1,-1-1-1,1 1 0,0-1 0,-1 1 1,1 0-1,0 0 0,0 0 0,-1 0 1,1 0-1,0 0 0,0 0 0,-1 1 1,1-1-1,0 1 0,-1-1 0,1 1 1,0 0-1,-1-1 0,1 1 0,-1 0 1,1 0-1,-1 0 0,0 0 0,1 0 0,-1 1 1,1 0-1,7 10-6777</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59.570"/>
    </inkml:context>
    <inkml:brush xml:id="br0">
      <inkml:brushProperty name="width" value="0.05" units="cm"/>
      <inkml:brushProperty name="height" value="0.05" units="cm"/>
    </inkml:brush>
  </inkml:definitions>
  <inkml:trace contextRef="#ctx0" brushRef="#br0">14 96 24575,'0'-7'0,"-1"1"0,0 0 0,0 0 0,-3-9 0,2 11 0,1-1 0,0 1 0,0-1 0,0 1 0,0-1 0,1 0 0,0-9 0,0 14 0,0 0 0,0-1 0,0 1 0,0-1 0,0 1 0,0-1 0,1 1 0,-1 0 0,0-1 0,0 1 0,0-1 0,0 1 0,0 0 0,1-1 0,-1 1 0,0 0 0,0-1 0,1 1 0,-1 0 0,0-1 0,0 1 0,1 0 0,-1-1 0,0 1 0,1 0 0,6 6 0,3 18 0,0 31 0,5 98 0,-12 58 0,-1-38 0,-2-164 86,1 0-1,-1 0 0,5 14 1,-5-21-172,1 0 1,0 0 0,-1 0-1,1 0 1,0 0 0,0 0-1,0 0 1,1 0 0,-1-1-1,0 1 1,1 0 0,-1-1-1,1 1 1,0-1 0,-1 1-1,1-1 1,0 0 0,0 0-1,3 2 1,8 1-6741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01.962"/>
    </inkml:context>
    <inkml:brush xml:id="br0">
      <inkml:brushProperty name="width" value="0.05" units="cm"/>
      <inkml:brushProperty name="height" value="0.05" units="cm"/>
    </inkml:brush>
  </inkml:definitions>
  <inkml:trace contextRef="#ctx0" brushRef="#br0">77 0 24575,'-1'13'0,"-1"-1"0,0 1 0,-1-1 0,-1 0 0,0 0 0,-10 21 0,-9 31 0,15-24 0,1 0 0,2 0 0,3 1 0,0-1 0,8 66 0,-2-73-341,2 0 0,1 0-1,19 52 1,-15-55-6485</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59.774"/>
    </inkml:context>
    <inkml:brush xml:id="br0">
      <inkml:brushProperty name="width" value="0.05" units="cm"/>
      <inkml:brushProperty name="height" value="0.05" units="cm"/>
    </inkml:brush>
  </inkml:definitions>
  <inkml:trace contextRef="#ctx0" brushRef="#br0">55 122 24575,'-3'0'0,"-4"0"0,-5 0 0,1-3 0,-2-1 0,5-3 0,7 0 0,7-2 0,5 0 0,7-1 0,7 1 0,6-2 0,3 2 0,2 0 0,2 0 0,0-1 0,-3 2 0,-7 1-8191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00.086"/>
    </inkml:context>
    <inkml:brush xml:id="br0">
      <inkml:brushProperty name="width" value="0.05" units="cm"/>
      <inkml:brushProperty name="height" value="0.05" units="cm"/>
    </inkml:brush>
  </inkml:definitions>
  <inkml:trace contextRef="#ctx0" brushRef="#br0">51 47 24575,'-17'-19'0,"-8"-7"0,25 25 0,0 1 0,0 0 0,-1 0 0,1 0 0,0 0 0,0 0 0,0 0 0,0 0 0,0 0 0,-1 0 0,1 0 0,0-1 0,0 1 0,0 0 0,0 0 0,-1 0 0,1 0 0,0 0 0,0 0 0,0 0 0,0 0 0,-1 0 0,1 0 0,0 0 0,0 0 0,0 0 0,0 1 0,0-1 0,-1 0 0,1 0 0,0 0 0,0 0 0,0 0 0,0 0 0,0 0 0,-1 0 0,1 0 0,0 1 0,0-1 0,0 0 0,0 0 0,-2 10 0,4 11 0,8 37 0,23 65 0,-1-4 0,-2 45-157,-23-122-1051,-2-9-5618</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00.388"/>
    </inkml:context>
    <inkml:brush xml:id="br0">
      <inkml:brushProperty name="width" value="0.05" units="cm"/>
      <inkml:brushProperty name="height" value="0.05" units="cm"/>
    </inkml:brush>
  </inkml:definitions>
  <inkml:trace contextRef="#ctx0" brushRef="#br0">61 134 24575,'5'-12'0,"1"0"0,0 0 0,0 0 0,1 1 0,1 0 0,0 1 0,0-1 0,1 1 0,15-12 0,-23 21 0,0 0 0,0 0 0,0 0 0,0 0 0,0 0 0,1 1 0,-1-1 0,0 0 0,0 1 0,1-1 0,-1 1 0,1 0 0,-1-1 0,0 1 0,1 0 0,-1 0 0,1 0 0,2 0 0,-4 0 0,1 1 0,-1-1 0,1 1 0,0-1 0,-1 1 0,1 0 0,-1-1 0,1 1 0,-1 0 0,0-1 0,1 1 0,-1 0 0,0-1 0,1 1 0,-1 0 0,0 0 0,0-1 0,0 1 0,0 0 0,1 0 0,-1-1 0,0 1 0,0 0 0,-1 0 0,1 0 0,0-1 0,0 1 0,0 0 0,0 0 0,-1-1 0,1 1 0,0 0 0,-1 0 0,0 0 0,-3 13 0,-2-1 0,0 0 0,0 0 0,-1-1 0,-15 20 0,-48 54 0,55-70 0,8-9 0,1 0 0,0 0 0,0 0 0,1 1 0,-6 10 0,11-18 0,0 1 0,0-1 0,0 0 0,0 1 0,-1-1 0,1 0 0,0 0 0,0 1 0,0-1 0,0 0 0,0 1 0,0-1 0,0 0 0,0 1 0,0-1 0,0 0 0,0 1 0,0-1 0,0 0 0,0 1 0,0-1 0,0 0 0,1 1 0,-1-1 0,0 0 0,0 1 0,0-1 0,0 0 0,1 0 0,-1 1 0,0-1 0,1 1 0,12 2 0,24-7 0,-30 3 0,2 0 31,-1 1 0,0 0 0,1 0 0,-1 1 0,0 0 0,0 1 0,0-1 0,1 2 1,-2-1-1,11 5 0,-3 0-373,-1 1 1,1 1 0,-2 0-1,16 13 1,-13-8-6485</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01.230"/>
    </inkml:context>
    <inkml:brush xml:id="br0">
      <inkml:brushProperty name="width" value="0.05" units="cm"/>
      <inkml:brushProperty name="height" value="0.05" units="cm"/>
    </inkml:brush>
  </inkml:definitions>
  <inkml:trace contextRef="#ctx0" brushRef="#br0">95 236 24575,'-30'-29'0,"17"16"0,1 1 0,-15-20 0,27 32 0,0 0 0,0 0 0,-1-1 0,1 1 0,0 0 0,0 0 0,0-1 0,-1 1 0,1 0 0,0 0 0,0-1 0,0 1 0,0 0 0,0-1 0,0 1 0,0 0 0,-1-1 0,1 1 0,0 0 0,0-1 0,0 1 0,0 0 0,0-1 0,0 1 0,1 0 0,-1 0 0,0-1 0,0 1 0,0 0 0,0-1 0,0 1 0,0-1 0,12 0 0,21 9 0,-25-5 0,1-1 0,-1 0 0,1-1 0,0 1 0,-1-2 0,1 1 0,0-1 0,0 0 0,11-3 0,-17 3 0,0-1 0,0 0 0,0 0 0,-1-1 0,1 1 0,0 0 0,-1-1 0,1 1 0,-1-1 0,0 0 0,1 0 0,-1 0 0,0 0 0,0 0 0,0-1 0,-1 1 0,1-1 0,0 1 0,-1-1 0,0 1 0,1-1 0,-1 0 0,0 0 0,0 0 0,-1 1 0,1-1 0,-1 0 0,1-4 0,-1 4 0,1 0 0,-1 0 0,0-1 0,0 1 0,-1 0 0,1-1 0,-1 1 0,1 0 0,-1 0 0,0 0 0,0-1 0,-1 1 0,1 0 0,0 0 0,-1 1 0,0-1 0,0 0 0,0 0 0,0 1 0,0-1 0,0 1 0,-1 0 0,1 0 0,-1 0 0,0 0 0,1 0 0,-1 0 0,0 1 0,0-1 0,0 1 0,0 0 0,-7-2 0,6 2 0,-1 0 0,1 0 0,-1 1 0,1-1 0,-1 1 0,0 0 0,1 0 0,-1 0 0,1 1 0,-1 0 0,1-1 0,-1 2 0,1-1 0,-1 0 0,1 1 0,0 0 0,0 0 0,0 0 0,0 1 0,0-1 0,0 1 0,1 0 0,-6 5 0,4-1 0,1 0 0,-1 0 0,1 1 0,0-1 0,1 1 0,0 0 0,0 0 0,1 0 0,0 0 0,0 0 0,1 0 0,0 1 0,1-1 0,-1 1 0,2-1 0,-1 0 0,3 13 0,-2-14 0,1 0 0,-1 0 0,1 0 0,0 0 0,1-1 0,0 1 0,0-1 0,0 1 0,1-1 0,0 0 0,0-1 0,0 1 0,1-1 0,0 0 0,0 0 0,0 0 0,1 0 0,0-1 0,0 0 0,12 6 0,-4-5 0,1-1 0,-1-1 0,1 0 0,0 0 0,0-2 0,-1 0 0,1-1 0,0 0 0,0-1 0,0-1 0,0 0 0,0-1 0,-1 0 0,1-2 0,19-8 0,-28 10 0,1-1 0,-1 0 0,0 0 0,0 0 0,0-1 0,-1 0 0,0 0 0,0-1 0,0 1 0,0-1 0,-1 0 0,0 0 0,-1-1 0,1 1 0,-1-1 0,0 0 0,-1 0 0,4-13 0,-3 7 0,-1-1 0,-1 1 0,0-1 0,-1 1 0,0-1 0,-1 1 0,-1-1 0,0 1 0,-5-18 0,-4 6 0,4 20 0,6 5 0,1 0 0,-1 0 0,1 1 0,-1-1 0,1 0 0,0 1 0,-1-1 0,1 1 0,0-1 0,-1 0 0,1 1 0,0-1 0,-1 1 0,1-1 0,0 1 0,0-1 0,0 1 0,-1-1 0,1 1 0,0-1 0,0 1 0,0 0 0,-1 8 0,-1 0 0,2 0 0,-1 1 0,1-1 0,1 0 0,-1 0 0,2 0 0,-1 0 0,1 0 0,1 0 0,-1 0 0,1 0 0,1-1 0,0 1 0,0-1 0,1 0 0,6 8 0,-8-11 0,1 0 0,0-1 0,0 1 0,1-1 0,-1 0 0,1 0 0,0 0 0,0-1 0,1 0 0,-1 0 0,10 4 0,-10-6 0,-1 1 0,1-1 0,0-1 0,0 1 0,0-1 0,0 1 0,-1-1 0,1-1 0,0 1 0,0-1 0,0 0 0,-1 0 0,1 0 0,0 0 0,-1-1 0,6-3 0,-5 3 0,0-1 0,0 0 0,0 0 0,-1-1 0,1 1 0,-1-1 0,0 0 0,0 0 0,-1 0 0,1-1 0,-1 1 0,0-1 0,0 0 0,2-6 0,0-1 0,0-1 0,-1 1 0,-1-1 0,4-25 0,-7 34 0,1 0 0,0 0 0,0 0 0,0 0 0,0 1 0,1-1 0,0 0 0,2-4 0,-4 8 0,1-1 0,-1 1 0,0 0 0,0-1 0,1 1 0,-1 0 0,0-1 0,1 1 0,-1 0 0,1-1 0,-1 1 0,1 0 0,-1 0 0,0-1 0,1 1 0,-1 0 0,1 0 0,-1 0 0,1 0 0,-1 0 0,1 0 0,-1 0 0,1 0 0,-1 0 0,1 0 0,-1 0 0,1 0 0,0 1 0,1-1 0,-1 1 0,0 0 0,0 0 0,0 0 0,0 0 0,0 0 0,0 0 0,0 0 0,0 0 0,0 0 0,-1 0 0,1 0 0,1 3 0,9 20 0,0 0 0,-2 1 0,9 32 0,13 81 0,-30-129 0,5 18 0,22 143 0,-26-148 0,0 1 0,-2 0 0,0 0 0,-2-1 0,-6 32 0,6-46 0,0-1 0,0 1 0,-1 0 0,0-1 0,-1 0 0,0 1 0,0-1 0,0-1 0,-1 1 0,0-1 0,0 0 0,-1 0 0,0 0 0,0 0 0,0-1 0,-9 5 0,11-7 0,-2 0 0,1-1 0,0 0 0,0 0 0,-1 0 0,1 0 0,-1-1 0,0 0 0,1 0 0,-1-1 0,0 1 0,0-1 0,1-1 0,-1 1 0,0-1 0,1 0 0,-1 0 0,0 0 0,1-1 0,0 0 0,-1 0 0,1-1 0,-7-3 0,6 2 0,1 1 0,0-1 0,0 0 0,0 0 0,0 0 0,1-1 0,0 1 0,0-1 0,0 0 0,0-1 0,1 1 0,0-1 0,-5-11 0,5 8 0,0 0 0,1 0 0,0-1 0,1 1 0,0-1 0,0 1 0,1-1 0,2-14 0,1 3 0,1 0 0,1 0 0,1 1 0,0-1 0,2 1 0,0 1 0,19-32 0,-12 29-227,1 0-1,1 0 1,1 2-1,1 0 1,25-21-1,1 5-6598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01.556"/>
    </inkml:context>
    <inkml:brush xml:id="br0">
      <inkml:brushProperty name="width" value="0.05" units="cm"/>
      <inkml:brushProperty name="height" value="0.05" units="cm"/>
    </inkml:brush>
  </inkml:definitions>
  <inkml:trace contextRef="#ctx0" brushRef="#br0">146 77 24575,'0'-15'0,"-1"-19"0,1 32 0,0 1 0,1-1 0,-1 0 0,0 1 0,0-1 0,1 0 0,-1 1 0,1-1 0,0 1 0,-1-1 0,1 1 0,0-1 0,0 1 0,1-3 0,-1 4 0,-1 0 0,0 0 0,0 0 0,0-1 0,1 1 0,-1 0 0,0 0 0,0 0 0,1 0 0,-1 0 0,0 0 0,0-1 0,1 1 0,-1 0 0,0 0 0,1 0 0,-1 0 0,0 0 0,0 0 0,1 0 0,-1 0 0,0 0 0,1 0 0,-1 0 0,0 0 0,0 1 0,1-1 0,-1 0 0,0 0 0,1 0 0,-1 0 0,0 0 0,0 0 0,0 1 0,1-1 0,7 12 0,-1 16 0,-7-22 0,0 1 0,0 0 0,-1-1 0,0 1 0,0-1 0,-1 1 0,0-1 0,0 1 0,0-1 0,-1 0 0,1 0 0,-2 0 0,1 0 0,-1-1 0,0 1 0,-5 5 0,4-4 0,-1-1 0,-1 0 0,1 0 0,-1 0 0,0-1 0,0 0 0,0-1 0,-1 1 0,1-1 0,-1-1 0,-17 6 0,24-8 0,0-1 0,0 0 0,-1 1 0,1-1 0,0 0 0,-1 0 0,1 0 0,0 1 0,-1-1 0,1-1 0,0 1 0,-1 0 0,1 0 0,0 0 0,0-1 0,-1 1 0,1-1 0,0 1 0,0-1 0,-1 1 0,1-1 0,0 0 0,-2-1 0,3 1 0,-1-1 0,0 1 0,0 0 0,1-1 0,-1 1 0,0-1 0,1 0 0,0 1 0,-1-1 0,1 1 0,0-1 0,0 0 0,0 1 0,0-1 0,0 0 0,0-1 0,2-8 0,1 1 0,-1-1 0,2 1 0,5-14 0,-8 21 0,5-11 0,0-1 0,0 1 0,1 1 0,1-1 0,1 1 0,11-15 0,-19 28 7,-1 0 0,0-1 0,0 1 0,1-1-1,-1 1 1,0 0 0,1-1 0,-1 1 0,0 0 0,1 0-1,-1-1 1,1 1 0,-1 0 0,1 0 0,-1-1-1,0 1 1,1 0 0,-1 0 0,1 0 0,-1 0 0,1 0-1,-1 0 1,1 0 0,-1 0 0,1 0 0,-1 0 0,1 0-1,-1 0 1,0 0 0,1 0 0,-1 0 0,1 0 0,-1 0-1,1 1 1,-1-1 0,1 0 0,-1 0 0,0 0-1,1 1 1,-1-1 0,0 0 0,1 1 0,-1-1 0,0 0-1,1 1 1,-1-1 0,0 0 0,1 1 0,-1 0 0,7 23-1714,-6-8-5119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01.759"/>
    </inkml:context>
    <inkml:brush xml:id="br0">
      <inkml:brushProperty name="width" value="0.05" units="cm"/>
      <inkml:brushProperty name="height" value="0.05" units="cm"/>
    </inkml:brush>
  </inkml:definitions>
  <inkml:trace contextRef="#ctx0" brushRef="#br0">150 44 24575,'3'-3'0,"1"-4"0,0-5 0,-4 1 0,-5 2 0,-1 8 0,-4 11 0,-3 10 0,-1 11 0,-3 10 0,-1 10 0,-1 9 0,0 7 0,3 1 0,4 2 0,5-5 0,3-13-8191</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02.103"/>
    </inkml:context>
    <inkml:brush xml:id="br0">
      <inkml:brushProperty name="width" value="0.05" units="cm"/>
      <inkml:brushProperty name="height" value="0.05" units="cm"/>
    </inkml:brush>
  </inkml:definitions>
  <inkml:trace contextRef="#ctx0" brushRef="#br0">188 58 24575,'-3'1'0,"1"-1"0,0 1 0,-1-1 0,1 1 0,0 0 0,-1 0 0,1 0 0,0 0 0,0 1 0,0-1 0,0 1 0,0-1 0,0 1 0,-2 3 0,-1 0 0,1 0 0,0 0 0,0 0 0,-4 8 0,0 4 0,5-11 0,0 0 0,0 0 0,0 0 0,-1 0 0,0-1 0,-5 7 0,8-11 0,0 0 0,-1 0 0,1 0 0,0 0 0,-1 0 0,1-1 0,-1 1 0,1 0 0,-1-1 0,0 1 0,1-1 0,-1 1 0,1-1 0,-1 0 0,0 0 0,1 1 0,-1-1 0,0 0 0,1-1 0,-1 1 0,0 0 0,1 0 0,-1-1 0,0 1 0,1-1 0,-1 1 0,1-1 0,-1 0 0,1 0 0,-2-1 0,0 0 0,-1-1 0,1 1 0,0-1 0,0 0 0,1 0 0,-1 0 0,1 0 0,-1 0 0,1-1 0,0 1 0,0-1 0,1 1 0,-1-1 0,1 0 0,0 0 0,-1 0 0,2 0 0,-1 0 0,0 0 0,1 0 0,0 0 0,0-5 0,0 5 0,0 0 0,0 0 0,1 0 0,-1 1 0,1-1 0,0 0 0,0 0 0,0 1 0,1-1 0,-1 1 0,1-1 0,0 1 0,0-1 0,0 1 0,0 0 0,0 0 0,1 0 0,-1 1 0,1-1 0,0 0 0,0 1 0,0 0 0,5-4 0,-2 4-54,0 0-1,0 0 0,0 0 1,0 1-1,0 0 1,0 0-1,0 1 0,1 0 1,-1 0-1,0 0 1,0 0-1,0 1 0,0 0 1,0 1-1,0-1 0,0 1 1,0 0-1,0 1 1,-1-1-1,1 1 0,-1 0 1,0 1-1,0-1 1,9 8-1,-2 3-6771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02.341"/>
    </inkml:context>
    <inkml:brush xml:id="br0">
      <inkml:brushProperty name="width" value="0.05" units="cm"/>
      <inkml:brushProperty name="height" value="0.05" units="cm"/>
    </inkml:brush>
  </inkml:definitions>
  <inkml:trace contextRef="#ctx0" brushRef="#br0">17 74 24575,'-2'-3'0,"0"0"0,0 0 0,1 0 0,-1 0 0,1 0 0,0 0 0,0-1 0,0 1 0,0-6 0,0 7 0,1 0 0,-1 0 0,1 0 0,0 0 0,0 0 0,0 0 0,0 0 0,0 0 0,0 0 0,1 0 0,-1 0 0,0 0 0,1 0 0,0 0 0,1-4 0,-2 6 0,1 0 0,-1 0 0,0 0 0,1 0 0,-1 0 0,0 0 0,0 0 0,1 0 0,-1 0 0,0 0 0,0 0 0,1 0 0,-1 0 0,0 0 0,1 0 0,-1 0 0,0 0 0,0 0 0,1 0 0,-1 0 0,0 1 0,0-1 0,1 0 0,-1 0 0,0 0 0,0 0 0,0 1 0,1-1 0,-1 0 0,0 0 0,0 0 0,0 1 0,1-1 0,-1 0 0,0 0 0,0 1 0,7 10 0,3 11 0,-1 1 0,-2 0 0,7 31 0,-2-8 0,35 113 294,27 99-1953,-69-233-5167</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03.441"/>
    </inkml:context>
    <inkml:brush xml:id="br0">
      <inkml:brushProperty name="width" value="0.05" units="cm"/>
      <inkml:brushProperty name="height" value="0.05" units="cm"/>
    </inkml:brush>
  </inkml:definitions>
  <inkml:trace contextRef="#ctx0" brushRef="#br0">118 297 24575,'70'-144'0,"-67"140"0,0-1 0,-1 1 0,0-1 0,0 0 0,0 0 0,1-9 0,-3 13 0,0 1 0,0 0 0,0 0 0,0 0 0,0 0 0,0-1 0,0 1 0,0 0 0,0 0 0,0 0 0,0 0 0,0-1 0,0 1 0,0 0 0,0 0 0,0 0 0,0 0 0,0 0 0,-1-1 0,1 1 0,0 0 0,0 0 0,0 0 0,0 0 0,0 0 0,0 0 0,-1 0 0,1-1 0,0 1 0,0 0 0,0 0 0,0 0 0,0 0 0,-1 0 0,1 0 0,0 0 0,0 0 0,0 0 0,0 0 0,-1 0 0,1 0 0,0 0 0,0 0 0,-1 0 0,-10 4 0,-10 8 0,-17 17 0,-60 57 0,94-82 0,0 0 0,1 0 0,0 0 0,0 0 0,0 0 0,0 1 0,-3 6 0,6-10 0,0 0 0,-1 0 0,1 0 0,0 0 0,-1 0 0,1 0 0,0 0 0,0 1 0,0-1 0,0 0 0,0 0 0,0 0 0,0 0 0,1 1 0,-1-1 0,0 0 0,1 0 0,-1 0 0,0 0 0,1 0 0,-1 0 0,1 0 0,0 0 0,-1 0 0,1 0 0,0 0 0,0 0 0,0-1 0,-1 1 0,1 0 0,0 0 0,0-1 0,0 1 0,0-1 0,0 1 0,0-1 0,0 1 0,2 0 0,53 19 0,-35-14 0,-1 2 0,31 15 0,-7 5 0,-29-17 0,1-1 0,0 0 0,1-2 0,0 0 0,19 7 0,-32-14 0,1 0 0,-1 0 0,0 0 0,1-1 0,-1 1 0,0-1 0,1 0 0,-1-1 0,1 1 0,-1-1 0,0 1 0,1-1 0,-1-1 0,0 1 0,0-1 0,0 1 0,0-1 0,0 0 0,0 0 0,0-1 0,-1 1 0,1-1 0,-1 0 0,0 0 0,0 0 0,5-7 0,-5 6 0,0 0 0,0 0 0,-1-1 0,1 1 0,-1-1 0,0 1 0,-1-1 0,1 0 0,-1 0 0,0 0 0,0 0 0,0 0 0,-1 0 0,0 0 0,0 0 0,0 0 0,-2-6 0,1 4 0,0 1 0,-1-1 0,0 1 0,0-1 0,-1 1 0,1 0 0,-1 0 0,-1 0 0,1 0 0,-1 0 0,0 1 0,-6-6 0,5 7 0,8 11 0,10 10 0,-8-13 0,1-1 0,-1 0 0,1 0 0,-1 0 0,1-1 0,0 0 0,0 0 0,0-1 0,0 1 0,0-1 0,0-1 0,1 1 0,-1-1 0,0 0 0,0 0 0,0-1 0,1 0 0,-1 0 0,0-1 0,0 1 0,9-5 0,-11 5 0,-1-1 0,1 0 0,0 0 0,-1 0 0,1 0 0,-1-1 0,0 1 0,0-1 0,0 0 0,0 0 0,0 0 0,-1 0 0,1 0 0,2-6 0,-4 6 0,1 0 0,-1-1 0,0 1 0,-1-1 0,1 1 0,-1 0 0,1-1 0,-1 1 0,0-1 0,0 1 0,0-1 0,-1 1 0,0-1 0,1 1 0,-1 0 0,0-1 0,0 1 0,-1 0 0,-1-5 0,1 5 0,0-1 0,0 0 0,0 1 0,-1 0 0,1-1 0,-1 1 0,0 0 0,0 0 0,0 1 0,0-1 0,0 1 0,-1-1 0,1 1 0,-1 0 0,1 0 0,-1 0 0,0 1 0,0 0 0,0-1 0,0 1 0,0 0 0,0 1 0,0-1 0,0 1 0,0 0 0,0 0 0,0 0 0,0 0 0,0 1 0,0 0 0,0 0 0,0 0 0,0 0 0,0 0 0,0 1 0,1 0 0,-1 0 0,0 0 0,1 0 0,0 0 0,-1 1 0,1 0 0,0-1 0,0 1 0,1 0 0,-1 1 0,-4 5 0,4-4 0,0 0 0,1 0 0,-1 0 0,1 1 0,0-1 0,1 1 0,-1-1 0,1 1 0,0 0 0,0 0 0,1-1 0,0 1 0,0 0 0,0 0 0,1-1 0,2 11 0,-2-11 0,0 0 0,1-1 0,0 1 0,0-1 0,1 0 0,-1 0 0,1 1 0,0-2 0,0 1 0,0 0 0,0-1 0,1 1 0,-1-1 0,1 0 0,0 0 0,0 0 0,0-1 0,0 0 0,1 1 0,5 1 0,3 0 0,0-1 0,0 0 0,0-1 0,0-1 0,0 0 0,0 0 0,0-1 0,1-1 0,-1 0 0,16-4 0,-2-1 0,1-2 0,-1 0 0,44-21 0,-61 25 0,-1-1 0,0 0 0,0 0 0,-1-1 0,0 0 0,0-1 0,8-7 0,-12 9 0,-1 1 0,1-1 0,-1 1 0,0-1 0,-1 0 0,1 0 0,-1 0 0,0 0 0,0-1 0,0 1 0,-1-1 0,0 1 0,0-1 0,0-8 0,-2-22 0,0 21 0,1-33 0,1 45 0,-1 0 0,0 0 0,1 0 0,0 0 0,0 0 0,0 0 0,0 0 0,0 0 0,1 0 0,-1 0 0,1 0 0,-1 1 0,1-1 0,0 0 0,4-2 0,-5 4 0,0 0 0,-1 0 0,1 0 0,0 0 0,1 1 0,-1-1 0,0 0 0,0 1 0,0-1 0,0 1 0,0-1 0,0 1 0,1 0 0,-1-1 0,0 1 0,0 0 0,1 0 0,-1 0 0,0 0 0,0 0 0,1 0 0,-1 0 0,0 0 0,0 1 0,1-1 0,-1 0 0,0 1 0,0-1 0,0 1 0,0-1 0,1 1 0,-1 0 0,0 0 0,0-1 0,0 1 0,-1 0 0,1 0 0,0 0 0,0 0 0,0 0 0,0 0 0,-1 0 0,1 0 0,-1 0 0,1 0 0,0 2 0,4 7 0,-1 0 0,-1 0 0,1 1 0,1 12 0,-4-17 0,2 2 0,-1 0 0,1-1 0,0 1 0,0-1 0,1 1 0,0-1 0,1 0 0,-1-1 0,1 1 0,0-1 0,1 0 0,0 0 0,10 8 0,-8-6 0,-1 1 0,1 0 0,-2 0 0,1 1 0,-2 0 0,1 0 0,-1 1 0,-1-1 0,0 1 0,0 0 0,4 21 0,-1 11 0,4 74 0,-9-100 0,1 28 0,-1 1 0,-9 87 0,6-129 0,0 0 0,1 0 0,-2 0 0,1-1 0,0 1 0,-1 0 0,1-1 0,-1 1 0,0-1 0,0 1 0,0-1 0,-1 0 0,1 0 0,-1 0 0,-6 5 0,6-6 0,0 0 0,0-1 0,0 1 0,0-1 0,0 0 0,0 0 0,-1 0 0,1 0 0,0-1 0,-1 1 0,1-1 0,-1 0 0,1 0 0,0 0 0,-1 0 0,1-1 0,-1 1 0,-5-3 0,-1 0 0,0-1 0,0 0 0,0-1 0,1 0 0,0 0 0,0-1 0,0 0 0,1-1 0,0 0 0,0 0 0,0 0 0,1-1 0,-10-16 0,13 19 0,0 0 0,1-1 0,0 0 0,0 1 0,0-1 0,1-1 0,0 1 0,0 0 0,0 0 0,1-1 0,0 1 0,0-1 0,1 1 0,0-1 0,0 1 0,0-1 0,1 0 0,0 1 0,0 0 0,1-1 0,-1 1 0,1 0 0,4-9 0,1 4 0,0 1 0,1 0 0,0 0 0,0 0 0,1 1 0,0 0 0,1 0 0,0 1 0,0 1 0,1 0 0,0 0 0,0 1 0,23-9 0,-17 8 0,1 1 0,0 1 0,0 1 0,0 1 0,0 0 0,1 1 0,-1 1 0,1 1 0,18 1 0,-27 0-124,1 1 0,0-1 0,-1 2 0,1-1 0,-1 1 0,0 1-1,0 0 1,0 0 0,-1 1 0,17 11 0,-3 5-6702</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06.044"/>
    </inkml:context>
    <inkml:brush xml:id="br0">
      <inkml:brushProperty name="width" value="0.05" units="cm"/>
      <inkml:brushProperty name="height" value="0.05" units="cm"/>
    </inkml:brush>
  </inkml:definitions>
  <inkml:trace contextRef="#ctx0" brushRef="#br0">1 88 24575,'20'-23'0,"-13"14"0,0 1 0,0 1 0,0-1 0,1 1 0,14-9 0,-20 14 0,0 1 0,1 0 0,-1 0 0,1 0 0,-1 0 0,1 0 0,-1 1 0,1-1 0,0 1 0,-1 0 0,1-1 0,0 1 0,-1 1 0,1-1 0,0 0 0,-1 1 0,1-1 0,0 1 0,-1 0 0,1-1 0,-1 1 0,1 1 0,-1-1 0,0 0 0,1 0 0,3 4 0,-2-1 0,1 0 0,-1 0 0,0 0 0,0 1 0,0-1 0,-1 1 0,0 0 0,0 0 0,0 0 0,0 0 0,-1 1 0,3 8 0,-3-6 0,0 0 0,0 1 0,-1-1 0,0 0 0,0 1 0,-1-1 0,-1 1 0,-1 13 0,1-16 0,0 0 0,0-1 0,-1 0 0,0 1 0,0-1 0,0 0 0,-1 0 0,0 0 0,1 0 0,-2 0 0,1-1 0,-8 8 0,8-9 0,0 0 0,-1-1 0,1 1 0,-1-1 0,0 0 0,1 0 0,-1-1 0,0 1 0,0-1 0,0 0 0,0 0 0,-1 0 0,1 0 0,0-1 0,0 0 0,0 0 0,-1 0 0,-6-1 0,8 1 0,0-1 0,0 1 0,0-1 0,0 1 0,0-1 0,1 0 0,-1 0 0,0 0 0,0-1 0,1 1 0,-1-1 0,1 1 0,0-1 0,-1 0 0,1 0 0,0 0 0,0 0 0,0 0 0,0 0 0,0-1 0,1 1 0,-3-6 0,2 5 0,1-1 0,1 0 0,-1 1 0,0-1 0,1 0 0,0 1 0,0-1 0,0 0 0,0 0 0,1 1 0,-1-1 0,1 0 0,0 1 0,0-1 0,1 1 0,-1-1 0,3-4 0,-2 3-105,1 0 0,-1 0 0,1 0 0,0 0 0,1 1 0,-1 0 0,1-1 0,0 1 0,0 1 0,0-1 0,0 0 0,9-4 0,-1 3-6721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18.780"/>
    </inkml:context>
    <inkml:brush xml:id="br0">
      <inkml:brushProperty name="width" value="0.05" units="cm"/>
      <inkml:brushProperty name="height" value="0.05" units="cm"/>
    </inkml:brush>
  </inkml:definitions>
  <inkml:trace contextRef="#ctx0" brushRef="#br0">113 75 24575,'1'0'0,"0"1"0,-1-1 0,1 0 0,0 1 0,0-1 0,-1 1 0,1-1 0,0 1 0,-1-1 0,1 1 0,0 0 0,-1-1 0,1 1 0,-1 0 0,1-1 0,-1 1 0,1 0 0,-1 0 0,0-1 0,1 1 0,-1 0 0,0 0 0,0 0 0,1 0 0,-1-1 0,0 1 0,0 1 0,3 29 0,-3-28 0,1 9 0,-1-6 0,0-1 0,0 0 0,1 1 0,0-1 0,3 9 0,-4-13 0,1 1 0,0-1 0,0 1 0,0-1 0,0 1 0,0-1 0,0 0 0,0 1 0,0-1 0,0 0 0,1 0 0,-1 0 0,1 0 0,-1 0 0,1 0 0,-1 0 0,1-1 0,-1 1 0,1 0 0,-1-1 0,1 1 0,2-1 0,4 1 0,-1 0 0,1 0 0,0-1 0,0 0 0,0 0 0,-1-1 0,1 0 0,0-1 0,0 0 0,-1 0 0,11-4 0,-13 4 0,1-1 0,-1 1 0,0-1 0,0-1 0,0 1 0,0 0 0,0-1 0,-1 0 0,0 0 0,0-1 0,0 1 0,0-1 0,-1 0 0,1 0 0,3-8 0,-6 10 0,0 1 0,0-1 0,0 1 0,-1 0 0,1-1 0,-1 1 0,1-1 0,-1 1 0,0-1 0,0 1 0,0-1 0,-1 1 0,1-1 0,0 1 0,-1-1 0,0 1 0,1-1 0,-3-4 0,0 4 0,1-1 0,0 1 0,-1-1 0,0 1 0,0 0 0,0 0 0,0 0 0,0 1 0,-1-1 0,-5-2 0,-2-1 0,1 1 0,-2 0 0,1 1 0,-1 0 0,1 1 0,-1 0 0,-13-1 0,13 2 0,-1 2 0,1-1 0,-1 2 0,0-1 0,1 2 0,-1 0 0,1 0 0,-13 5 0,21-6 0,-1 1 0,1 0 0,-1 0 0,1 0 0,0 1 0,0-1 0,0 1 0,1 0 0,-1 0 0,0 0 0,1 0 0,0 1 0,0 0 0,0-1 0,0 1 0,1 0 0,0 0 0,-1 1 0,1-1 0,1 0 0,-1 1 0,1-1 0,-1 1 0,0 7 0,1-4 0,1 0 0,0 0 0,0 1 0,0-1 0,1 0 0,1 0 0,-1 0 0,1 0 0,1 0 0,3 8 0,-1-4 0,1 0 0,0-1 0,1 0 0,1 0 0,15 17 0,-3-8 0,0-1 0,1-1 0,1-1 0,1-2 0,33 19 0,-42-26 114,-1-1 0,26 8 0,-36-14-209,0 0 0,1 0 0,-1 0 0,1 0 1,-1-1-1,1 1 0,-1-1 0,1 0 0,-1 0 0,1 0 1,-1-1-1,1 1 0,-1-1 0,1 0 0,-1 0 1,0 0-1,7-3 0,1-5-6731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02.227"/>
    </inkml:context>
    <inkml:brush xml:id="br0">
      <inkml:brushProperty name="width" value="0.05" units="cm"/>
      <inkml:brushProperty name="height" value="0.05" units="cm"/>
    </inkml:brush>
  </inkml:definitions>
  <inkml:trace contextRef="#ctx0" brushRef="#br0">8 198 24575,'-1'0'0,"1"1"0,0-1 0,0 0 0,0 0 0,-1 0 0,1 0 0,0 0 0,0 0 0,0 0 0,-1 0 0,1 0 0,0 0 0,0 0 0,0 0 0,-1 0 0,1 0 0,0 0 0,0 0 0,-1 0 0,1 0 0,0 0 0,0-1 0,0 1 0,0 0 0,-1 0 0,1 0 0,0 0 0,0 0 0,0 0 0,0-1 0,-1 1 0,1 0 0,0 0 0,0 0 0,0 0 0,0-1 0,0 1 0,0 0 0,0 0 0,0 0 0,-1-1 0,1 1 0,8-8 0,14-5 0,20 0 0,85-16 0,-58 15 0,35-6 0,-52 12 0,59-18 0,-109 25 29,1 0-1,-1 1 1,1-1-1,-1 0 0,0-1 1,1 1-1,-1 0 1,0-1-1,0 1 1,0-1-1,3-3 1,-4 4-104,0 0 1,-1 0 0,1 0 0,-1-1 0,1 1-1,-1 0 1,1-1 0,-1 1 0,0 0 0,0-1-1,0 1 1,1 0 0,-1-1 0,0 1 0,-1 0-1,1-1 1,0 1 0,0 0 0,-1-1 0,1 1-1,-1 0 1,0-3 0,-5-10-6752</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06.292"/>
    </inkml:context>
    <inkml:brush xml:id="br0">
      <inkml:brushProperty name="width" value="0.05" units="cm"/>
      <inkml:brushProperty name="height" value="0.05" units="cm"/>
    </inkml:brush>
  </inkml:definitions>
  <inkml:trace contextRef="#ctx0" brushRef="#br0">402 1 24575,'-1'2'0,"0"1"0,0 0 0,0-1 0,-1 1 0,1-1 0,0 0 0,-1 1 0,0-1 0,0 0 0,0 0 0,0 0 0,0 0 0,-4 2 0,-5 7 0,-10 17 0,1 0 0,1 2 0,2 0 0,-17 39 0,15-30 0,-11 23 73,-153 290-1511,162-315-5388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06.646"/>
    </inkml:context>
    <inkml:brush xml:id="br0">
      <inkml:brushProperty name="width" value="0.05" units="cm"/>
      <inkml:brushProperty name="height" value="0.05" units="cm"/>
    </inkml:brush>
  </inkml:definitions>
  <inkml:trace contextRef="#ctx0" brushRef="#br0">219 21 24575,'0'-1'0,"0"1"0,0 0 0,0 0 0,0 0 0,-1 0 0,1 0 0,0 0 0,0-1 0,0 1 0,0 0 0,0 0 0,0 0 0,0 0 0,0 0 0,0 0 0,0 0 0,0-1 0,0 1 0,-1 0 0,1 0 0,0 0 0,0 0 0,0 0 0,0 0 0,0 0 0,0 0 0,0 0 0,-1 0 0,1 0 0,0 0 0,0 0 0,0 0 0,0 0 0,0 0 0,0 0 0,-1 0 0,1 0 0,0 0 0,0 0 0,0 0 0,0 0 0,0 0 0,-1 0 0,1 0 0,0 0 0,0 0 0,0 0 0,0 0 0,0 0 0,0 0 0,-12 7 0,-8 8 0,13-6 0,0-1 0,-10 17 0,13-18 0,-1 1 0,0-2 0,0 1 0,0 0 0,-1-1 0,-10 8 0,15-13 0,-1 0 0,0 0 0,0 0 0,0 0 0,0 0 0,0 0 0,0-1 0,0 1 0,0-1 0,0 0 0,0 0 0,-1 0 0,1 0 0,0 0 0,0 0 0,0 0 0,0 0 0,0-1 0,0 1 0,0-1 0,0 0 0,0 0 0,0 0 0,0 1 0,0-2 0,0 1 0,1 0 0,-1 0 0,0-1 0,-2-2 0,0 1 0,0-1 0,0 1 0,0-1 0,0-1 0,1 1 0,-1 0 0,1-1 0,0 0 0,-2-5 0,4 8 0,0 0 0,1 1 0,-1-1 0,1 0 0,0 0 0,-1 0 0,1 1 0,0-1 0,0 0 0,0 0 0,0 0 0,0 1 0,1-1 0,-1 0 0,1 0 0,-1 1 0,1-1 0,-1 0 0,1 0 0,0 1 0,0-1 0,0 1 0,0-1 0,0 1 0,0-1 0,0 1 0,0 0 0,1-1 0,-1 1 0,1 0 0,2-2 0,2-1 26,0 1 0,1-1 0,0 1 0,0 0-1,0 1 1,0 0 0,0 0 0,0 0 0,0 1 0,1 0-1,14 0 1,5 2-294,53 9-1,-34-3-869,-27-5-5688</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06.880"/>
    </inkml:context>
    <inkml:brush xml:id="br0">
      <inkml:brushProperty name="width" value="0.05" units="cm"/>
      <inkml:brushProperty name="height" value="0.05" units="cm"/>
    </inkml:brush>
  </inkml:definitions>
  <inkml:trace contextRef="#ctx0" brushRef="#br0">12 64 24575,'0'-6'0,"0"-5"0,0-8 0,-3 1 0,-1 8 0,0 13 0,4 12 0,5 10 0,2 10 0,2 8 0,4 10 0,2 5 0,1 2 0,-1-4 0,-3 0 0,-4-5 0,-4-4 0,-2-10-8191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07.146"/>
    </inkml:context>
    <inkml:brush xml:id="br0">
      <inkml:brushProperty name="width" value="0.05" units="cm"/>
      <inkml:brushProperty name="height" value="0.05" units="cm"/>
    </inkml:brush>
  </inkml:definitions>
  <inkml:trace contextRef="#ctx0" brushRef="#br0">36 185 24575,'25'-25'0,"5"-4"0,-1-1 0,37-51 0,-58 65 0,-8 16 0,0 0 0,0 0 0,0-1 0,0 1 0,0 0 0,0 0 0,0 0 0,0 0 0,-1 0 0,1-1 0,0 1 0,0 0 0,0 0 0,0 0 0,0 0 0,0 0 0,0 0 0,0-1 0,0 1 0,0 0 0,-1 0 0,1 0 0,0 0 0,0 0 0,0 0 0,0 0 0,0 0 0,0 0 0,-1 0 0,1 0 0,0 0 0,0 0 0,0 0 0,0-1 0,0 1 0,0 0 0,-1 0 0,1 0 0,0 0 0,0 1 0,0-1 0,0 0 0,0 0 0,-1 0 0,1 0 0,0 0 0,0 0 0,0 0 0,0 0 0,-28 15 0,11-2 0,-10 6 0,1 1 0,-39 39 0,63-56 0,-1 0 0,0 0 0,1 1 0,0-1 0,0 1 0,0-1 0,0 1 0,1 0 0,0 0 0,-1 0 0,1 0 0,0 0 0,1 0 0,-1 0 0,1 0 0,0 0 0,0 0 0,0 0 0,0 0 0,1 0 0,0 0 0,0 0 0,0 0 0,0 0 0,0 0 0,1 0 0,0-1 0,0 1 0,4 5 0,5 8 0,2 0 0,0-2 0,1 1 0,25 20 0,-35-32 0,27 24-682,42 28-1,-41-35-6143</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07.940"/>
    </inkml:context>
    <inkml:brush xml:id="br0">
      <inkml:brushProperty name="width" value="0.05" units="cm"/>
      <inkml:brushProperty name="height" value="0.05" units="cm"/>
    </inkml:brush>
  </inkml:definitions>
  <inkml:trace contextRef="#ctx0" brushRef="#br0">30 327 24575,'0'-4'0,"-1"0"0,0 0 0,0 1 0,0-1 0,0 0 0,-1 1 0,1-1 0,-1 1 0,-3-5 0,3 5 0,1 1 0,-1-1 0,1 0 0,-1 0 0,1 0 0,0 0 0,0 0 0,0 0 0,0 0 0,1 0 0,-1 0 0,1-6 0,0 8 0,1 1 0,-1-1 0,0 1 0,0-1 0,1 1 0,-1-1 0,1 1 0,-1-1 0,1 1 0,-1 0 0,0-1 0,1 1 0,-1-1 0,1 1 0,0 0 0,-1 0 0,1-1 0,-1 1 0,1 0 0,-1 0 0,1 0 0,0 0 0,-1 0 0,1 0 0,-1 0 0,1 0 0,0 0 0,-1 0 0,1 0 0,-1 0 0,1 0 0,0 0 0,27 5 0,-18-2 0,12 0 0,0-1 0,0 0 0,0-1 0,0-2 0,0 0 0,0-1 0,35-9 0,-50 9 0,1-1 0,-1 1 0,1-2 0,-1 1 0,0-1 0,-1 0 0,1 0 0,-1-1 0,0 1 0,10-11 0,-12 10 0,0 0 0,-1 0 0,1 0 0,-1-1 0,-1 1 0,1-1 0,-1 1 0,0-1 0,0 0 0,0 0 0,-1 0 0,0 0 0,0 0 0,-1 0 0,0-9 0,0 11 0,0 1 0,0-1 0,-1 1 0,1-1 0,-1 1 0,0-1 0,0 1 0,0 0 0,0-1 0,0 1 0,-1 0 0,0 0 0,1 0 0,-1 0 0,0 0 0,-1 0 0,1 1 0,0-1 0,-1 1 0,0 0 0,1-1 0,-1 1 0,0 0 0,0 1 0,0-1 0,0 0 0,0 1 0,-1 0 0,1 0 0,0 0 0,-1 0 0,-5-1 0,1 1 0,1 1 0,-1-1 0,1 1 0,0 1 0,-1 0 0,1 0 0,0 0 0,-1 1 0,1 0 0,0 0 0,0 0 0,0 1 0,1 0 0,-12 8 0,9-5 0,1 1 0,-1 1 0,2 0 0,-1 0 0,1 0 0,0 1 0,1 0 0,0 0 0,0 1 0,1 0 0,0 0 0,1 0 0,0 0 0,1 1 0,0-1 0,0 1 0,1 0 0,1 0 0,0 0 0,0 0 0,1 0 0,2 13 0,-1-14 0,0 1 0,1 0 0,0-1 0,1 0 0,0 1 0,1-1 0,0 0 0,0-1 0,1 1 0,1-1 0,-1 0 0,1 0 0,1-1 0,0 1 0,0-1 0,1-1 0,0 0 0,0 0 0,0 0 0,1-1 0,0 0 0,19 8 0,-17-9 0,0-1 0,0-1 0,1 0 0,-1-1 0,1 0 0,0-1 0,-1 0 0,1-1 0,0 0 0,-1 0 0,14-4 0,-8 1 0,-1-1 0,0-1 0,0 0 0,-1-1 0,1-1 0,-1-1 0,18-11 0,-14 6 0,0-1 0,-1-1 0,-1 0 0,0-1 0,-2-1 0,1-1 0,-2 0 0,0-1 0,-2 0 0,0-1 0,14-32 0,-22 45 0,-1-1 0,0 0 0,-1 1 0,0-1 0,0 0 0,0-1 0,-1 1 0,0 0 0,-1 0 0,0 0 0,-1-11 0,-5 9 0,1 16 0,-1 18 0,4-14 0,1 0 0,1 0 0,0 0 0,0 0 0,1 0 0,1 0 0,-1 0 0,1-1 0,6 17 0,-6-21 0,0-1 0,0 0 0,0 0 0,1 0 0,-1-1 0,1 1 0,0 0 0,0-1 0,0 0 0,0 0 0,1 0 0,0 0 0,-1 0 0,1-1 0,0 1 0,0-1 0,0 0 0,0-1 0,1 1 0,-1-1 0,0 1 0,1-1 0,8 1 0,-9-2 0,0 0 0,1 0 0,-1 0 0,0 0 0,0-1 0,1 0 0,-1 1 0,0-2 0,0 1 0,0 0 0,0-1 0,0 0 0,0 0 0,-1 0 0,7-4 0,0-3 0,0 0 0,0-1 0,13-16 0,-16 17 0,0 0 0,0 1 0,1 1 0,0-1 0,0 1 0,14-8 0,-21 14 0,1 0 0,0 0 0,-1 0 0,1 1 0,0-1 0,-1 0 0,1 1 0,0 0 0,0-1 0,-1 1 0,1 0 0,0 0 0,0 0 0,-1 0 0,1 0 0,0 0 0,0 1 0,-1-1 0,1 1 0,3 0 0,-3 1 0,0-1 0,1 1 0,-1 0 0,0 0 0,0-1 0,0 1 0,0 1 0,0-1 0,0 0 0,-1 0 0,3 5 0,2 5 0,-1-1 0,-1 1 0,0 0 0,4 21 0,0 17 0,-1-1 0,-3 1 0,-2 0 0,-2 0 0,-13 94 0,11-131 0,0-1 0,-1 0 0,-1-1 0,0 1 0,0-1 0,-1 1 0,-1-1 0,-7 12 0,11-20 0,0 0 0,-1 0 0,1-1 0,-1 1 0,1 0 0,-1-1 0,0 1 0,0-1 0,0 0 0,0 0 0,0 0 0,-1 0 0,1-1 0,0 0 0,-1 1 0,1-1 0,-1 0 0,0 0 0,1-1 0,-1 1 0,0-1 0,1 0 0,-1 0 0,0 0 0,1 0 0,-1-1 0,0 0 0,1 1 0,-1-1 0,-6-3 0,5 2 0,0 0 0,-1-1 0,1 1 0,0-1 0,1-1 0,-1 1 0,0 0 0,1-1 0,0 0 0,0 0 0,0-1 0,0 1 0,1-1 0,0 1 0,0-1 0,0 0 0,0 0 0,1-1 0,0 1 0,0 0 0,0-1 0,1 1 0,0-1 0,0 0 0,0 1 0,1-8 0,0 3 0,0 0 0,1 0 0,0 1 0,1-1 0,0 0 0,1 0 0,0 1 0,0-1 0,1 1 0,0 0 0,1 0 0,0 0 0,0 1 0,9-11 0,-1 6 31,-1 0 0,2 1 0,0 0 0,0 1 0,1 1 0,0 0 0,0 1 0,1 1 1,1 1-1,20-8 0,-24 11-80,0 1 0,0 0 0,1 0 1,-1 2-1,1-1 0,15 2 0,-20 0-75,0 1 0,0 0 0,0 1 0,-1 0 0,1 0 0,-1 1-1,0 0 1,1 0 0,-1 1 0,7 5 0,15 13-6702</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19.606"/>
    </inkml:context>
    <inkml:brush xml:id="br0">
      <inkml:brushProperty name="width" value="0.05" units="cm"/>
      <inkml:brushProperty name="height" value="0.05" units="cm"/>
    </inkml:brush>
  </inkml:definitions>
  <inkml:trace contextRef="#ctx0" brushRef="#br0">189 0 24575,'-3'2'0,"1"-1"0,-1 1 0,0-1 0,0 1 0,1 0 0,-1 0 0,1 0 0,-1 1 0,1-1 0,-3 5 0,1-3 0,-12 16 0,1 0 0,1 1 0,1 0 0,1 1 0,-9 26 0,-1-4 0,-10 29-1365,23-50-5461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44.990"/>
    </inkml:context>
    <inkml:brush xml:id="br0">
      <inkml:brushProperty name="width" value="0.05" units="cm"/>
      <inkml:brushProperty name="height" value="0.05" units="cm"/>
    </inkml:brush>
  </inkml:definitions>
  <inkml:trace contextRef="#ctx0" brushRef="#br0">161 103 24575,'-1'0'0,"0"0"0,0-1 0,0 1 0,1-1 0,-1 1 0,0-1 0,0 1 0,0-1 0,1 0 0,-1 0 0,0 1 0,1-1 0,-1 0 0,0 0 0,1 0 0,-1 1 0,1-1 0,0 0 0,-1 0 0,1 0 0,0 0 0,-1 0 0,1 0 0,0 0 0,0 0 0,0 0 0,0-1 0,-3-29 0,3 29 0,0 1 0,0-1 0,0 0 0,0 0 0,0 0 0,0 0 0,1 0 0,-1 0 0,1 0 0,-1 1 0,1-1 0,0 0 0,0 0 0,0 1 0,0-1 0,0 0 0,0 1 0,0-1 0,0 1 0,1-1 0,-1 1 0,0 0 0,1 0 0,-1-1 0,1 1 0,0 0 0,-1 0 0,1 1 0,0-1 0,0 0 0,-1 0 0,1 1 0,0-1 0,0 1 0,3-1 0,-1 1 0,0 1 0,0-1 0,0 1 0,0 0 0,0 0 0,0 0 0,0 0 0,-1 1 0,1-1 0,-1 1 0,1 0 0,-1 0 0,1 0 0,-1 1 0,0-1 0,5 6 0,-1 0 0,1 1 0,-2 0 0,1 0 0,-1 1 0,-1-1 0,0 1 0,0 1 0,-1-1 0,0 0 0,-1 1 0,0 0 0,2 17 0,-4-21 0,-1 1 0,0-1 0,0 0 0,0 0 0,-1 1 0,0-1 0,0 0 0,-1 0 0,0 0 0,0 0 0,-1 0 0,0-1 0,0 1 0,0-1 0,-1 1 0,0-1 0,0 0 0,-1-1 0,0 1 0,-6 6 0,3-6 0,0 0 0,0-1 0,0 0 0,-1 0 0,0 0 0,0-1 0,0 0 0,0-1 0,0 0 0,-1-1 0,0 0 0,1 0 0,-11 0 0,14-2 0,1 0 0,0 0 0,0 0 0,-1 0 0,1-1 0,0 0 0,0 0 0,0 0 0,-1-1 0,1 0 0,1 0 0,-1 0 0,0 0 0,0-1 0,1 0 0,0 0 0,-1 0 0,1 0 0,0-1 0,1 0 0,-1 0 0,1 0 0,-1 0 0,1 0 0,-4-8 0,5 7 0,1 0 0,-1 0 0,1 0 0,0-1 0,0 1 0,1 0 0,-1-1 0,1 1 0,0 0 0,1 0 0,-1-1 0,1 1 0,0 0 0,0 0 0,1 0 0,0 0 0,0 0 0,0 0 0,4-7 0,3-4 0,1 0 0,0 2 0,1-1 0,18-18 0,-18 22 69,0 1-1,0 0 0,1 0 0,17-10 1,-25 18-151,0-1 1,-1 1 0,1 0 0,0 1-1,0-1 1,0 1 0,0-1-1,0 1 1,0 1 0,1-1 0,-1 0-1,0 1 1,0 0 0,1 0 0,-1 0-1,0 1 1,0-1 0,0 1 0,1 0-1,3 1 1,6 7-6745</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45.194"/>
    </inkml:context>
    <inkml:brush xml:id="br0">
      <inkml:brushProperty name="width" value="0.05" units="cm"/>
      <inkml:brushProperty name="height" value="0.05" units="cm"/>
    </inkml:brush>
  </inkml:definitions>
  <inkml:trace contextRef="#ctx0" brushRef="#br0">147 4 24575,'3'-3'0,"-2"5"0,-5 8 0,-4 9 0,-1 14 0,-2 14 0,-3 14 0,-1 10 0,-2 8 0,-1 6 0,3 5 0,0-1 0,3-6 0,4-8 0,3-16-8191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45.492"/>
    </inkml:context>
    <inkml:brush xml:id="br0">
      <inkml:brushProperty name="width" value="0.05" units="cm"/>
      <inkml:brushProperty name="height" value="0.05" units="cm"/>
    </inkml:brush>
  </inkml:definitions>
  <inkml:trace contextRef="#ctx0" brushRef="#br0">1 44 24575,'5'-3'0,"1"1"0,-1 0 0,1 0 0,0 1 0,-1 0 0,1 0 0,0 0 0,0 0 0,0 1 0,0 0 0,0 0 0,0 1 0,-1 0 0,1 0 0,0 0 0,0 1 0,-1-1 0,1 1 0,-1 1 0,1-1 0,-1 1 0,0 0 0,6 4 0,1 2 0,-1 0 0,0 1 0,0 0 0,-1 1 0,0 0 0,0 0 0,-2 1 0,9 14 0,-12-19 0,-1 1 0,0 0 0,-1 0 0,0 1 0,0-1 0,-1 1 0,0-1 0,2 18 0,-4-23 0,0 0 0,0 0 0,0 0 0,0 0 0,-1 0 0,1 0 0,-1 0 0,0 0 0,0 0 0,0 0 0,0 0 0,-1 0 0,1 0 0,-1-1 0,1 1 0,-1-1 0,0 1 0,0-1 0,0 0 0,0 1 0,-1-1 0,1 0 0,-1-1 0,1 1 0,-1 0 0,0-1 0,1 1 0,-6 1 0,2-1 0,0 0 0,0 0 0,0-1 0,-1 0 0,1 0 0,0-1 0,0 1 0,-1-1 0,1-1 0,0 1 0,-1-1 0,1 0 0,0-1 0,0 1 0,0-1 0,0 0 0,-8-5 0,10 5 0,-1-1 0,1 1 0,0-1 0,0 0 0,0-1 0,1 1 0,-1-1 0,1 1 0,0-1 0,0 0 0,0-1 0,0 1 0,1 0 0,0-1 0,0 1 0,0-1 0,0 0 0,1 1 0,0-1 0,0 0 0,0 0 0,0-7 0,1 2-44,0 1 0,1-1 0,0 1 0,0-1 0,1 1 0,1 0 0,-1-1 0,2 1 0,-1 1 0,1-1 0,0 0 0,1 1 0,0 0 0,0 0 0,1 0 0,0 1 0,1 0 0,-1 0-1,1 0 1,1 1 0,-1 0 0,1 1 0,0-1 0,0 1 0,0 1 0,1 0 0,0 0 0,0 1 0,0 0 0,11-3 0,7 3-6782</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45.778"/>
    </inkml:context>
    <inkml:brush xml:id="br0">
      <inkml:brushProperty name="width" value="0.05" units="cm"/>
      <inkml:brushProperty name="height" value="0.05" units="cm"/>
    </inkml:brush>
  </inkml:definitions>
  <inkml:trace contextRef="#ctx0" brushRef="#br0">297 122 24575,'-1'-6'0,"1"1"0,-1 0 0,0 0 0,0 0 0,0 0 0,-1 0 0,1 0 0,-1 0 0,0 0 0,-1 1 0,1-1 0,-1 1 0,0-1 0,0 1 0,-1 0 0,1 0 0,-1 1 0,0-1 0,0 1 0,0-1 0,0 1 0,0 1 0,-10-5 0,10 4 0,-1 1 0,0 0 0,-1 0 0,1 1 0,0 0 0,0 0 0,-1 0 0,1 0 0,0 1 0,-1 0 0,1 0 0,-1 0 0,1 1 0,0 0 0,-1 0 0,1 0 0,0 1 0,0-1 0,0 1 0,0 0 0,0 1 0,0-1 0,-4 4 0,1 1 0,1 0 0,-1 1 0,1-1 0,1 1 0,-1 1 0,2-1 0,-1 1 0,1 0 0,0 0 0,1 1 0,0-1 0,-4 17 0,3-8 0,1 1 0,0-1 0,2 1 0,0-1 0,1 1 0,3 22 0,-2-32 0,1 1 0,1-1 0,0 0 0,0 0 0,1 0 0,0 0 0,0-1 0,1 1 0,0-1 0,1 0 0,0 0 0,0 0 0,1 0 0,0-1 0,0 0 0,0-1 0,1 1 0,0-1 0,1 0 0,-1-1 0,1 0 0,0 0 0,0-1 0,1 0 0,-1 0 0,1-1 0,15 5 0,36 1-1365,-4-7-5461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02.664"/>
    </inkml:context>
    <inkml:brush xml:id="br0">
      <inkml:brushProperty name="width" value="0.05" units="cm"/>
      <inkml:brushProperty name="height" value="0.05" units="cm"/>
    </inkml:brush>
  </inkml:definitions>
  <inkml:trace contextRef="#ctx0" brushRef="#br0">103 5 24575,'0'0'0,"0"0"0,1 0 0,-1 0 0,0 0 0,0 0 0,0 0 0,1 0 0,-1 0 0,0 0 0,0 0 0,0 0 0,1 0 0,-1 0 0,0 0 0,0 0 0,0 0 0,1 0 0,-1 0 0,0 0 0,0 0 0,0 0 0,1-1 0,-1 1 0,0 0 0,0 0 0,0 0 0,0 0 0,0 0 0,0-1 0,1 1 0,-1 0 0,0 0 0,0 0 0,0 0 0,0-1 0,0 1 0,0 0 0,0 0 0,0 0 0,0-1 0,0 1 0,0 0 0,-1 0 0,1 0 0,-1 1 0,1-1 0,-1 0 0,1 0 0,-1 1 0,1-1 0,-1 0 0,1 1 0,-1-1 0,1 0 0,0 1 0,-1-1 0,1 1 0,0-1 0,-1 1 0,1-1 0,0 1 0,-1-1 0,1 1 0,0-1 0,0 1 0,-1 0 0,-11 23 0,1 0 0,0 1 0,-9 36 0,-13 81 0,24-102 0,8-35 0,0 0 0,1 0 0,-1 0 0,1 1 0,0-1 0,1 0 0,1 10 0,-2-14 0,0-1 0,0 1 0,1 0 0,-1 0 0,0 0 0,1 0 0,-1-1 0,1 1 0,-1 0 0,1 0 0,-1-1 0,1 1 0,-1 0 0,1-1 0,0 1 0,0 0 0,-1-1 0,1 1 0,0-1 0,1 1 0,-1-1 0,1 1 0,-1-1 0,0 0 0,1 0 0,-1 0 0,1-1 0,-1 1 0,0 0 0,1 0 0,-1-1 0,0 1 0,1-1 0,-1 1 0,0-1 0,0 0 0,1 1 0,-1-1 0,1-1 0,4-2 0,0-1 0,-1 0 0,0-1 0,0 1 0,0-1 0,0 0 0,-1 0 0,0 0 0,-1-1 0,4-7 0,3-7 0,11-43 0,-15 39 0,4-38 0,-11 87 0,-1 20 0,6 62 0,-3-94 0,1 0 0,0 0 0,1 0 0,0-1 0,1 1 0,0-1 0,1 0 0,0 0 0,1-1 0,8 14 0,4-6-1365,-2-6-5461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45.961"/>
    </inkml:context>
    <inkml:brush xml:id="br0">
      <inkml:brushProperty name="width" value="0.05" units="cm"/>
      <inkml:brushProperty name="height" value="0.05" units="cm"/>
    </inkml:brush>
  </inkml:definitions>
  <inkml:trace contextRef="#ctx0" brushRef="#br0">76 57 24575,'-2'-5'0,"0"1"0,0-1 0,-1 1 0,0 0 0,1 0 0,-2 0 0,1 1 0,0-1 0,-1 1 0,0 0 0,1 0 0,-1 0 0,-6-3 0,9 5 0,1 1 0,-1 0 0,0 0 0,0 0 0,1 0 0,-1 0 0,0 0 0,0 0 0,1 0 0,-1 0 0,0 0 0,0 1 0,1-1 0,-1 0 0,0 0 0,1 1 0,-1-1 0,0 0 0,1 1 0,-1-1 0,1 1 0,-1-1 0,1 1 0,-1-1 0,1 1 0,-1-1 0,1 1 0,-1-1 0,1 1 0,-1 0 0,1-1 0,0 1 0,-1 0 0,1-1 0,0 1 0,0 0 0,0-1 0,-1 1 0,1 0 0,0 0 0,0 1 0,-4 37 0,4-34 0,0 52 0,3-1 0,16 86 0,-6-54 0,-11-70-455,1-1 0,7 22 0,-1-15-6371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46.088"/>
    </inkml:context>
    <inkml:brush xml:id="br0">
      <inkml:brushProperty name="width" value="0.05" units="cm"/>
      <inkml:brushProperty name="height" value="0.05" units="cm"/>
    </inkml:brush>
  </inkml:definitions>
  <inkml:trace contextRef="#ctx0" brushRef="#br0">19 12 24575,'0'-3'0,"-3"-1"0,-4 0 0,-2 4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46.540"/>
    </inkml:context>
    <inkml:brush xml:id="br0">
      <inkml:brushProperty name="width" value="0.05" units="cm"/>
      <inkml:brushProperty name="height" value="0.05" units="cm"/>
    </inkml:brush>
  </inkml:definitions>
  <inkml:trace contextRef="#ctx0" brushRef="#br0">225 364 24575,'3'0'0,"0"0"0,1 0 0,-1 0 0,1 0 0,-1-1 0,1 0 0,-1 1 0,0-1 0,1-1 0,-1 1 0,0 0 0,0-1 0,0 1 0,0-1 0,0 0 0,0 0 0,-1 0 0,1-1 0,-1 1 0,1-1 0,-1 1 0,0-1 0,0 0 0,0 0 0,0 0 0,0 0 0,-1 0 0,0 0 0,1 0 0,-1-1 0,0 1 0,0 0 0,-1-1 0,1 1 0,-1 0 0,0-7 0,0 8 0,0 0 0,0 0 0,0 1 0,-1-1 0,1 0 0,-1 0 0,0 0 0,1 0 0,-1 0 0,0 0 0,0 1 0,0-1 0,0 0 0,0 1 0,-1-1 0,1 1 0,0-1 0,-1 1 0,1 0 0,-1 0 0,1-1 0,-1 1 0,0 0 0,0 0 0,1 1 0,-1-1 0,0 0 0,0 0 0,0 1 0,0-1 0,0 1 0,0 0 0,0 0 0,-3 0 0,-3-1 0,1 1 0,0 1 0,0-1 0,0 1 0,0 1 0,0-1 0,0 1 0,-10 4 0,4 1 0,0 0 0,1 1 0,0 0 0,0 1 0,1 1 0,0-1 0,1 2 0,0 0 0,0 0 0,1 0 0,1 1 0,0 1 0,0-1 0,2 1 0,-1 1 0,2-1 0,0 1 0,0 0 0,1 0 0,1 0 0,0 1 0,-1 28 0,4-38 0,0 0 0,1 0 0,-1 0 0,1 0 0,0 0 0,0-1 0,0 1 0,1 0 0,-1-1 0,1 1 0,1-1 0,-1 1 0,0-1 0,1 0 0,0 0 0,5 6 0,-3-6 0,-1-1 0,1 1 0,0-1 0,0 0 0,0 0 0,0 0 0,0-1 0,1 0 0,-1 0 0,1 0 0,0-1 0,-1 0 0,12 1 0,-5-1 0,1-1 0,-1-1 0,0 1 0,0-2 0,0 0 0,0 0 0,-1-1 0,1-1 0,-1 0 0,1-1 0,-1 0 0,0 0 0,-1-1 0,19-14 0,-18 12 0,-1-1 0,-1 0 0,1 0 0,-1-1 0,-1 0 0,0 0 0,-1-1 0,0 0 0,0-1 0,-1 0 0,-1 1 0,0-2 0,6-20 0,-7 10 0,-1-1 0,0 0 0,-2 1 0,-1-1 0,0 0 0,-7-37 0,0 25 0,-1-1 0,-1 1 0,-21-50 0,28 81 0,1 3 0,0-1 0,1 1 0,-1 0 0,0 0 0,0 0 0,0 0 0,0 0 0,-1 0 0,1 0 0,0 0 0,-1 0 0,0 1 0,1-1 0,-5-2 0,6 4 0,0 0 0,0 0 0,0 0 0,-1 0 0,1 0 0,0 0 0,0 0 0,0 0 0,-1 1 0,1-1 0,0 0 0,0 0 0,0 0 0,0 0 0,-1 0 0,1 1 0,0-1 0,0 0 0,0 0 0,0 0 0,0 1 0,0-1 0,0 0 0,-1 0 0,1 1 0,0-1 0,0 0 0,0 0 0,0 0 0,0 1 0,0-1 0,0 0 0,0 0 0,0 1 0,0-1 0,0 0 0,0 0 0,1 1 0,0 26 0,2 0 0,1 0 0,10 35 0,-5-23 0,-2-9 23,35 151 289,-31-140-879,2-1 1,25 50-1,-18-51-6259</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46.726"/>
    </inkml:context>
    <inkml:brush xml:id="br0">
      <inkml:brushProperty name="width" value="0.05" units="cm"/>
      <inkml:brushProperty name="height" value="0.05" units="cm"/>
    </inkml:brush>
  </inkml:definitions>
  <inkml:trace contextRef="#ctx0" brushRef="#br0">88 1 24575,'-3'0'0,"-8"3"0,-4 4 0,-4 1 0,-1-1 0,6-1 0,9-3 0,7-4 0,11-2 0,2 0-8191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46.868"/>
    </inkml:context>
    <inkml:brush xml:id="br0">
      <inkml:brushProperty name="width" value="0.05" units="cm"/>
      <inkml:brushProperty name="height" value="0.05" units="cm"/>
    </inkml:brush>
  </inkml:definitions>
  <inkml:trace contextRef="#ctx0" brushRef="#br0">165 0 24575,'-6'3'0,"-8"8"0,-9 4 0,-6 1 0,-1 0 0,1-3 0,6 0 0,12-2 0,15-4 0,13-2 0,13 1 0,14-1 0,-1-1-8191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47.444"/>
    </inkml:context>
    <inkml:brush xml:id="br0">
      <inkml:brushProperty name="width" value="0.05" units="cm"/>
      <inkml:brushProperty name="height" value="0.05" units="cm"/>
    </inkml:brush>
  </inkml:definitions>
  <inkml:trace contextRef="#ctx0" brushRef="#br0">1 84 24575,'0'-6'0,"0"0"0,0 1 0,1-1 0,-1 0 0,1 1 0,0-1 0,1 1 0,-1-1 0,1 1 0,0 0 0,1 0 0,-1 0 0,5-6 0,-7 11 0,0-1 0,1 1 0,-1 0 0,0 0 0,0 0 0,1 0 0,-1 0 0,0-1 0,0 1 0,1 0 0,-1 0 0,0 0 0,0 0 0,1 0 0,-1 0 0,0 0 0,0 0 0,1 0 0,-1 0 0,0 0 0,1 0 0,-1 0 0,0 0 0,0 0 0,1 1 0,-1-1 0,0 0 0,0 0 0,1 0 0,-1 0 0,0 0 0,0 1 0,1-1 0,-1 0 0,0 0 0,0 0 0,0 1 0,0-1 0,1 0 0,-1 0 0,0 1 0,0-1 0,0 0 0,0 0 0,0 1 0,0-1 0,0 0 0,1 0 0,-1 1 0,0-1 0,0 0 0,0 0 0,0 1 0,0-1 0,0 0 0,0 1 0,-1-1 0,1 0 0,4 20 0,2 148 0,-5-104 0,2 1 0,14 75 0,-4-84-1365,-1-10-5461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47.818"/>
    </inkml:context>
    <inkml:brush xml:id="br0">
      <inkml:brushProperty name="width" value="0.05" units="cm"/>
      <inkml:brushProperty name="height" value="0.05" units="cm"/>
    </inkml:brush>
  </inkml:definitions>
  <inkml:trace contextRef="#ctx0" brushRef="#br0">167 66 24575,'0'-3'0,"0"0"0,-1 1 0,1-1 0,-1 0 0,0 0 0,0 0 0,0 0 0,0 0 0,0 1 0,-1-1 0,1 0 0,-1 1 0,0 0 0,0-1 0,0 1 0,0 0 0,0 0 0,0 0 0,-1 0 0,1 0 0,-1 0 0,1 1 0,-1-1 0,1 1 0,-1 0 0,0 0 0,0 0 0,0 0 0,0 0 0,0 1 0,0-1 0,0 1 0,0 0 0,0 0 0,0 0 0,0 0 0,0 0 0,0 1 0,0-1 0,1 1 0,-1 0 0,0 0 0,0 0 0,0 0 0,1 1 0,-1-1 0,0 1 0,1-1 0,-1 1 0,1 0 0,0 0 0,-3 3 0,-1 3 0,1 0 0,0 1 0,0-1 0,1 1 0,0 0 0,0 1 0,1-1 0,0 0 0,1 1 0,0 0 0,1 0 0,-1 19 0,2-12 0,0 0 0,2 0 0,0 0 0,0 0 0,2 0 0,9 27 0,-8-31 0,0-1 0,1 0 0,1 0 0,0 0 0,1-1 0,0 0 0,0-1 0,1 1 0,1-2 0,-1 1 0,2-1 0,14 9 0,-19-14 0,0 0 0,0 0 0,1-1 0,-1 0 0,1 0 0,0-1 0,0 0 0,0 0 0,0-1 0,0 1 0,0-2 0,1 1 0,-1-1 0,0 0 0,0 0 0,1-1 0,-1 0 0,0 0 0,0-1 0,0 0 0,0 0 0,0-1 0,0 0 0,8-5 0,-10 5 0,0 0 0,0 0 0,-1-1 0,1 0 0,-1 0 0,0 0 0,0-1 0,-1 1 0,1-1 0,-1 0 0,0 0 0,0 0 0,0 0 0,2-7 0,-2 3 0,-1 0 0,0 1 0,-1-1 0,0 0 0,0 0 0,0 0 0,-1 0 0,-3-16 0,1 11 0,0 0 0,-2 0 0,0 1 0,0-1 0,-1 1 0,-1 0 0,-1 0 0,1 0 0,-2 1 0,0 0 0,-15-17 0,16 22 31,0 1 0,0 0 0,-1 0 0,0 1 0,0 0 0,0 0 0,-1 1 0,0 0 1,0 0-1,-10-2 0,15 5-85,1 0 1,0 0 0,0 0-1,-1 1 1,1-1 0,-1 1-1,1 0 1,0 0 0,-1 0-1,1 1 1,0-1 0,-1 1-1,1-1 1,0 1 0,0 0-1,-1 1 1,1-1 0,0 0-1,0 1 1,0 0 0,1 0-1,-1 0 1,0 0 0,1 0-1,-1 0 1,1 1 0,0-1-1,-1 1 1,1-1 0,1 1-1,-3 4 1,-4 12-6773</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48.178"/>
    </inkml:context>
    <inkml:brush xml:id="br0">
      <inkml:brushProperty name="width" value="0.05" units="cm"/>
      <inkml:brushProperty name="height" value="0.05" units="cm"/>
    </inkml:brush>
  </inkml:definitions>
  <inkml:trace contextRef="#ctx0" brushRef="#br0">166 106 24575,'-1'-4'0,"1"1"0,0-1 0,-1 1 0,1-1 0,-1 1 0,0-1 0,0 1 0,-1-1 0,1 1 0,-1 0 0,1 0 0,-1 0 0,0 0 0,0 0 0,-1 0 0,1 0 0,-1 1 0,1-1 0,-1 1 0,0 0 0,0-1 0,0 1 0,-5-2 0,6 3 0,-1 0 0,0 0 0,1 0 0,-1 0 0,0 0 0,0 1 0,1-1 0,-1 1 0,0 0 0,0 0 0,0 0 0,1 0 0,-1 1 0,0-1 0,0 1 0,1 0 0,-1-1 0,0 1 0,1 0 0,-1 1 0,1-1 0,-1 0 0,1 1 0,-1 0 0,1-1 0,0 1 0,0 0 0,0 0 0,0 0 0,-2 3 0,-1 2 0,0 1 0,1-1 0,0 1 0,0 0 0,1 0 0,0 0 0,1 1 0,0-1 0,0 1 0,0-1 0,1 1 0,1 0 0,0 8 0,0 4 0,2 0 0,0 0 0,1 0 0,8 26 0,-6-31 0,1 0 0,0 0 0,1-1 0,1 1 0,0-1 0,1-1 0,1 0 0,0 0 0,1-1 0,0 0 0,17 14 0,-20-21 0,0 0 0,0-1 0,0 1 0,1-1 0,-1-1 0,1 0 0,0 0 0,1-1 0,10 3 0,-12-5 0,-1 1 0,1-2 0,-1 1 0,1-1 0,0 0 0,-1-1 0,1 0 0,-1 0 0,1-1 0,-1 0 0,1 0 0,12-6 0,-11 3 0,-1 0 0,1 0 0,-1-1 0,-1 0 0,1-1 0,-1 0 0,0 0 0,0 0 0,-1-1 0,0 0 0,-1 0 0,1 0 0,-1-1 0,-1 0 0,0 0 0,0 0 0,-1-1 0,0 1 0,2-16 0,-2 9 0,0 0 0,-2 0 0,0 0 0,0 0 0,-2-1 0,0 1 0,-1 0 0,0 0 0,-2 0 0,0 0 0,-7-18 0,7 23 0,-2 0 0,1 0 0,-1 1 0,-1 0 0,0 0 0,0 0 0,-1 1 0,0 0 0,-1 1 0,0 0 0,-19-14 0,23 19 0,-1 0 0,1 0 0,-1 0 0,1 1 0,-1 0 0,0 0 0,0 0 0,0 1 0,0 0 0,0 0 0,0 0 0,-1 1 0,1 0 0,0 0 0,0 1 0,0 0 0,0 0 0,0 0 0,0 1 0,0-1 0,0 2 0,0-1 0,1 1 0,-11 5 0,10-3-54,0-1-1,0 1 0,1-1 1,-1 1-1,1 1 1,1-1-1,-1 1 0,1 0 1,0 0-1,0 0 1,0 1-1,1-1 0,0 1 1,0 0-1,1 0 0,0 0 1,0 0-1,1 0 1,0 0-1,0 1 0,1-1 1,-1 0-1,2 1 1,1 12-1,4 14-6771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48.473"/>
    </inkml:context>
    <inkml:brush xml:id="br0">
      <inkml:brushProperty name="width" value="0.05" units="cm"/>
      <inkml:brushProperty name="height" value="0.05" units="cm"/>
    </inkml:brush>
  </inkml:definitions>
  <inkml:trace contextRef="#ctx0" brushRef="#br0">1 28 24575,'0'-21'0,"0"15"0,0 11 0,0 624-1365,0-591-5461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48.944"/>
    </inkml:context>
    <inkml:brush xml:id="br0">
      <inkml:brushProperty name="width" value="0.05" units="cm"/>
      <inkml:brushProperty name="height" value="0.05" units="cm"/>
    </inkml:brush>
  </inkml:definitions>
  <inkml:trace contextRef="#ctx0" brushRef="#br0">75 110 24575,'-16'0'0,"12"1"0,-1-1 0,1 1 0,-1-1 0,1-1 0,-1 1 0,1-1 0,-1 0 0,1 0 0,-1 0 0,-7-3 0,12 4 0,0 0 0,0 0 0,0 0 0,0 0 0,0 0 0,-1-1 0,1 1 0,0 0 0,0 0 0,0 0 0,0 0 0,0 0 0,0 0 0,0 0 0,0 0 0,0-1 0,0 1 0,0 0 0,0 0 0,0 0 0,0 0 0,0 0 0,0 0 0,0 0 0,0-1 0,0 1 0,0 0 0,0 0 0,0 0 0,0 0 0,0 0 0,0 0 0,0 0 0,0-1 0,0 1 0,0 0 0,0 0 0,0 0 0,0 0 0,0 0 0,0 0 0,0 0 0,0 0 0,0-1 0,1 1 0,-1 0 0,0 0 0,0 0 0,0 0 0,9-5 0,12-1 0,37-3 0,84 0 0,-65 5 0,171-18 0,-244 22 0,33-7 0,-36 7 0,0 0 0,0-1 0,0 1 0,0 0 0,0-1 0,0 1 0,0 0 0,0-1 0,0 1 0,0-1 0,0 0 0,0 1 0,0-1 0,0 0 0,0 1 0,0-1 0,-1 0 0,1 0 0,0 0 0,-1 0 0,1 0 0,0 0 0,-1 0 0,1 0 0,0-1 0,-2 1-37,1 0-1,-1 0 1,1 0-1,-1 0 1,1 1-1,-1-1 1,0 0-1,1 1 1,-1-1-1,0 0 1,0 1-1,1-1 1,-1 1 0,0-1-1,0 1 1,0-1-1,0 1 1,0 0-1,0-1 1,0 1-1,1 0 1,-1 0-1,0 0 1,-1-1-1,0 1-390,-17-4-6398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03.054"/>
    </inkml:context>
    <inkml:brush xml:id="br0">
      <inkml:brushProperty name="width" value="0.05" units="cm"/>
      <inkml:brushProperty name="height" value="0.05" units="cm"/>
    </inkml:brush>
  </inkml:definitions>
  <inkml:trace contextRef="#ctx0" brushRef="#br0">42 27 24575,'1'-2'0,"-1"1"0,0 0 0,0 0 0,0 0 0,-1-1 0,1 1 0,0 0 0,0 0 0,-1 0 0,1-1 0,0 1 0,-1 0 0,1 0 0,-1 0 0,0 0 0,1 0 0,-1 0 0,0 0 0,0 0 0,-1-1 0,1 1 0,1 1 0,0 0 0,0 0 0,-1 0 0,1 0 0,0 0 0,-1 0 0,1 0 0,0 0 0,-1 0 0,1 0 0,0 0 0,-1 0 0,1 0 0,0 0 0,-1 0 0,1 0 0,0 0 0,0 1 0,-1-1 0,1 0 0,0 0 0,-1 0 0,1 0 0,0 1 0,0-1 0,-1 0 0,-6 15 0,1 14 0,1 0 0,2 1 0,1-1 0,4 58 0,-1-30 0,-2-4 0,3 65 0,-2-117 0,0 1 0,0-1 0,0 1 0,0-1 0,1 1 0,-1-1 0,0 1 0,1-1 0,-1 0 0,1 1 0,-1-1 0,1 1 0,0-1 0,0 0 0,0 2 0,5-6 0,1-12 0,1-10 0,-2 4 0,0 1 0,2 0 0,0 1 0,21-36 0,-27 52 0,0-1 0,1 1 0,0-1 0,-1 1 0,1 0 0,1 0 0,-1 0 0,0 1 0,1-1 0,-1 1 0,1 0 0,0 0 0,-1 0 0,1 0 0,0 0 0,0 1 0,0 0 0,1 0 0,-1 0 0,0 0 0,0 1 0,1 0 0,-1 0 0,0 0 0,0 0 0,1 0 0,-1 1 0,0 0 0,0 0 0,7 2 0,-4 0 0,-1 1 0,1-1 0,-1 1 0,1 0 0,-1 0 0,-1 1 0,1 0 0,0 0 0,-1 0 0,0 1 0,-1-1 0,1 1 0,-1 1 0,7 12 0,-9-16 0,-1 0 0,1-1 0,-1 1 0,0 0 0,0 0 0,0 1 0,-1-1 0,1 0 0,-1 0 0,1 0 0,-1 0 0,0 1 0,0-1 0,-1 0 0,1 0 0,0 0 0,-1 1 0,0-1 0,0 0 0,0 0 0,0 0 0,-1 0 0,1-1 0,-1 1 0,1 0 0,-1 0 0,0-1 0,0 1 0,0-1 0,-1 0 0,1 0 0,0 1 0,-1-1 0,0-1 0,1 1 0,-5 2 0,-4 1-124,0-1 0,0 0 0,0-1 0,0 0 0,-1-1 0,0 0-1,1 0 1,-1-1 0,0-1 0,-16-1 0,-3-3-6702</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49.566"/>
    </inkml:context>
    <inkml:brush xml:id="br0">
      <inkml:brushProperty name="width" value="0.05" units="cm"/>
      <inkml:brushProperty name="height" value="0.05" units="cm"/>
    </inkml:brush>
  </inkml:definitions>
  <inkml:trace contextRef="#ctx0" brushRef="#br0">179 183 24575,'-1'-1'0,"1"-1"0,-1 1 0,0-1 0,0 1 0,0 0 0,0-1 0,-1 1 0,1 0 0,0 0 0,0 0 0,-1 0 0,1 0 0,-3-2 0,-7-6 0,9 8 0,0-1 0,1 0 0,-1 0 0,1 0 0,0 0 0,-1 0 0,1 0 0,0-1 0,0 1 0,0 0 0,0-1 0,1 1 0,-1 0 0,1-1 0,-1 1 0,1-1 0,0 1 0,0-1 0,0 1 0,0-1 0,1 1 0,-1 0 0,1-1 0,-1 1 0,1-1 0,0 1 0,0 0 0,0 0 0,0-1 0,0 1 0,0 0 0,1 0 0,-1 0 0,1 0 0,3-3 0,1-1 0,1 0 0,0 0 0,1 0 0,-1 1 0,1 1 0,0-1 0,0 1 0,15-5 0,-7 4 0,-1 1 0,1 0 0,-1 1 0,1 1 0,0 1 0,0 0 0,0 1 0,28 3 0,-37-2 0,-1 0 0,1 0 0,-1 1 0,1 0 0,-1 0 0,0 0 0,1 1 0,-1 0 0,-1 0 0,1 1 0,0-1 0,-1 1 0,0 1 0,0-1 0,0 1 0,0-1 0,-1 1 0,0 1 0,0-1 0,0 1 0,0-1 0,-1 1 0,3 8 0,-3-3 0,0 0 0,-1-1 0,0 1 0,-1 0 0,-1 0 0,1 0 0,-2 0 0,0 1 0,0-2 0,0 1 0,-2 0 0,1 0 0,-1-1 0,-1 1 0,0-1 0,-10 19 0,-1-2 0,-1-1 0,-2-1 0,0-1 0,-41 43 0,30-39 0,0-2 0,-1-1 0,-37 23 0,46-34 0,-1-2 0,0 0 0,-1-2 0,-1 0 0,-45 12 0,64-21 0,1 0 0,-1-1 0,1 0 0,0 1 0,-1-2 0,-7 0 0,12 1 0,0 0 0,-1 0 0,1 0 0,-1 0 0,1 0 0,0 0 0,-1 0 0,1-1 0,-1 1 0,1 0 0,0 0 0,-1 0 0,1-1 0,0 1 0,-1 0 0,1 0 0,0-1 0,0 1 0,-1 0 0,1-1 0,0 1 0,0 0 0,-1-1 0,1 1 0,0 0 0,0-1 0,-1 0 0,2 0 0,-1 0 0,0 0 0,1 0 0,-1 0 0,1 0 0,-1 1 0,1-1 0,-1 0 0,1 0 0,-1 0 0,1 0 0,0 1 0,0-1 0,-1 0 0,1 1 0,0-1 0,1 0 0,15-10 0,1 0 0,0 2 0,1 0 0,0 1 0,0 1 0,1 0 0,0 2 0,22-4 0,-27 6 0,1 1 0,0 0 0,-1 1 0,1 1 0,-1 0 0,1 2 0,0-1 0,-1 2 0,1 0 0,-1 1 0,0 0 0,0 1 0,-1 1 0,0 0 0,0 1 0,0 1 0,13 9 0,-21-12 29,9 5-493,-1 0-1,29 13 0,-20-14-6361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49.878"/>
    </inkml:context>
    <inkml:brush xml:id="br0">
      <inkml:brushProperty name="width" value="0.05" units="cm"/>
      <inkml:brushProperty name="height" value="0.05" units="cm"/>
    </inkml:brush>
  </inkml:definitions>
  <inkml:trace contextRef="#ctx0" brushRef="#br0">188 122 24575,'0'-7'0,"-1"0"0,0 1 0,-1-1 0,1 0 0,-1 1 0,-1-1 0,1 1 0,-7-11 0,7 13 0,0 0 0,0 0 0,-1 1 0,0-1 0,1 1 0,-1-1 0,0 1 0,-1 0 0,1 0 0,-1 0 0,1 0 0,-1 1 0,0 0 0,-4-3 0,6 5 0,0-1 0,1 1 0,-1 0 0,0-1 0,0 1 0,1 0 0,-1 0 0,0 0 0,0 0 0,1 1 0,-1-1 0,0 0 0,1 1 0,-1-1 0,0 1 0,1-1 0,-1 1 0,1 0 0,-4 2 0,2-1 0,0 1 0,0 0 0,0 0 0,0 0 0,1 0 0,-1 0 0,1 0 0,-3 5 0,-1 6 0,0-1 0,0 1 0,-5 24 0,2 6 0,2 0 0,3 1 0,1-1 0,4 61 0,-1-92 0,1 1 0,0-1 0,1 0 0,1-1 0,0 1 0,1 0 0,6 14 0,-8-23 0,0 0 0,0 0 0,0 0 0,1 0 0,-1-1 0,1 1 0,0-1 0,0 0 0,1 1 0,-1-1 0,0-1 0,1 1 0,0 0 0,0-1 0,0 0 0,0 0 0,0 0 0,0 0 0,0-1 0,1 0 0,-1 0 0,0 0 0,1 0 0,5 0 0,2-2 0,0 1 0,0-2 0,-1 0 0,1 0 0,0-1 0,-1 0 0,0-1 0,0-1 0,0 0 0,0 0 0,-1-1 0,0 0 0,0-1 0,10-8 0,-6 3 0,0 0 0,-1-1 0,0-1 0,-1 0 0,0-1 0,-2 0 0,1-1 0,10-22 0,-16 28 0,-1-1 0,0 0 0,-1 0 0,0 0 0,-1 0 0,0 0 0,0 0 0,-1-1 0,-1 1 0,0-1 0,0 1 0,-4-20 0,2 24 0,0 0 0,0 0 0,-1 0 0,0 0 0,0 1 0,0-1 0,-1 1 0,0-1 0,0 1 0,-1 0 0,1 1 0,-1-1 0,-1 1 0,1 0 0,-1 0 0,0 1 0,0 0 0,0 0 0,0 0 0,-12-4 0,6 3-455,-1 1 0,-22-5 0,-24 0-6371</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54.576"/>
    </inkml:context>
    <inkml:brush xml:id="br0">
      <inkml:brushProperty name="width" value="0.05" units="cm"/>
      <inkml:brushProperty name="height" value="0.05" units="cm"/>
    </inkml:brush>
  </inkml:definitions>
  <inkml:trace contextRef="#ctx0" brushRef="#br0">5 1 24575,'-3'0'0,"2"0"0,4 3 0,5 4 0,4 7 0,4 8 0,4 6 0,3 5 0,4 2 0,2 3 0,4-3 0,-4-7-8191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55.231"/>
    </inkml:context>
    <inkml:brush xml:id="br0">
      <inkml:brushProperty name="width" value="0.05" units="cm"/>
      <inkml:brushProperty name="height" value="0.05" units="cm"/>
    </inkml:brush>
  </inkml:definitions>
  <inkml:trace contextRef="#ctx0" brushRef="#br0">40 48 24575,'-4'-3'0,"-3"-5"0,-1-3 0,0-4 0,3 5 0,1 9 0,2 16 0,1 13 0,0 18 0,2 14 0,-1 12 0,0-6-8191</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08.612"/>
    </inkml:context>
    <inkml:brush xml:id="br0">
      <inkml:brushProperty name="width" value="0.05" units="cm"/>
      <inkml:brushProperty name="height" value="0.05" units="cm"/>
    </inkml:brush>
  </inkml:definitions>
  <inkml:trace contextRef="#ctx0" brushRef="#br0">161 138 24575,'-1'-1'0,"0"0"0,0 0 0,0 0 0,0 0 0,0 0 0,0 0 0,0 0 0,1 0 0,-1-1 0,0 1 0,1 0 0,-1-1 0,1 1 0,-1 0 0,1-1 0,0 1 0,-1-1 0,1 1 0,0 0 0,0-1 0,0 1 0,0-3 0,1 2 0,0 0 0,0 0 0,-1 0 0,1 0 0,1 0 0,-1 1 0,0-1 0,0 0 0,1 0 0,-1 1 0,1-1 0,-1 1 0,3-2 0,1-1 0,0 0 0,1 1 0,-1-1 0,1 1 0,0 1 0,-1-1 0,1 1 0,1 0 0,5-1 0,-7 2 0,-1 1 0,1-1 0,-1 1 0,1 0 0,-1 1 0,1-1 0,-1 1 0,1 0 0,-1 0 0,0 0 0,1 1 0,-1-1 0,0 1 0,0 0 0,5 3 0,-7-4 0,0 1 0,0 0 0,0 0 0,0 0 0,-1 0 0,1 0 0,0 1 0,-1-1 0,0 0 0,1 1 0,-1-1 0,0 1 0,0-1 0,0 1 0,-1-1 0,1 1 0,-1 0 0,1-1 0,-1 1 0,0 0 0,0 0 0,0-1 0,0 1 0,-1 0 0,1-1 0,-2 5 0,0-2 0,1 0 0,-1 0 0,0-1 0,-1 1 0,1-1 0,-1 1 0,0-1 0,0 0 0,0 0 0,-1 0 0,1 0 0,-1-1 0,0 0 0,0 1 0,0-2 0,-1 1 0,1 0 0,-1-1 0,1 1 0,-1-1 0,0-1 0,-6 2 0,-5 2 0,-1-1 0,1-1 0,-1-1 0,0 0 0,-24-1 0,32-1 0,-1-1 0,1 0 0,0 0 0,0-1 0,0 0 0,0-1 0,-14-5 0,21 7 0,1 0 0,-1 0 0,0 0 0,0 0 0,1 0 0,-1 0 0,1 0 0,-1 0 0,1-1 0,0 1 0,-1 0 0,1-1 0,0 1 0,0-1 0,0 0 0,0 1 0,0-1 0,0 0 0,1 0 0,-1 1 0,0-1 0,1 0 0,-1 0 0,1 0 0,0 0 0,0 0 0,0 0 0,0 0 0,0 1 0,0-1 0,0 0 0,1 0 0,-1 0 0,1 0 0,-1 0 0,1 0 0,0 1 0,0-1 0,-1 0 0,1 1 0,1-1 0,0-2 0,4-4 0,1 0 0,-1 0 0,1 0 0,0 1 0,1 0 0,0 0 0,0 0 0,12-5 0,3-2 0,50-21 0,-62 30 0,-1 1 0,1 0 0,1 1 0,-1 1 0,22-3 0,-30 4 0,-1 1 0,0 0 0,0 0 0,1 0 0,-1 0 0,0 1 0,0-1 0,0 0 0,1 1 0,-1 0 0,0-1 0,0 1 0,0 0 0,0 0 0,0 0 0,0 0 0,0 1 0,-1-1 0,1 0 0,0 1 0,-1-1 0,1 1 0,-1 0 0,1-1 0,-1 1 0,0 0 0,0 0 0,0 0 0,0 0 0,0 0 0,0 0 0,0 0 0,-1 0 0,1 1 0,-1-1 0,1 0 0,-1 4 0,-1 20-1365,-3-2-5461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08.813"/>
    </inkml:context>
    <inkml:brush xml:id="br0">
      <inkml:brushProperty name="width" value="0.05" units="cm"/>
      <inkml:brushProperty name="height" value="0.05" units="cm"/>
    </inkml:brush>
  </inkml:definitions>
  <inkml:trace contextRef="#ctx0" brushRef="#br0">233 30 24575,'6'-3'0,"6"-4"0,3-5 0,-1 4 0,-5 9 0,-8 8 0,-7 11 0,-9 12 0,-8 10 0,-6 10 0,-8 9 0,-3 4 0,-2 2 0,3 0 0,6-2 0,7-12-8191</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09.144"/>
    </inkml:context>
    <inkml:brush xml:id="br0">
      <inkml:brushProperty name="width" value="0.05" units="cm"/>
      <inkml:brushProperty name="height" value="0.05" units="cm"/>
    </inkml:brush>
  </inkml:definitions>
  <inkml:trace contextRef="#ctx0" brushRef="#br0">90 76 24575,'9'-7'0,"-1"-1"0,1 2 0,0-1 0,1 1 0,-1 1 0,1 0 0,0 0 0,20-6 0,-24 9 0,1 0 0,-1 1 0,0-1 0,0 1 0,1 1 0,-1-1 0,1 1 0,-1 0 0,0 1 0,1-1 0,-1 1 0,0 1 0,1-1 0,-1 1 0,0 0 0,9 4 0,-13-4 0,1 0 0,0 0 0,-1-1 0,1 2 0,-1-1 0,0 0 0,1 0 0,-1 1 0,0-1 0,-1 1 0,1 0 0,0-1 0,-1 1 0,1 0 0,-1 0 0,0 0 0,0 0 0,0 0 0,-1 0 0,1 1 0,-1-1 0,1 0 0,-1 0 0,0 0 0,-1 6 0,0-4 0,0 0 0,0-1 0,0 1 0,-1 0 0,1-1 0,-1 1 0,-1-1 0,1 1 0,0-1 0,-1 0 0,0 0 0,0 0 0,0-1 0,-1 1 0,1-1 0,-5 4 0,-2 0 0,0-1 0,0 0 0,0-1 0,-1 0 0,0-1 0,0 0 0,0 0 0,0-1 0,0-1 0,-16 2 0,18-3 0,1 0 0,-1-1 0,1 0 0,-1-1 0,1 0 0,-1 0 0,1-1 0,-1 0 0,1 0 0,0-1 0,0 0 0,0 0 0,1-1 0,-14-8 0,18 10 0,0-1 0,1 1 0,-1 0 0,1-1 0,-1 1 0,1-1 0,0 0 0,0 0 0,0 0 0,1 0 0,-1 0 0,1 0 0,-1 0 0,1-1 0,0 1 0,-1-6 0,2 6 0,0 0 0,0 0 0,0 1 0,1-1 0,-1 0 0,1 0 0,-1 0 0,1 1 0,0-1 0,0 0 0,0 1 0,0-1 0,1 1 0,-1-1 0,1 1 0,0 0 0,-1-1 0,1 1 0,0 0 0,4-3 0,6-4 0,0 1 0,0 0 0,1 0 0,-1 2 0,2-1 0,-1 2 0,1 0 0,0 0 0,18-3 0,-14 5 0,-1 0 0,1 1 0,0 1 0,0 0 0,0 1 0,0 2 0,21 3 0,-14 2-1365,-8 1-5461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09.610"/>
    </inkml:context>
    <inkml:brush xml:id="br0">
      <inkml:brushProperty name="width" value="0.05" units="cm"/>
      <inkml:brushProperty name="height" value="0.05" units="cm"/>
    </inkml:brush>
  </inkml:definitions>
  <inkml:trace contextRef="#ctx0" brushRef="#br0">178 121 24575,'1'-3'0,"0"1"0,0-1 0,0 0 0,1 1 0,-1-1 0,1 0 0,0 1 0,0 0 0,0-1 0,0 1 0,0 0 0,0 0 0,1 0 0,3-2 0,14-16 0,-19 19 0,0 0 0,0 0 0,0 0 0,0 0 0,-1-1 0,1 1 0,-1 0 0,1-1 0,-1 1 0,1 0 0,-1-1 0,0 1 0,0 0 0,1-1 0,-1 1 0,0-1 0,0 1 0,0-1 0,-1 1 0,1 0 0,0-1 0,-1 1 0,1 0 0,0-1 0,-1 1 0,0 0 0,1-1 0,-1 1 0,0 0 0,1 0 0,-1 0 0,0-1 0,0 1 0,0 0 0,0 0 0,0 1 0,0-1 0,0 0 0,-3-1 0,1 0 0,-1 0 0,1 1 0,-1-1 0,0 1 0,0 0 0,0 0 0,1 0 0,-1 0 0,0 1 0,0-1 0,0 1 0,0 0 0,-5 1 0,2 0 0,-1 1 0,1 0 0,0 0 0,0 0 0,0 1 0,0 0 0,1 1 0,-1-1 0,1 1 0,0 0 0,0 1 0,0-1 0,-8 10 0,8-7 0,0 0 0,0 1 0,1 0 0,0 0 0,0 1 0,1-1 0,0 1 0,1 0 0,-5 17 0,6-15 0,0 0 0,0 1 0,1-1 0,0 0 0,1 1 0,1-1 0,0 1 0,0-1 0,1 0 0,0 0 0,1 0 0,0 0 0,1 0 0,0 0 0,1-1 0,0 0 0,1 0 0,8 12 0,-5-13-80,-1 0 0,1-1-1,1 0 1,0 0 0,0-1-1,0-1 1,1 0 0,0 0-1,0-1 1,0 0 0,1-1 0,0 0-1,-1-1 1,1 0 0,1-1-1,20 1 1,25-1-6746</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09.782"/>
    </inkml:context>
    <inkml:brush xml:id="br0">
      <inkml:brushProperty name="width" value="0.05" units="cm"/>
      <inkml:brushProperty name="height" value="0.05" units="cm"/>
    </inkml:brush>
  </inkml:definitions>
  <inkml:trace contextRef="#ctx0" brushRef="#br0">94 11 24575,'-4'-3'0,"-3"-1"0,-4 0 0,-4 4 0,1 5 0,1 5 0,1 4 0,3 2 0,4 5 0,2 3 0,4 2 0,3 1 0,3-2 0,1-1 0,2-2 0,-1-2 0,-1-4-8191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09.940"/>
    </inkml:context>
    <inkml:brush xml:id="br0">
      <inkml:brushProperty name="width" value="0.05" units="cm"/>
      <inkml:brushProperty name="height" value="0.05" units="cm"/>
    </inkml:brush>
  </inkml:definitions>
  <inkml:trace contextRef="#ctx0" brushRef="#br0">27 176 24575,'0'-9'0,"0"-10"0,0-7 0,0-6 0,0-1 0,-3 6 0,-5 7 0,0 10 0,1 14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03.711"/>
    </inkml:context>
    <inkml:brush xml:id="br0">
      <inkml:brushProperty name="width" value="0.05" units="cm"/>
      <inkml:brushProperty name="height" value="0.05" units="cm"/>
    </inkml:brush>
  </inkml:definitions>
  <inkml:trace contextRef="#ctx0" brushRef="#br0">16 313 24575,'4'0'0,"1"0"0,0 0 0,-1 0 0,1 1 0,0-1 0,-1 1 0,1 0 0,-1 1 0,6 2 0,-8-3 0,0 0 0,0 1 0,0-1 0,-1 1 0,1 0 0,-1-1 0,1 1 0,-1 0 0,0 0 0,1 0 0,-1 0 0,0 0 0,0 0 0,-1 0 0,1 1 0,0-1 0,-1 0 0,1 0 0,-1 1 0,0 3 0,2 12 0,0 1 0,-2-1 0,0 0 0,-1 0 0,-1 0 0,-1 0 0,-8 31 0,11-48 0,-1 0 0,1 0 0,-1 0 0,1 0 0,0 0 0,-1 1 0,0-1 0,1 0 0,-1 0 0,0 0 0,0-1 0,1 1 0,-1 0 0,0 0 0,0 0 0,0-1 0,0 1 0,-1 0 0,1 0 0,1-1 0,-1 0 0,0 0 0,1 0 0,-1 0 0,0 0 0,1-1 0,-1 1 0,0 0 0,1 0 0,-1 0 0,0 0 0,1-1 0,-1 1 0,1 0 0,-1-1 0,0 1 0,1 0 0,-1-1 0,1 1 0,-1-1 0,1 1 0,-1-1 0,-2-3 0,0 1 0,1-1 0,0 0 0,-1 0 0,1 0 0,0 0 0,1 0 0,-2-5 0,-3-17 0,2-1 0,1 1 0,1-1 0,1 0 0,1 0 0,2 0 0,0 0 0,2 1 0,13-48 0,-11 57 0,0 0 0,0 0 0,2 1 0,0 1 0,1-1 0,20-27 0,-24 37 0,0 0 0,1 1 0,0-1 0,0 1 0,0 1 0,0-1 0,1 1 0,7-4 0,-10 6 0,0 0 0,0 1 0,1 0 0,-1-1 0,1 2 0,-1-1 0,1 0 0,-1 1 0,1 0 0,0 0 0,-1 0 0,1 1 0,-1-1 0,8 3 0,-9-2 0,-1 0 0,1 0 0,0 0 0,-1 0 0,1 0 0,-1 1 0,0-1 0,1 1 0,-1 0 0,0-1 0,0 1 0,0 0 0,0 0 0,0 1 0,-1-1 0,3 4 0,-2-2 0,0 1 0,0-1 0,-1 1 0,1-1 0,-1 1 0,0-1 0,-1 1 0,1 0 0,-1 5 0,0 2 0,-1 1 0,-1-1 0,0 0 0,0 0 0,-1 0 0,-8 20 0,0-11 0,0-1 0,-1 0 0,0-1 0,-2 0 0,-24 26 0,33-39 0,4-5 0,0 0 0,1-1 0,-1 1 0,0 0 0,1 0 0,-1 0 0,1 0 0,-1 0 0,1 0 0,-1 0 0,1 0 0,0 0 0,0 0 0,-1 0 0,1 0 0,0 1 0,0-1 0,0-1 0,0 1 0,1 0 0,-1-1 0,0 1 0,0-1 0,1 1 0,-1-1 0,0 1 0,1-1 0,-1 1 0,1-1 0,-1 0 0,0 1 0,1-1 0,-1 1 0,1-1 0,-1 0 0,1 1 0,-1-1 0,2 0 0,3 2 0,0 0 0,1-1 0,-1 0 0,1 0 0,6 0 0,4 1 0,2 2 0,1 1 0,-2 0 0,30 13 0,-39-14 0,-1-1 0,0 1 0,0 0 0,0 1 0,0 0 0,-1 0 0,0 0 0,0 1 0,0 0 0,-1 0 0,5 7 0,-9-11 0,1 0 0,-1 1 0,0-1 0,0 0 0,0 0 0,-1 0 0,1 1 0,0-1 0,-1 0 0,1 1 0,-1-1 0,0 1 0,0-1 0,0 0 0,0 1 0,0-1 0,-1 0 0,1 1 0,-1-1 0,1 0 0,-1 1 0,0-1 0,0 0 0,0 0 0,0 0 0,0 1 0,-1-1 0,1 0 0,0-1 0,-1 1 0,0 0 0,1 0 0,-1-1 0,0 1 0,-2 1 0,-4 3 0,-1-1 0,1 0 0,-1-1 0,0 0 0,0 0 0,0-1 0,-14 4 0,-9-1-195,0-1 0,-1-1 0,1-2 0,-1-1 0,1-2 0,-61-8 0,68 4-6631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10.359"/>
    </inkml:context>
    <inkml:brush xml:id="br0">
      <inkml:brushProperty name="width" value="0.05" units="cm"/>
      <inkml:brushProperty name="height" value="0.05" units="cm"/>
    </inkml:brush>
  </inkml:definitions>
  <inkml:trace contextRef="#ctx0" brushRef="#br0">179 382 24575,'1'0'0,"30"-3"0,-29 3 0,-1 0 0,0 0 0,0 0 0,0-1 0,1 1 0,-1 0 0,0-1 0,0 1 0,0-1 0,0 0 0,0 1 0,0-1 0,0 0 0,0 0 0,0 1 0,0-1 0,0 0 0,0 0 0,-1 0 0,1 0 0,1-2 0,-2 2 0,0 1 0,0 0 0,0-1 0,0 1 0,0 0 0,0-1 0,0 1 0,0 0 0,0-1 0,0 1 0,0 0 0,-1-1 0,1 1 0,0 0 0,0-1 0,0 1 0,0 0 0,-1-1 0,1 1 0,0 0 0,0 0 0,-1-1 0,1 1 0,0 0 0,0 0 0,-1 0 0,1-1 0,0 1 0,-1 0 0,1 0 0,0 0 0,-1 0 0,1 0 0,0 0 0,-1-1 0,1 1 0,0 0 0,-1 0 0,1 0 0,0 0 0,-1 0 0,1 0 0,0 0 0,-1 1 0,1-1 0,0 0 0,-1 0 0,1 0 0,-1 0 0,-19 4 0,5 2 0,0 1 0,1 0 0,0 1 0,0 0 0,1 1 0,-18 16 0,21-17 0,2 0 0,-1 1 0,1 0 0,0 1 0,1 0 0,0 0 0,1 0 0,0 1 0,-5 12 0,9-20 0,1 0 0,0 0 0,1 0 0,-1 0 0,0 0 0,1 0 0,0 0 0,-1 0 0,1 0 0,0 0 0,1 0 0,-1 0 0,0 0 0,1 0 0,0 0 0,-1-1 0,1 1 0,1 0 0,-1 0 0,2 3 0,0-3 0,0 1 0,0-1 0,0 0 0,0 0 0,0 0 0,1 0 0,0-1 0,-1 0 0,1 1 0,0-1 0,0-1 0,6 3 0,7 1 0,-1-1 0,1-1 0,0 0 0,0-1 0,0-1 0,19-1 0,-9-1 0,0-1 0,0-2 0,0-1 0,0 0 0,-1-2 0,29-12 0,-43 14 0,-1-1 0,1 0 0,-1 0 0,0-1 0,-1-1 0,14-13 0,-17 15 0,-1 0 0,-1-1 0,1 0 0,-1 0 0,0-1 0,-1 1 0,0-1 0,0 0 0,-1 0 0,4-12 0,-3-1 0,0-1 0,-1 1 0,-1 0 0,-1-1 0,-1 1 0,-1-1 0,-1 1 0,-6-27 0,-2 4 0,-2 0 0,-31-77 0,43 121 0,-13-26 0,6 18 0,7 8 0,-1 0 0,1 0 0,0 0 0,0 0 0,-1 0 0,1 0 0,0 0 0,0 1 0,-1-1 0,1 0 0,0 0 0,0 0 0,-1 0 0,1 0 0,0 0 0,0 1 0,0-1 0,0 0 0,-1 0 0,1 0 0,0 1 0,0-1 0,0 0 0,0 0 0,0 0 0,-1 1 0,1-1 0,0 0 0,0 0 0,0 1 0,0-1 0,0 0 0,0 0 0,0 1 0,0-1 0,0 0 0,0 0 0,0 1 0,-2 18 0,1 1 0,1-1 0,1 0 0,0 1 0,8 35 0,-4-26 0,3 31 0,19 103 0,-21-137 0,1-1 0,1 0 0,1 0 0,14 26 0,1-13-1365,-1-12-5461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10.564"/>
    </inkml:context>
    <inkml:brush xml:id="br0">
      <inkml:brushProperty name="width" value="0.05" units="cm"/>
      <inkml:brushProperty name="height" value="0.05" units="cm"/>
    </inkml:brush>
  </inkml:definitions>
  <inkml:trace contextRef="#ctx0" brushRef="#br0">66 87 24575,'-3'0'0,"-5"0"0,-3-3 0,-3-1 0,0-3 0,3-4 0,7 1 0,6-2 0,13 1 0,10 3 0,13 0 0,10 1 0,-4 1-8191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10.703"/>
    </inkml:context>
    <inkml:brush xml:id="br0">
      <inkml:brushProperty name="width" value="0.05" units="cm"/>
      <inkml:brushProperty name="height" value="0.05" units="cm"/>
    </inkml:brush>
  </inkml:definitions>
  <inkml:trace contextRef="#ctx0" brushRef="#br0">92 1 24575,'-3'3'0,"-8"4"0,-4 7 0,-4 5 0,-1-2 0,3 0 0,10-3 0,10 0 0,13-4 0,11-2 0,7-4 0,-3-1-8191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11.078"/>
    </inkml:context>
    <inkml:brush xml:id="br0">
      <inkml:brushProperty name="width" value="0.05" units="cm"/>
      <inkml:brushProperty name="height" value="0.05" units="cm"/>
    </inkml:brush>
  </inkml:definitions>
  <inkml:trace contextRef="#ctx0" brushRef="#br0">1 1 24575,'-1'116'0,"3"267"0,4-280-1365,-2-63-5461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11.436"/>
    </inkml:context>
    <inkml:brush xml:id="br0">
      <inkml:brushProperty name="width" value="0.05" units="cm"/>
      <inkml:brushProperty name="height" value="0.05" units="cm"/>
    </inkml:brush>
  </inkml:definitions>
  <inkml:trace contextRef="#ctx0" brushRef="#br0">195 51 24575,'0'-3'0,"0"1"0,0-1 0,0 0 0,-1 0 0,1 0 0,-1 0 0,0 1 0,0-1 0,0 0 0,0 0 0,-2-3 0,2 5 0,0 0 0,0 0 0,0 0 0,0 0 0,0 0 0,0 0 0,-1 0 0,1 0 0,0 1 0,0-1 0,-1 0 0,1 1 0,-1-1 0,1 1 0,0 0 0,-1-1 0,1 1 0,-1 0 0,1 0 0,-1 0 0,1 0 0,-1 0 0,1 0 0,0 0 0,-3 1 0,-1 1 0,0-1 0,0 1 0,0 0 0,0 0 0,0 1 0,0 0 0,0-1 0,1 2 0,-1-1 0,1 0 0,0 1 0,0 0 0,-6 7 0,0 2 0,1-1 0,0 1 0,-11 23 0,15-25 0,0-1 0,1 1 0,0 0 0,1 0 0,0 0 0,1 0 0,0 1 0,1-1 0,0 1 0,1-1 0,0 1 0,2 12 0,0-14 0,0-1 0,1 1 0,0 0 0,0-1 0,1 0 0,1 0 0,-1 0 0,1 0 0,1-1 0,0 0 0,0 0 0,0 0 0,1-1 0,9 8 0,-7-8 0,-1 0 0,1 0 0,0-1 0,1-1 0,0 0 0,0 0 0,0-1 0,0 0 0,0-1 0,1 0 0,0 0 0,0-1 0,-1-1 0,1 0 0,16 0 0,-17-2 0,0 0 0,-1 0 0,1-1 0,-1 0 0,0 0 0,1-1 0,-1-1 0,0 0 0,-1 0 0,1 0 0,-1-1 0,0-1 0,0 1 0,0-1 0,-1 0 0,0-1 0,12-14 0,-13 13 0,-1 0 0,0-1 0,0 0 0,-1 0 0,0 0 0,-1 0 0,0 0 0,0-1 0,-1 0 0,0 1 0,-1-1 0,0 0 0,0 0 0,-1 0 0,-1 0 0,1 0 0,-2 1 0,1-1 0,-1 0 0,-5-12 0,4 11 0,-1 0 0,0 1 0,-1-1 0,0 1 0,-1 0 0,0 1 0,-1-1 0,0 1 0,0 1 0,0-1 0,-1 1 0,-1 1 0,1-1 0,-1 1 0,-1 1 0,1 0 0,-17-8 0,21 12 49,-1 0 0,1 0 0,-1 0-1,1 1 1,-1 0 0,-10-1 0,13 2-144,1 0 0,-1 1 0,1-1 0,-1 0 1,1 1-1,-1-1 0,1 1 0,-1 0 0,1 0 0,-1 0 1,1 0-1,0 0 0,0 1 0,0-1 0,0 0 1,0 1-1,-2 2 0,-6 8-6731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11.765"/>
    </inkml:context>
    <inkml:brush xml:id="br0">
      <inkml:brushProperty name="width" value="0.05" units="cm"/>
      <inkml:brushProperty name="height" value="0.05" units="cm"/>
    </inkml:brush>
  </inkml:definitions>
  <inkml:trace contextRef="#ctx0" brushRef="#br0">177 156 24575,'0'-2'0,"0"1"0,0-1 0,-1 0 0,1 0 0,0 1 0,0-1 0,-1 0 0,1 1 0,-1-1 0,1 1 0,-1-1 0,0 0 0,0 1 0,0-1 0,0 1 0,0 0 0,0-1 0,0 1 0,0 0 0,0 0 0,-1-1 0,1 1 0,-1 0 0,1 0 0,0 1 0,-1-1 0,0 0 0,1 0 0,-1 1 0,1-1 0,-1 1 0,0-1 0,-2 1 0,0-1 0,0 1 0,0 0 0,0 0 0,0 0 0,0 1 0,0-1 0,0 1 0,0 0 0,0 0 0,0 0 0,0 1 0,1-1 0,-6 4 0,3-1 0,-1 1 0,2-1 0,-1 2 0,0-1 0,1 0 0,0 1 0,0 0 0,1 0 0,-1 1 0,1-1 0,1 1 0,-1 0 0,1 0 0,1 0 0,-1 0 0,1 1 0,0-1 0,1 1 0,0-1 0,0 1 0,0-1 0,1 1 0,1 13 0,0-10 0,1 1 0,0-1 0,0-1 0,1 1 0,0 0 0,1-1 0,0 1 0,1-1 0,0 0 0,1-1 0,0 1 0,0-1 0,1 0 0,0-1 0,15 14 0,-15-16 0,1 0 0,0-1 0,1 0 0,-1 0 0,1-1 0,0 0 0,0 0 0,0-1 0,1 0 0,-1-1 0,1 0 0,-1-1 0,11 1 0,-6-2 0,-1 0 0,1-1 0,-1-1 0,0 0 0,1-1 0,-1 0 0,-1-1 0,25-11 0,-22 8 0,0-1 0,-1-1 0,0 0 0,0-1 0,-1 0 0,-1-1 0,13-13 0,-17 14 0,1 0 0,-2 0 0,1-1 0,-1 0 0,-1 0 0,0-1 0,-1 1 0,0-1 0,4-15 0,-7 19 14,0 0 1,-1-1-1,0 1 0,0 0 0,-1-1 1,0 1-1,-1 0 0,0-1 0,0 1 0,0 0 1,-1 0-1,-1 0 0,1 0 0,-1 0 1,-1 0-1,1 1 0,-1-1 0,-1 1 0,1 0 1,-1 0-1,0 1 0,-1-1 0,-9-7 1,5 5-137,-1 0 0,0 1 0,-1 0 0,0 1 0,-1 0 0,1 1 0,-1 1 0,0 0 0,0 0 1,-1 1-1,0 1 0,1 1 0,-18-2 0,2 3-6704</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11.970"/>
    </inkml:context>
    <inkml:brush xml:id="br0">
      <inkml:brushProperty name="width" value="0.05" units="cm"/>
      <inkml:brushProperty name="height" value="0.05" units="cm"/>
    </inkml:brush>
  </inkml:definitions>
  <inkml:trace contextRef="#ctx0" brushRef="#br0">0 111 24575,'4'-5'0,"1"0"0,-2-1 0,1 0 0,0 0 0,-1 0 0,3-9 0,-4 11 0,-1 0 0,1-1 0,0 1 0,0 0 0,0 0 0,1 0 0,0 1 0,-1-1 0,1 1 0,0-1 0,1 1 0,-1 0 0,1 0 0,5-4 0,-8 7 0,0-1 0,1 1 0,-1 0 0,0-1 0,0 1 0,1 0 0,-1 0 0,0 0 0,1 0 0,-1 0 0,0 0 0,1 0 0,-1 0 0,0 1 0,0-1 0,1 0 0,-1 1 0,0-1 0,0 1 0,0-1 0,1 1 0,-1 0 0,0-1 0,0 1 0,0 0 0,0 0 0,0 0 0,0 0 0,-1 0 0,1 0 0,0 0 0,0 0 0,-1 0 0,1 0 0,-1 1 0,1-1 0,-1 0 0,1 2 0,3 7 0,0 0 0,0 0 0,2 17 0,-6-26 0,13 72 114,-3 0 0,1 103 0,-17 147-1821,2-230-5119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07.962"/>
    </inkml:context>
    <inkml:brush xml:id="br0">
      <inkml:brushProperty name="width" value="0.05" units="cm"/>
      <inkml:brushProperty name="height" value="0.05" units="cm"/>
    </inkml:brush>
  </inkml:definitions>
  <inkml:trace contextRef="#ctx0" brushRef="#br0">622 65 24575,'0'-2'0,"0"-1"0,0 0 0,-1 1 0,1-1 0,-1 0 0,0 1 0,1-1 0,-1 1 0,0-1 0,0 1 0,-1-1 0,1 1 0,0 0 0,-1 0 0,0 0 0,1 0 0,-1 0 0,0 0 0,0 0 0,0 0 0,0 1 0,0-1 0,-1 1 0,1-1 0,0 1 0,-1 0 0,1 0 0,-1 0 0,1 0 0,-1 0 0,1 1 0,-1-1 0,-3 1 0,-6-2 0,0 1 0,0 1 0,0 0 0,0 1 0,0 0 0,-13 3 0,-5 4 0,1 0 0,0 2 0,0 1 0,1 1 0,0 1 0,1 2 0,1 1 0,1 1 0,0 1 0,1 1 0,1 1 0,0 1 0,-27 35 0,41-45 0,1 1 0,0 0 0,1 0 0,0 1 0,1-1 0,0 2 0,1-1 0,-6 28 0,9-34 0,1 1 0,1-1 0,0 0 0,0 0 0,0 1 0,0-1 0,1 0 0,1 0 0,-1 0 0,1 0 0,0 0 0,1 0 0,0 0 0,0-1 0,0 1 0,1-1 0,-1 0 0,2 0 0,6 8 0,2-2 0,0 1 0,1-2 0,0 0 0,1-1 0,0 0 0,1-1 0,0-1 0,0 0 0,1-1 0,0-1 0,29 6 0,-7-3 0,0-3 0,1-1 0,0-2 0,48-2 0,-58-1 0,0-2 0,-1-1 0,1-2 0,-1 0 0,1-2 0,-2-1 0,35-15 0,-56 20 86,-1 0-1,0-1 0,11-8 1,-16 11-168,1 0 1,-1 0 0,0 0 0,1-1-1,-1 1 1,0 0 0,0-1-1,0 1 1,0-1 0,-1 1 0,1-1-1,0 1 1,0-1 0,-1 0 0,1 1-1,-1-1 1,0 0 0,0 0 0,1 1-1,-1-4 1,-4-8-6745</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08.243"/>
    </inkml:context>
    <inkml:brush xml:id="br0">
      <inkml:brushProperty name="width" value="0.05" units="cm"/>
      <inkml:brushProperty name="height" value="0.05" units="cm"/>
    </inkml:brush>
  </inkml:definitions>
  <inkml:trace contextRef="#ctx0" brushRef="#br0">4 19 24575,'0'3'0,"-3"2"0,5-1 0,8-1 0,9-1 0,11-4 0,10-1 0,6-1 0,10 1 0,3 0 0,1-1 0,1-1 0,-8 1 0,-6 0 0,-8 2 0,-8 1 0,-6 1 0,-7-1-8191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09.177"/>
    </inkml:context>
    <inkml:brush xml:id="br0">
      <inkml:brushProperty name="width" value="0.05" units="cm"/>
      <inkml:brushProperty name="height" value="0.05" units="cm"/>
    </inkml:brush>
  </inkml:definitions>
  <inkml:trace contextRef="#ctx0" brushRef="#br0">21 213 24575,'-1'-17'0,"1"13"0,-1-1 0,1 0 0,0 0 0,0 0 0,1 0 0,0 1 0,2-10 0,-3 14 0,0 0 0,0-1 0,0 1 0,0 0 0,0 0 0,0 0 0,0-1 0,0 1 0,1 0 0,-1 0 0,0 0 0,0 0 0,0 0 0,0-1 0,0 1 0,0 0 0,1 0 0,-1 0 0,0 0 0,0 0 0,0 0 0,0-1 0,1 1 0,-1 0 0,0 0 0,0 0 0,0 0 0,0 0 0,1 0 0,-1 0 0,0 0 0,0 0 0,0 0 0,1 0 0,-1 0 0,0 0 0,0 0 0,0 0 0,1 0 0,-1 0 0,0 0 0,0 0 0,0 0 0,0 0 0,1 1 0,-1-1 0,0 0 0,0 0 0,0 0 0,0 0 0,0 0 0,1 0 0,-1 1 0,0-1 0,0 0 0,0 0 0,0 0 0,0 0 0,0 1 0,0-1 0,0 0 0,1 0 0,-1 0 0,0 0 0,0 1 0,0-1 0,0 0 0,5 15 0,-5-15 0,16 58 0,13 105 0,-9 63 0,-16-174 0,-2-31 0,1 16 0,-2 45 0,-1-81 0,0 1 0,0-1 0,0 0 0,0 0 0,0 0 0,0 0 0,0 0 0,-1 0 0,1 0 0,0 0 0,-1 0 0,1 0 0,-1 0 0,0 2 0,0-3 0,1 0 0,0 0 0,-1 0 0,1-1 0,0 1 0,-1 0 0,1 0 0,0 0 0,-1 0 0,1 0 0,0-1 0,0 1 0,-1 0 0,1 0 0,0 0 0,0-1 0,-1 1 0,1 0 0,0 0 0,0-1 0,-1 1 0,1 0 0,0-1 0,0 1 0,0 0 0,0 0 0,0-1 0,-1 0 0,-11-33 0,-17-97 0,-13-154 0,38 254 0,-8-83 0,11 94 0,1 0 0,1 0 0,5-33 0,-5 48 0,0 0 0,0 0 0,1 0 0,-1 1 0,1-1 0,0 0 0,1 1 0,-1-1 0,1 1 0,0 0 0,0 0 0,0 0 0,1 0 0,-1 0 0,1 1 0,0 0 0,0 0 0,6-4 0,-1 3 0,-1 0 0,0 1 0,1 0 0,-1 1 0,1 0 0,0 0 0,0 1 0,0 0 0,15 0 0,2 2 0,-1 1 0,0 1 0,1 1 0,-1 1 0,41 14 0,-51-13 0,1 0 0,-1 0 0,-1 2 0,1 0 0,-1 1 0,0 0 0,-1 1 0,0 0 0,20 22 0,-30-29 0,0 1 0,0-1 0,-1 1 0,1 0 0,-1 0 0,0 0 0,0 0 0,0 0 0,-1 0 0,1 1 0,-1-1 0,0 0 0,0 1 0,-1-1 0,1 1 0,-1-1 0,0 1 0,-1 5 0,0-4 0,-1 0 0,0 0 0,0 0 0,0-1 0,-1 1 0,0-1 0,0 1 0,-1-1 0,1 0 0,-1 0 0,0 0 0,-7 6 0,-6 4 0,0-1 0,-31 19 0,32-23 0,0 1 0,1 0 0,1 1 0,-15 16 0,27-27 0,1 1 0,-1 0 0,0 0 0,1 0 0,0 0 0,0 0 0,-1 0 0,1 0 0,0 1 0,1-1 0,-1 0 0,0 1 0,1-1 0,-1 0 0,1 1 0,0-1 0,-1 1 0,1-1 0,1 1 0,-1-1 0,1 4 0,0-3 0,0 1 0,1-1 0,0 1 0,0-1 0,0 0 0,0 0 0,0 0 0,1 0 0,-1 0 0,1-1 0,0 1 0,0-1 0,4 4 0,26 15 0,52 26 0,12 7 0,-84-46 0,0 1 0,-1 1 0,0 0 0,20 23 0,-29-31 0,-1 1 0,0-1 0,0 1 0,0 0 0,-1 0 0,1 0 0,-1 0 0,1 1 0,-1-1 0,0 0 0,0 0 0,-1 1 0,1-1 0,-1 0 0,1 4 0,-2-4 0,1 0 0,0-1 0,-1 0 0,0 1 0,0-1 0,1 1 0,-1-1 0,-1 0 0,1 1 0,0-1 0,-1 0 0,1 0 0,-1 0 0,1 0 0,-1 0 0,0-1 0,0 1 0,0 0 0,0-1 0,-3 3 0,-9 3 0,1 0 0,-1-1 0,0-1 0,0 0 0,0-1 0,-1 0 0,-18 1 0,-107 6 0,81-11-1365,9-4-5461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04.254"/>
    </inkml:context>
    <inkml:brush xml:id="br0">
      <inkml:brushProperty name="width" value="0.05" units="cm"/>
      <inkml:brushProperty name="height" value="0.05" units="cm"/>
    </inkml:brush>
  </inkml:definitions>
  <inkml:trace contextRef="#ctx0" brushRef="#br0">1 87 24575,'20'-22'0,"-17"17"0,1 1 0,0-1 0,0 1 0,1 0 0,-1 0 0,1 1 0,0-1 0,0 1 0,10-5 0,-14 7 0,7-2 0,1-1 0,0 1 0,0 0 0,0 1 0,12-2 0,-19 4 0,-1 0 0,1 0 0,0 0 0,-1 0 0,1 0 0,0 0 0,-1 0 0,1 1 0,0-1 0,-1 1 0,1-1 0,0 1 0,-1 0 0,1-1 0,-1 1 0,1 0 0,-1 0 0,0 0 0,1 0 0,-1 0 0,0 1 0,0-1 0,0 0 0,0 0 0,0 1 0,0-1 0,0 1 0,0-1 0,0 1 0,-1-1 0,1 1 0,-1 0 0,1-1 0,-1 1 0,1-1 0,-1 4 0,2 6 0,-1 1 0,-1 0 0,0-1 0,-1 1 0,-3 22 0,-19 56 0,14-63 0,2 0 0,-4 34 0,10-58 0,1 0 0,0 0 0,0 0 0,0 0 0,0 1 0,0-1 0,1 0 0,0 0 0,-1 0 0,1 0 0,0 0 0,0-1 0,1 1 0,1 4 0,-2-6 0,0 0 0,1 0 0,-1 1 0,0-1 0,1 0 0,-1 0 0,0-1 0,1 1 0,-1 0 0,1 0 0,-1-1 0,1 1 0,0-1 0,-1 1 0,1-1 0,0 0 0,-1 0 0,1 1 0,0-1 0,-1-1 0,1 1 0,0 0 0,-1 0 0,1 0 0,-1-1 0,1 1 0,0-1 0,1 0 0,4-2-227,0 0-1,0 0 1,-1 0-1,1-1 1,10-8-1,6-6-6598</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09.504"/>
    </inkml:context>
    <inkml:brush xml:id="br0">
      <inkml:brushProperty name="width" value="0.05" units="cm"/>
      <inkml:brushProperty name="height" value="0.05" units="cm"/>
    </inkml:brush>
  </inkml:definitions>
  <inkml:trace contextRef="#ctx0" brushRef="#br0">184 19 24575,'5'0'0,"12"1"0,-15 2 0,-9 3 0,-8 3 0,-1-2 0,-21 8 0,20-8 0,0 0 0,-26 15 0,39-19 0,-1 0 0,1 0 0,0 0 0,0 1 0,1-1 0,-1 1 0,1 0 0,0 0 0,0 1 0,0-1 0,0 0 0,1 1 0,-4 8 0,5-10 0,0 0 0,0 1 0,1-1 0,-1 0 0,1 0 0,-1 0 0,1 0 0,0 1 0,1-1 0,-1 0 0,0 0 0,1 0 0,0 0 0,0 1 0,2 4 0,-1-4 0,1 1 0,-1-1 0,1 0 0,0 0 0,1 0 0,-1 0 0,1-1 0,-1 1 0,6 3 0,1 0 0,1-1 0,0 1 0,0-2 0,0 1 0,1-2 0,0 0 0,16 4 0,-12-5 0,0 0 0,0-2 0,0 0 0,0-1 0,0 0 0,27-5 0,-35 4 0,0-1 0,0-1 0,0 1 0,0-1 0,0 0 0,11-7 0,-16 7 0,1 1 0,0-1 0,-1 0 0,0 0 0,1 0 0,-1-1 0,0 1 0,-1-1 0,1 1 0,-1-1 0,1 0 0,2-8 0,-3 8 0,-1-1 0,0 1 0,0-1 0,0 0 0,0 0 0,-1 0 0,0 1 0,0-1 0,0 0 0,-1 0 0,0 1 0,0-1 0,0 0 0,0 1 0,-1-1 0,1 0 0,-1 1 0,0 0 0,-1 0 0,1-1 0,-1 1 0,0 1 0,0-1 0,0 0 0,0 1 0,-7-6 0,-2-1 0,-1 0 0,0 0 0,-1 1 0,0 1 0,0 1 0,-26-11 0,20 10-195,-1 2 0,1 0 0,-1 1 0,0 1 0,0 1 0,-43-1 0,34 7-6631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09.848"/>
    </inkml:context>
    <inkml:brush xml:id="br0">
      <inkml:brushProperty name="width" value="0.05" units="cm"/>
      <inkml:brushProperty name="height" value="0.05" units="cm"/>
    </inkml:brush>
  </inkml:definitions>
  <inkml:trace contextRef="#ctx0" brushRef="#br0">280 0 24575,'-19'0'0,"0"1"0,0 1 0,0 0 0,1 2 0,-1 0 0,1 1 0,0 0 0,0 2 0,1 0 0,-19 11 0,31-15 0,1-1 0,0 1 0,0 0 0,0 1 0,1-1 0,-1 1 0,1-1 0,0 1 0,0 0 0,0 0 0,0 0 0,1 1 0,-1-1 0,1 1 0,0-1 0,1 1 0,-1 0 0,1 0 0,0 0 0,0 0 0,0-1 0,1 1 0,0 0 0,0 0 0,0 0 0,0 0 0,1 0 0,1 6 0,0-3 0,1-1 0,-1 0 0,2 0 0,-1 0 0,0 0 0,1 0 0,1 0 0,-1-1 0,1 0 0,0 0 0,0 0 0,1-1 0,0 0 0,0 0 0,0 0 0,0-1 0,11 6 0,-5-4 0,-1-2 0,1 1 0,1-2 0,-1 1 0,0-2 0,1 1 0,0-2 0,-1 0 0,15 0 0,-19-1 0,0-1 0,0 0 0,0 0 0,0 0 0,-1-1 0,1 0 0,0 0 0,-1-1 0,0 0 0,0-1 0,0 1 0,0-2 0,0 1 0,-1 0 0,12-11 0,-16 12 0,0 1 0,1-1 0,-1 0 0,0 0 0,0 0 0,0 0 0,-1 0 0,1 0 0,-1-1 0,0 1 0,0 0 0,0-1 0,0 1 0,0-1 0,-1 1 0,0-1 0,0-4 0,0 2 0,-1 1 0,0 0 0,0 0 0,-1 0 0,0 1 0,0-1 0,0 0 0,0 1 0,-1-1 0,-5-7 0,-2 0 0,0 1 0,0 1 0,-1 0 0,0 0 0,-1 1 0,0 0 0,-20-10 0,14 10 0,0 1 0,-1 0 0,-31-7 0,38 12 0,0 0 0,0 1 0,0 1 0,0 0 0,-1 0 0,1 2 0,-15 1 0,26-2 11,0 0-1,0 0 0,0 0 1,-1 0-1,1 0 0,0 0 1,0 1-1,0-1 0,0 0 1,0 1-1,0-1 0,0 1 1,0-1-1,0 1 0,0-1 1,0 1-1,0 0 0,0 0 1,0-1-1,1 1 0,-1 0 1,0 0-1,1 0 0,-1 0 1,0 0-1,1 0 1,-1 0-1,1 0 0,-1 0 1,1 0-1,0 0 0,-1 1 1,2 0-106,-1 0 0,1 0 0,-1 0 0,1 0 1,0 0-1,0-1 0,0 1 0,0 0 0,0-1 0,0 1 1,0-1-1,0 1 0,1-1 0,-1 1 0,1-1 1,-1 0-1,3 2 0,20 13-6731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3:10.366"/>
    </inkml:context>
    <inkml:brush xml:id="br0">
      <inkml:brushProperty name="width" value="0.05" units="cm"/>
      <inkml:brushProperty name="height" value="0.05" units="cm"/>
    </inkml:brush>
  </inkml:definitions>
  <inkml:trace contextRef="#ctx0" brushRef="#br0">32 193 24575,'-1'-60'0,"3"-65"0,0 118 0,1 12 0,3 16 0,71 316 0,-72-316 0,11 52 0,-14-65 0,-1 0 0,-1 0 0,0 0 0,0 0 0,0-1 0,-1 1 0,-1 9 0,0-15 0,1 0 0,0 1 0,-1-1 0,1 0 0,-1 1 0,0-1 0,0 0 0,0 0 0,0 0 0,0-1 0,0 1 0,-1 0 0,1-1 0,0 1 0,-1-1 0,1 0 0,-1 0 0,1 0 0,-1 0 0,0-1 0,1 1 0,-1 0 0,0-1 0,0 0 0,0 0 0,-3 0 0,3 0 0,-1 1 0,1-1 0,-1 0 0,0-1 0,1 1 0,-1-1 0,1 1 0,-1-1 0,1 0 0,-1 0 0,1-1 0,0 1 0,0-1 0,-1 1 0,1-1 0,0 0 0,1 0 0,-1-1 0,0 1 0,-2-3 0,4 4 0,0-1 0,1 1 0,-1-1 0,0 1 0,1 0 0,-1-1 0,1 1 0,-1-1 0,1 1 0,0-1 0,0 0 0,0 1 0,0-1 0,0 1 0,0-1 0,0 1 0,0-1 0,0 1 0,1-1 0,-1 1 0,1-2 0,1 0 0,-1 0 0,1 0 0,0 1 0,0-1 0,0 1 0,0-1 0,0 1 0,0 0 0,1 0 0,2-2 0,0 0 0,-1 2 0,1-1 0,-1 0 0,1 1 0,0 0 0,0 0 0,0 0 0,0 1 0,0-1 0,1 1 0,-1 1 0,8-1 0,-1 2 0,-1 2 0,1-1 0,-1 2 0,1-1 0,-1 1 0,16 9 0,63 41 0,-60-34 0,-8-6-151,0-1-1,1-1 0,1-1 0,0-1 1,0-1-1,1-1 0,0-1 1,51 7-1,-55-12-6674</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42.021"/>
    </inkml:context>
    <inkml:brush xml:id="br0">
      <inkml:brushProperty name="width" value="0.05" units="cm"/>
      <inkml:brushProperty name="height" value="0.05" units="cm"/>
    </inkml:brush>
  </inkml:definitions>
  <inkml:trace contextRef="#ctx0" brushRef="#br0">0 83 24575,'3'0'0,"4"-3"0,4-1 0,7-3 0,6 0 0,5-2 0,8-3 0,3 1 0,1 2 0,4 3 0,-4 2 0,-2 2 0,-4-2 0,-9 0-8191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42.286"/>
    </inkml:context>
    <inkml:brush xml:id="br0">
      <inkml:brushProperty name="width" value="0.05" units="cm"/>
      <inkml:brushProperty name="height" value="0.05" units="cm"/>
    </inkml:brush>
  </inkml:definitions>
  <inkml:trace contextRef="#ctx0" brushRef="#br0">1 8 24575,'0'0'0,"0"-1"0,0 1 0,0 0 0,0 0 0,0 0 0,0-1 0,0 1 0,0 0 0,0 0 0,0 0 0,0 0 0,-1-1 0,1 1 0,1 0 0,-1 0 0,0 0 0,0-1 0,0 1 0,0 0 0,0 0 0,0 0 0,0-1 0,0 1 0,0 0 0,0 0 0,0 0 0,0 0 0,0 0 0,1-1 0,-1 1 0,0 0 0,0 0 0,0 0 0,0 0 0,0 0 0,1-1 0,-1 1 0,0 0 0,0 0 0,0 0 0,1 0 0,-1 0 0,0 0 0,0 0 0,0 0 0,0 0 0,1 0 0,-1 0 0,0 0 0,0 0 0,0 0 0,1 0 0,-1 0 0,0 0 0,0 0 0,0 0 0,1 0 0,-1 0 0,0 0 0,0 0 0,0 1 0,0-1 0,1 0 0,7 12 0,3 56 0,5 134 0,-9-81 0,3-3-1365,-5-89-5461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42.614"/>
    </inkml:context>
    <inkml:brush xml:id="br0">
      <inkml:brushProperty name="width" value="0.05" units="cm"/>
      <inkml:brushProperty name="height" value="0.05" units="cm"/>
    </inkml:brush>
  </inkml:definitions>
  <inkml:trace contextRef="#ctx0" brushRef="#br0">119 12 24575,'11'-12'0,"-15"14"0,-20 22 0,12-10 0,1 2 0,0-1 0,1 2 0,0-1 0,2 2 0,0-1 0,1 1 0,0 0 0,-4 21 0,9-29 0,0 0 0,1 0 0,0 0 0,0 0 0,1 1 0,1-1 0,0 0 0,0 0 0,1 0 0,0 0 0,1 0 0,0-1 0,0 1 0,1-1 0,0 1 0,1-1 0,0-1 0,12 17 0,-7-14 0,0-1 0,1-1 0,0 1 0,1-2 0,0 1 0,0-2 0,0 0 0,1 0 0,0-1 0,1-1 0,-1 0 0,1 0 0,0-2 0,0 0 0,1 0 0,-1-2 0,0 1 0,1-2 0,-1 0 0,1-1 0,25-4 0,-28 3 0,1-1 0,0-1 0,-1 0 0,0 0 0,0-1 0,0-1 0,-1 0 0,0-1 0,0 0 0,18-15 0,-21 14 0,-1 1 0,0-1 0,0-1 0,-1 1 0,0-1 0,0 0 0,-1 0 0,0-1 0,-1 0 0,0 1 0,-1-1 0,0-1 0,0 1 0,1-14 0,-3 15 0,0-1 0,-1 1 0,0 0 0,0-1 0,-1 1 0,0 0 0,0 0 0,-1 0 0,-1 0 0,0 0 0,0 0 0,0 0 0,-1 1 0,0 0 0,-1 0 0,0 0 0,0 0 0,-1 1 0,0 0 0,0 0 0,-1 0 0,0 1 0,0 0 0,0 0 0,-1 1 0,0 0 0,0 0 0,0 1 0,0 0 0,-1 0 0,0 1 0,1 0 0,-13-2 0,5 2-227,-1 1-1,0 1 1,0 0-1,0 1 1,-17 2-1,-20 5-6598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53.233"/>
    </inkml:context>
    <inkml:brush xml:id="br0">
      <inkml:brushProperty name="width" value="0.05" units="cm"/>
      <inkml:brushProperty name="height" value="0.05" units="cm"/>
    </inkml:brush>
  </inkml:definitions>
  <inkml:trace contextRef="#ctx0" brushRef="#br0">24 1 24575,'-3'0'0,"-4"0"0,-1 3 0,4 4 0,2 4 0,6 7 0,4 9 0,8 7 0,3 9 0,6 8 0,4 7 0,7 3 0,7 1 0,-5-11-8191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53.888"/>
    </inkml:context>
    <inkml:brush xml:id="br0">
      <inkml:brushProperty name="width" value="0.05" units="cm"/>
      <inkml:brushProperty name="height" value="0.05" units="cm"/>
    </inkml:brush>
  </inkml:definitions>
  <inkml:trace contextRef="#ctx0" brushRef="#br0">0 63 24575,'4'-4'0,"3"-3"0,4-4 0,4 0 0,-2-2 0,1 2 0,1 6 0,-2 9 0,-3 12 0,-1 11 0,2 14 0,5 13 0,3 9 0,-2-6-8191</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00.790"/>
    </inkml:context>
    <inkml:brush xml:id="br0">
      <inkml:brushProperty name="width" value="0.05" units="cm"/>
      <inkml:brushProperty name="height" value="0.05" units="cm"/>
    </inkml:brush>
  </inkml:definitions>
  <inkml:trace contextRef="#ctx0" brushRef="#br0">938 1 24575,'-31'1'0,"-1"1"0,-60 14 0,-60 24 0,148-38 0,-63 17 0,-107 49 0,149-56 0,0 1 0,1 2 0,0 0 0,1 2 0,1 0 0,0 2 0,-20 22 0,17-13 0,1 1 0,2 1 0,0 1 0,-24 47 0,39-64 0,1 1 0,0-1 0,1 1 0,1 0 0,0 0 0,1 1 0,1-1 0,0 1 0,1 0 0,1-1 0,1 1 0,0-1 0,4 22 0,0-15 0,2-1 0,0 0 0,1-1 0,2 0 0,0 0 0,21 31 0,-1-10 0,63 68 0,-63-79 0,1-2 0,1-1 0,1-2 0,1-1 0,1-1 0,39 17 0,-22-15 0,2-3 0,0-3 0,102 23 0,66-3 0,290 12 0,1-43 0,-446-11 0,1-3 0,-1-3 0,70-19 0,-99 18 0,0-2 0,0-1 0,-2-2 0,1-2 0,-2-1 0,52-36 0,-71 41 0,0 0 0,-1-1 0,0-1 0,-2-1 0,0 0 0,0 0 0,-2-1 0,0-1 0,-1 0 0,-1-1 0,0 1 0,-2-2 0,8-25 0,-5 5 0,-2-1 0,-2 0 0,-1 0 0,-3 0 0,-3-70 0,-2 74 0,-1 0 0,-10-39 0,10 59 0,-1 1 0,0-1 0,-1 1 0,-1 0 0,-1 0 0,-15-23 0,12 25 0,0 1 0,-1 1 0,0 0 0,-1 0 0,-1 1 0,-21-13 0,-96-49 0,105 60 0,-33-16 0,-1 2 0,-1 3 0,-1 3 0,-1 2 0,-1 3 0,-1 3 0,0 3 0,-97-3 0,-269 14 0,415 0-227,0 0-1,0 1 1,1 0-1,-1 1 1,-16 6-1,19-3-6598</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01.594"/>
    </inkml:context>
    <inkml:brush xml:id="br0">
      <inkml:brushProperty name="width" value="0.05" units="cm"/>
      <inkml:brushProperty name="height" value="0.05" units="cm"/>
    </inkml:brush>
  </inkml:definitions>
  <inkml:trace contextRef="#ctx0" brushRef="#br0">160 2266 24575,'0'-3'0,"0"0"0,1 1 0,-1-1 0,1 0 0,0 0 0,0 1 0,0-1 0,0 1 0,1-1 0,-1 1 0,0-1 0,5-3 0,27-29 0,-11 13 0,17-26 0,-2-2 0,-2-1 0,-2-2 0,-2-2 0,-3 0 0,26-73 0,-30 48 0,-3-1 0,-4-1 0,-3-1 0,-4 0 0,-2-140 0,-8 177 0,-3 1 0,-2 0 0,-2 1 0,-2-1 0,-1 1 0,-3 1 0,-1 0 0,-3 1 0,-1 0 0,-28-46 0,-7 7 0,-3 2 0,-87-94 0,46 58 0,17 7-1365,70 93-5461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04.426"/>
    </inkml:context>
    <inkml:brush xml:id="br0">
      <inkml:brushProperty name="width" value="0.05" units="cm"/>
      <inkml:brushProperty name="height" value="0.05" units="cm"/>
    </inkml:brush>
  </inkml:definitions>
  <inkml:trace contextRef="#ctx0" brushRef="#br0">116 66 24575,'-3'-3'0,"-5"-7"0,-6-2 0,-5-3 0,-2 3 0,0 2 0,3 6 0,8 7 0,8 7 0,9 3 0,5 4 0,8-1 0,-1-4-8191</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01.909"/>
    </inkml:context>
    <inkml:brush xml:id="br0">
      <inkml:brushProperty name="width" value="0.05" units="cm"/>
      <inkml:brushProperty name="height" value="0.05" units="cm"/>
    </inkml:brush>
  </inkml:definitions>
  <inkml:trace contextRef="#ctx0" brushRef="#br0">449 20 24575,'0'0'0,"1"1"0,-1-1 0,0 0 0,0 0 0,0 0 0,0 0 0,1 0 0,-1 0 0,0 0 0,0 0 0,0 0 0,1 0 0,-1 0 0,0 0 0,0 0 0,0 0 0,0 0 0,1 0 0,-1 0 0,0 0 0,0 0 0,0 0 0,1 0 0,-1 0 0,0 0 0,0 0 0,0 0 0,0-1 0,1 1 0,-1 0 0,0 0 0,0 0 0,0 0 0,0 0 0,0 0 0,1-1 0,-1 1 0,0 0 0,0 0 0,0 0 0,0 0 0,0-1 0,0 1 0,0 0 0,0 0 0,0 0 0,0-1 0,0 1 0,0 0 0,0 0 0,0 0 0,0 0 0,0-1 0,0 1 0,0 0 0,0 0 0,0 0 0,0-1 0,0 1 0,0 0 0,0 0 0,0 0 0,-1-1 0,-10-6 0,-2 4 0,0 2 0,0-1 0,0 2 0,0 0 0,0 0 0,-17 3 0,-78 20 0,81-17 0,-46 9 0,-32 8 0,104-23 0,-1 1 0,1-1 0,0 0 0,0 1 0,0-1 0,0 1 0,0-1 0,0 1 0,0 0 0,0 0 0,0-1 0,0 1 0,0 0 0,0 0 0,0 0 0,1 0 0,-1 0 0,0 0 0,1 0 0,-1 0 0,1 0 0,-1 0 0,1 0 0,-1 1 0,1-1 0,0 0 0,0 0 0,-1 0 0,1 0 0,0 1 0,0-1 0,0 0 0,0 0 0,1 1 0,-1-1 0,0 0 0,0 0 0,1 0 0,-1 0 0,1 2 0,3 7 0,0-1 0,1 0 0,0 0 0,6 9 0,-1-3 0,78 155 55,-57-109-1475,2 3-5406</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18.755"/>
    </inkml:context>
    <inkml:brush xml:id="br0">
      <inkml:brushProperty name="width" value="0.05" units="cm"/>
      <inkml:brushProperty name="height" value="0.05" units="cm"/>
    </inkml:brush>
  </inkml:definitions>
  <inkml:trace contextRef="#ctx0" brushRef="#br0">458 143 24575,'14'-28'0,"-13"26"0,-3 6 0,0 2 0,-4 12 0,1 0 0,1 0 0,1 0 0,0 1 0,1 0 0,1 28 0,14 116 0,-10-140 0,78 512-525,-15-112 155,-22-76 370,44 297 0,-85-628 90,0 1-1,1 0 1,0-1-1,12 27 1,-14-39-69,0 1 0,1-1 1,0 0-1,0 0 0,0 0 0,0 0 1,0 0-1,1-1 0,0 0 1,0 0-1,0 0 0,0 0 1,0 0-1,0-1 0,1 1 1,-1-1-1,1 0 0,0-1 1,0 1-1,6 0 0,32 4-21,1-3 0,85-3 0,-63-2 0,2108 33-6142,-879 46 5328,-20-2-80,-690-66 1826,-576-9-962,27-2 767,51-9 0,-79 9-480,1 0 0,-1 0 0,1 0 0,-1-1 0,0-1 0,0 1 0,-1-1 0,1-1 0,-1 1 0,0-1-1,11-9 1,-15 9-175,0 1-1,1-1 0,-2 0 1,1 0-1,0 0 0,-1 0 1,0 0-1,0 0 0,-1-1 1,1 1-1,-1-1 0,0 1 1,-1-1-1,1 1 0,-1-8 1,-1-10 264,-1-1 1,-6-29 0,5 33-298,-25-130-49,-13-107 0,2-285 0,19 214 0,3 27 0,22-309 0,-1 557 0,-1 29 0,-1 1 0,-1 0 0,-1-1 0,-5-36 0,4 57 0,0-1 0,-1 0 0,1 1 0,0-1 0,-1 1 0,0 0 0,0-1 0,0 1 0,0 0 0,-1 0 0,1 0 0,-1 1 0,0-1 0,1 1 0,-1-1 0,0 1 0,0 0 0,-1 0 0,1 0 0,0 1 0,-1-1 0,-3-1 0,-9-2 0,0 1 0,0 1 0,-30-3 0,32 4 0,-620-31-804,548 32 662,-835 0-2402,-2 21-1428,239-3 2612,57-7 1155,-1117 37-716,1702-45 1019,-616 55 2564,645-55-2255,2-1 125,-1 1 0,1 1 0,-1 0 0,-18 7 0,29-10-454,1 0 0,-1 1 0,1-1-1,-1 0 1,1 0 0,-1 1 0,1-1 0,0 0 0,-1 1 0,1-1 0,-1 0 0,1 1 0,0-1 0,-1 0 0,1 1 0,0-1 0,-1 1 0,1-1 0,0 1 0,0-1 0,0 1 0,-1 0 0,7 6 820,19 1 121,-24-8-931,43 7-309,0-1 1,84-1-1,-116-5-159,33 0-6446</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19.316"/>
    </inkml:context>
    <inkml:brush xml:id="br0">
      <inkml:brushProperty name="width" value="0.05" units="cm"/>
      <inkml:brushProperty name="height" value="0.05" units="cm"/>
    </inkml:brush>
  </inkml:definitions>
  <inkml:trace contextRef="#ctx0" brushRef="#br0">0 44 24575,'11'-11'0,"-8"7"0,1 0 0,0 0 0,0 0 0,1 0 0,8-5 0,-12 8 0,0 1 0,0 0 0,1-1 0,-1 1 0,0 0 0,0-1 0,0 1 0,0 0 0,0 0 0,0 0 0,1 0 0,-1 0 0,0 0 0,0 0 0,0 0 0,0 1 0,0-1 0,1 0 0,-1 1 0,0-1 0,0 1 0,0-1 0,0 1 0,0-1 0,0 1 0,0 0 0,-1-1 0,1 1 0,0 0 0,0 0 0,0 0 0,-1 0 0,1 0 0,1 2 0,2 4 0,1 1 0,-2-1 0,1 1 0,-1 0 0,0 1 0,3 14 0,7 57 0,-8-41 0,73 512-135,34 211-268,52-11 166,-157-722 247,-2-11 20,0 0-1,1 0 1,16 32 0,-22-48 23,2 0 0,-1 0 0,0 0 0,0-1 0,0 1 0,1 0 0,-1-1 0,1 1 0,0-1 0,-1 0 0,1 1 0,2 0 0,-3-1-112,0-1 0,0 0 1,0 0-1,1 1 0,-1-1 1,0 0-1,0 0 0,0 0 1,0 0-1,0 0 0,0 0 1,0 0-1,0-1 1,1 1-1,-1 0 0,0-1 1,0 1-1,0-1 0,0 1 1,0-1-1,0 1 0,-1-1 1,2 0-1,13-12-6767</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19.817"/>
    </inkml:context>
    <inkml:brush xml:id="br0">
      <inkml:brushProperty name="width" value="0.05" units="cm"/>
      <inkml:brushProperty name="height" value="0.05" units="cm"/>
    </inkml:brush>
  </inkml:definitions>
  <inkml:trace contextRef="#ctx0" brushRef="#br0">1 0 24575,'41'650'0,"-7"-294"-158,18 175-377,23-4 193,-19-249 314,-40-215 376,3 0 0,35 77 0,-43-118-1694,-3-9-5480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20.628"/>
    </inkml:context>
    <inkml:brush xml:id="br0">
      <inkml:brushProperty name="width" value="0.05" units="cm"/>
      <inkml:brushProperty name="height" value="0.05" units="cm"/>
    </inkml:brush>
  </inkml:definitions>
  <inkml:trace contextRef="#ctx0" brushRef="#br0">95 25 24575,'-1'0'0,"1"0"0,-1 0 0,1 0 0,-1 0 0,1 0 0,-1 0 0,1 1 0,-1-1 0,1 0 0,-1 0 0,1 0 0,-1 1 0,1-1 0,-1 0 0,1 1 0,-1-1 0,1 0 0,0 1 0,-1-1 0,1 1 0,0-1 0,-1 0 0,1 1 0,0-1 0,0 1 0,-1-1 0,1 1 0,0-1 0,0 1 0,0-1 0,-1 1 0,1-1 0,0 1 0,0 0 0,0-1 0,0 1 0,0-1 0,0 1 0,0-1 0,0 1 0,1-1 0,-1 1 0,0-1 0,0 1 0,0-1 0,0 1 0,1-1 0,-1 1 0,1 0 0,13 25 0,17 2 0,-24-23 0,-1 0 0,0 1 0,0-1 0,0 1 0,-1 0 0,6 9 0,-10-13 0,0 0 0,0 0 0,0 1 0,-1-1 0,1 0 0,0 0 0,-1 0 0,0 0 0,0 0 0,0 1 0,0-1 0,0 0 0,0 0 0,0 0 0,0 0 0,-1 1 0,0-1 0,1 0 0,-1 0 0,0 0 0,0 0 0,0 0 0,0 0 0,0 0 0,0-1 0,-1 1 0,1 0 0,-3 2 0,0 1 0,-1-1 0,0 1 0,-1-1 0,1 0 0,-1 0 0,0 0 0,0-1 0,0 0 0,0 0 0,0 0 0,-1-1 0,-13 3 0,18-5 0,-1 1 0,1-1 0,-1 1 0,0-1 0,1 0 0,-1 0 0,0 0 0,1-1 0,-1 1 0,1-1 0,-1 1 0,1-1 0,-1 0 0,1 0 0,-1 0 0,1 0 0,0 0 0,-1-1 0,1 1 0,0-1 0,0 1 0,0-1 0,0 0 0,0 0 0,0 0 0,1 0 0,-1 0 0,1 0 0,-1 0 0,1-1 0,0 1 0,0 0 0,0-1 0,0 1 0,0-1 0,0-2 0,0-3 0,0 0 0,0 0 0,1 0 0,0 0 0,0 0 0,1 0 0,0 0 0,0 0 0,1 0 0,3-10 0,1 3 0,-1 0 0,2 1 0,0-1 0,12-16 0,-18 29 0,0 0 0,0 1 0,0-1 0,1 1 0,-1-1 0,0 1 0,1-1 0,-1 1 0,1 0 0,-1 0 0,1 0 0,0 0 0,-1 0 0,1 0 0,2-1 0,-4 2 0,1 0 0,-1 0 0,0 0 0,1 0 0,-1 0 0,1 0 0,-1 1 0,1-1 0,-1 0 0,1 0 0,-1 0 0,0 0 0,1 0 0,-1 1 0,1-1 0,-1 0 0,0 0 0,1 1 0,-1-1 0,0 0 0,1 0 0,-1 1 0,0-1 0,1 1 0,5 17 0,-5 3-1365,0-1-5461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20.846"/>
    </inkml:context>
    <inkml:brush xml:id="br0">
      <inkml:brushProperty name="width" value="0.05" units="cm"/>
      <inkml:brushProperty name="height" value="0.05" units="cm"/>
    </inkml:brush>
  </inkml:definitions>
  <inkml:trace contextRef="#ctx0" brushRef="#br0">57 4 24575,'0'-3'0,"0"2"0,0 7 0,0 10 0,0 11 0,0 10 0,-3 8 0,-1 9 0,-3 5 0,0 2 0,-3 0 0,1-2 0,2-3 0,2-10 0,2-8 0,1-11-8191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21.141"/>
    </inkml:context>
    <inkml:brush xml:id="br0">
      <inkml:brushProperty name="width" value="0.05" units="cm"/>
      <inkml:brushProperty name="height" value="0.05" units="cm"/>
    </inkml:brush>
  </inkml:definitions>
  <inkml:trace contextRef="#ctx0" brushRef="#br0">91 22 24575,'5'-6'0,"9"-8"0,-13 13 0,-1 1 0,0 0 0,1 0 0,-1 0 0,1 0 0,-1 0 0,0 0 0,1 0 0,-1 0 0,1 0 0,-1 0 0,0 0 0,1 0 0,-1 0 0,1 0 0,-1 0 0,0 0 0,1 0 0,-1 0 0,0 1 0,1-1 0,-1 0 0,0 0 0,1 0 0,-1 1 0,0-1 0,1 0 0,-1 0 0,0 1 0,0-1 0,1 0 0,-1 1 0,0-1 0,0 0 0,0 1 0,1-1 0,-1 0 0,0 1 0,0-1 0,0 1 0,0-1 0,0 0 0,0 1 0,0-1 0,0 1 0,0-1 0,3 10 0,-1 0 0,0-1 0,-1 1 0,0 0 0,-1 0 0,0 0 0,-1 0 0,0 0 0,0 0 0,-1-1 0,-4 16 0,5-23 0,1-1 0,-1 0 0,1 0 0,-1 1 0,0-1 0,1 0 0,-1 0 0,0 0 0,0 0 0,0 0 0,0 0 0,0 0 0,0 0 0,0 0 0,0 0 0,0-1 0,-1 1 0,1 0 0,0-1 0,0 1 0,-1-1 0,1 1 0,0-1 0,-2 1 0,1-1 0,-1-1 0,1 1 0,-1 0 0,1-1 0,0 1 0,-1-1 0,1 1 0,0-1 0,0 0 0,0 0 0,0 0 0,-4-3 0,0 0 0,0-1 0,0 0 0,1 0 0,0 0 0,0 0 0,0-1 0,0 0 0,-4-8 0,8 12 10,0 0 0,0 0 0,0 0-1,0 0 1,0 0 0,0-1 0,1 1-1,-1 0 1,1-1 0,-1 1 0,1 0-1,0 0 1,0-1 0,0 1 0,0 0-1,1-1 1,-1 1 0,0 0 0,1-1-1,0 1 1,-1 0 0,1 0 0,0 0-1,0 0 1,0 0 0,1 0 0,-1 0-1,0 0 1,1 0 0,-1 0 0,1 1-1,0-1 1,0 0 0,2-1 0,2 0-153,0-1 1,0 1 0,0 1 0,0-1-1,0 1 1,1 0 0,-1 1 0,1 0 0,-1-1-1,1 2 1,6-1 0,4 1-6684</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21.466"/>
    </inkml:context>
    <inkml:brush xml:id="br0">
      <inkml:brushProperty name="width" value="0.05" units="cm"/>
      <inkml:brushProperty name="height" value="0.05" units="cm"/>
    </inkml:brush>
  </inkml:definitions>
  <inkml:trace contextRef="#ctx0" brushRef="#br0">196 34 24575,'-3'-4'0,"-1"1"0,1 0 0,-1 0 0,0 0 0,0 1 0,0 0 0,0-1 0,-1 1 0,1 0 0,-1 1 0,1-1 0,-1 1 0,1 0 0,-1 0 0,-6 0 0,7 1 0,0 0 0,1 1 0,-1-1 0,0 1 0,1 0 0,-1 0 0,0 0 0,1 0 0,-1 0 0,1 1 0,0 0 0,-1 0 0,1 0 0,0 0 0,0 0 0,0 0 0,1 1 0,-1 0 0,-4 5 0,0 1 0,1 1 0,0-1 0,1 1 0,0 1 0,1-1 0,0 1 0,0-1 0,1 1 0,1 0 0,0 0 0,0 1 0,1-1 0,0 0 0,1 1 0,3 20 0,-2-21 0,1-1 0,0 0 0,0 0 0,1 0 0,1-1 0,-1 1 0,2-1 0,-1 0 0,1 0 0,1 0 0,-1 0 0,2-1 0,-1 0 0,1-1 0,0 1 0,0-1 0,15 10 0,-17-14-62,0 0 0,1-1 0,-1 1 0,0-1 0,1 0 0,-1-1 0,1 0 0,0 1 0,-1-2 0,1 1 0,0-1 0,0 0-1,0 0 1,-1 0 0,1-1 0,0 0 0,-1 0 0,1-1 0,0 1 0,-1-1 0,9-5 0,18-8-6764</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21.639"/>
    </inkml:context>
    <inkml:brush xml:id="br0">
      <inkml:brushProperty name="width" value="0.05" units="cm"/>
      <inkml:brushProperty name="height" value="0.05" units="cm"/>
    </inkml:brush>
  </inkml:definitions>
  <inkml:trace contextRef="#ctx0" brushRef="#br0">55 12 24575,'0'0'0,"0"-1"0,0 1 0,0-1 0,0 1 0,0-1 0,0 1 0,0-1 0,0 1 0,0 0 0,0-1 0,-1 1 0,1-1 0,0 1 0,0 0 0,-1-1 0,1 1 0,0-1 0,-1 1 0,1 0 0,0-1 0,-1 1 0,1 0 0,0 0 0,-1-1 0,1 1 0,-1 0 0,1 0 0,0 0 0,-1-1 0,1 1 0,-1 0 0,1 0 0,-1 0 0,1 0 0,-1 0 0,1 0 0,-1 0 0,1 0 0,0 0 0,-1 0 0,1 0 0,-1 0 0,-1 0 0,1 1 0,-1-1 0,1 0 0,-1 1 0,1-1 0,0 1 0,-1-1 0,1 1 0,0 0 0,-1 0 0,1 0 0,-1 1 0,-1 1 0,0 1 0,1-1 0,0 1 0,0 0 0,0 0 0,0 0 0,1 0 0,0 0 0,0 1 0,0-1 0,0 0 0,0 1 0,1 7 0,0 6 0,4 35 0,-3-46 0,5 39 0,2 0 0,2 0 0,19 54 0,-28-96-170,1 0-1,0 0 0,0 0 1,0 0-1,0 0 0,1-1 1,5 8-1,3-2-6655</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21.790"/>
    </inkml:context>
    <inkml:brush xml:id="br0">
      <inkml:brushProperty name="width" value="0.05" units="cm"/>
      <inkml:brushProperty name="height" value="0.05" units="cm"/>
    </inkml:brush>
  </inkml:definitions>
  <inkml:trace contextRef="#ctx0" brushRef="#br0">56 161 24575,'-3'-9'0,"-1"-13"0,-3-9 0,0-2 0,-3 1 0,2 10 0,1 11 0,2 14 0,2 12 0,2 5-8191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04.612"/>
    </inkml:context>
    <inkml:brush xml:id="br0">
      <inkml:brushProperty name="width" value="0.05" units="cm"/>
      <inkml:brushProperty name="height" value="0.05" units="cm"/>
    </inkml:brush>
  </inkml:definitions>
  <inkml:trace contextRef="#ctx0" brushRef="#br0">0 1 24575,'3'0'0,"1"3"0,0 4 0,-1 7 0,3 5 0,-1 5 0,0 5 0,-1 3 0,1 6 0,1 3 0,-2 4 0,0 0 0,-2-1 0,2-2 0,1-1 0,-1-9-8191</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22.193"/>
    </inkml:context>
    <inkml:brush xml:id="br0">
      <inkml:brushProperty name="width" value="0.05" units="cm"/>
      <inkml:brushProperty name="height" value="0.05" units="cm"/>
    </inkml:brush>
  </inkml:definitions>
  <inkml:trace contextRef="#ctx0" brushRef="#br0">158 406 24575,'5'5'0,"2"4"0,-20-3 0,9-4 0,-5 2 0,0 0 0,0 1 0,1 0 0,0 1 0,0 0 0,0 0 0,1 0 0,0 1 0,0 1 0,-6 7 0,4-3 0,1 0 0,1 0 0,0 0 0,0 1 0,1 0 0,-6 20 0,12-31 0,-1 0 0,0-1 0,1 1 0,-1 0 0,1-1 0,0 1 0,0 0 0,0 0 0,-1-1 0,1 1 0,1 0 0,-1 0 0,0 0 0,0-1 0,1 1 0,-1 0 0,1-1 0,0 1 0,0 2 0,0-3 0,0 0 0,0-1 0,0 1 0,0 0 0,0 0 0,0-1 0,0 1 0,1-1 0,-1 1 0,0-1 0,0 1 0,0-1 0,1 0 0,-1 0 0,0 1 0,0-1 0,1 0 0,-1 0 0,0 0 0,2-1 0,5 0 0,-1 0 0,1-1 0,-1 0 0,1-1 0,-1 0 0,0 0 0,9-5 0,-7 2 0,0 0 0,0 0 0,-1-1 0,0 0 0,0 0 0,0-1 0,-1 0 0,0-1 0,-1 1 0,11-19 0,-11 13 0,1 0 0,-2-1 0,0 1 0,-1-1 0,0 0 0,2-30 0,-4 7 0,-2 1 0,-2-1 0,-1 0 0,-2 1 0,-14-53 0,14 67 0,-1 0 0,-18-42 0,17 56 0,3 13 0,1 18 0,3 24 86,2 0-1,1-1 0,13 59 1,43 131-1793,-39-169-5119</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23.862"/>
    </inkml:context>
    <inkml:brush xml:id="br0">
      <inkml:brushProperty name="width" value="0.05" units="cm"/>
      <inkml:brushProperty name="height" value="0.05" units="cm"/>
    </inkml:brush>
  </inkml:definitions>
  <inkml:trace contextRef="#ctx0" brushRef="#br0">0 354 24575,'6'7'0,"0"11"0,30 156 0,1 3 0,-26-148 0,-4-21 0,-7-9 0,1 1 0,-1 0 0,1-1 0,-1 1 0,0-1 0,1 1 0,-1 0 0,1-1 0,-1 1 0,0-1 0,0 1 0,1-1 0,-1 0 0,0 1 0,0-1 0,0 1 0,1-1 0,-1 1 0,0-1 0,0 0 0,0 1 0,0-2 0,1-6 0,-1 0 0,1-1 0,-1 1 0,-1-1 0,1 1 0,-5-16 0,-18-53 0,7 26 0,1-9 0,-13-102 0,24 124 0,2 1 0,1-1 0,10-74 0,-8 106 0,0 0 0,0 0 0,1 0 0,0 0 0,0 0 0,1 1 0,-1-1 0,1 1 0,1 0 0,-1 0 0,1 0 0,-1 0 0,9-7 0,-9 9 0,-1 1 0,1 0 0,0 0 0,0 1 0,0-1 0,0 0 0,1 1 0,-1 0 0,0 0 0,1 0 0,-1 0 0,0 0 0,1 1 0,-1 0 0,1 0 0,-1 0 0,1 0 0,-1 0 0,1 0 0,-1 1 0,1 0 0,-1 0 0,0 0 0,1 0 0,4 3 0,-3-2 0,0 0 0,0 1 0,0 0 0,0 0 0,-1 0 0,1 1 0,-1 0 0,0 0 0,0 0 0,0 0 0,-1 0 0,1 1 0,-1 0 0,0 0 0,-1 0 0,1 0 0,-1 0 0,0 0 0,0 1 0,0-1 0,-1 0 0,0 1 0,0 0 0,0-1 0,-1 12 0,-1-5 0,0 0 0,0 0 0,-2 0 0,1 0 0,-1 0 0,-1 0 0,0-1 0,-1 0 0,0 0 0,-1 0 0,-8 11 0,-10 9 0,19-26 0,0 1 0,0 0 0,1 0 0,-1 1 0,2-1 0,-1 1 0,-4 10 0,8-16 0,0 1 0,-1 0 0,1-1 0,0 1 0,0 0 0,1 0 0,-1-1 0,0 1 0,0 0 0,1-1 0,-1 1 0,1-1 0,-1 1 0,1 0 0,0-1 0,0 1 0,0-1 0,-1 0 0,1 1 0,1-1 0,-1 0 0,0 1 0,0-1 0,0 0 0,2 1 0,5 4 0,0 0 0,0-1 0,12 6 0,-4-3 0,5 5 0,0 1 0,-1 1 0,-1 1 0,0 0 0,-1 2 0,0 0 0,25 35 0,-41-50 0,0 0 0,-1 0 0,1 0 0,0 0 0,-1 0 0,0 0 0,0 1 0,0-1 0,0 0 0,0 1 0,-1-1 0,0 1 0,1-1 0,-1 1 0,-1 6 0,0-7 0,0-1 0,0 1 0,0-1 0,0 1 0,-1-1 0,1 1 0,-1-1 0,1 0 0,-1 1 0,0-1 0,0 0 0,0 0 0,0 0 0,0-1 0,-1 1 0,1 0 0,0-1 0,-1 0 0,-5 3 0,-1 0-59,-1-1 0,0 1-1,0-2 1,-1 1-1,1-2 1,0 1 0,-1-1-1,1-1 1,-1 0 0,1 0-1,-1-1 1,1 0 0,-1-1-1,1 0 1,0-1-1,0 0 1,0-1 0,0 0-1,1 0 1,-1-1 0,1 0-1,-10-8 1,2-3-6767</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24.050"/>
    </inkml:context>
    <inkml:brush xml:id="br0">
      <inkml:brushProperty name="width" value="0.05" units="cm"/>
      <inkml:brushProperty name="height" value="0.05" units="cm"/>
    </inkml:brush>
  </inkml:definitions>
  <inkml:trace contextRef="#ctx0" brushRef="#br0">0 29 24575,'10'-5'0,"0"1"0,-1 0 0,1 0 0,1 1 0,15-4 0,-23 7 0,-1-1 0,0 1 0,1 0 0,-1 0 0,1 0 0,-1 0 0,0 0 0,1 0 0,-1 1 0,0-1 0,1 1 0,-1 0 0,0 0 0,0-1 0,0 1 0,1 1 0,-1-1 0,0 0 0,0 0 0,-1 1 0,1-1 0,0 1 0,0 0 0,-1-1 0,1 1 0,-1 0 0,1 0 0,-1 0 0,0 0 0,0 0 0,1 3 0,3 11 0,-2 0 0,0 1 0,-1-1 0,-1 1 0,0-1 0,-1 1 0,-3 16 0,2 2 0,0-1-227,2 0-1,1 0 1,2 0-1,1-1 1,16 55-1,-13-62-6598</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24.300"/>
    </inkml:context>
    <inkml:brush xml:id="br0">
      <inkml:brushProperty name="width" value="0.05" units="cm"/>
      <inkml:brushProperty name="height" value="0.05" units="cm"/>
    </inkml:brush>
  </inkml:definitions>
  <inkml:trace contextRef="#ctx0" brushRef="#br0">33 363 24575,'-1'-19'0,"-1"1"0,-1-1 0,-5-20 0,-4-21 0,9 40 0,1 0 0,1 0 0,0 0 0,4-25 0,-2 40 0,0 0 0,0 0 0,0 0 0,1 0 0,0 0 0,0 0 0,0 0 0,0 1 0,6-8 0,-6 10 0,0-1 0,0 1 0,0 0 0,1 0 0,-1 0 0,1 0 0,0 1 0,-1-1 0,1 1 0,0-1 0,0 1 0,0 0 0,0 0 0,0 0 0,0 0 0,0 1 0,4-1 0,2 1 0,0 0 0,-1 1 0,1 0 0,-1 0 0,0 1 0,1 0 0,-1 0 0,0 1 0,0 0 0,14 8 0,0 2 0,-1 0 0,29 25 0,-27-19 0,-1 1 0,0 1 0,-2 1 0,26 35 0,-38-45 0,0-1 0,-1 2 0,0-1 0,-1 1 0,0 0 0,-1 1 0,-1-1 0,0 1 0,-1 0 0,0 0 0,1 22 0,-5-30 14,1 1 0,-1 0-1,0 0 1,0 0 0,-1-1-1,0 1 1,0-1-1,-1 1 1,1-1 0,-2 0-1,1 0 1,0 0 0,-1 0-1,0-1 1,-1 1 0,1-1-1,-1 0 1,0-1 0,0 1-1,0-1 1,-1 0 0,0 0-1,0-1 1,-9 5 0,3-2-157,-1-1 1,1 0 0,-1-1 0,0-1-1,1 0 1,-2-1 0,1 0 0,0-1 0,0 0-1,0-1 1,-25-3 0,2-5-6684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24.826"/>
    </inkml:context>
    <inkml:brush xml:id="br0">
      <inkml:brushProperty name="width" value="0.05" units="cm"/>
      <inkml:brushProperty name="height" value="0.05" units="cm"/>
    </inkml:brush>
  </inkml:definitions>
  <inkml:trace contextRef="#ctx0" brushRef="#br0">352 126 24575,'-2'-6'0,"0"1"0,0-1 0,-1 1 0,0 0 0,0 0 0,0 0 0,0 0 0,-1 0 0,-6-6 0,8 9 0,-3-4 0,-1-1 0,0 2 0,0-1 0,-1 1 0,0 0 0,1 0 0,-2 0 0,1 1 0,0 0 0,-12-3 0,13 5 0,1 1 0,0-1 0,-1 1 0,1 1 0,-1-1 0,1 1 0,-1 0 0,1 0 0,-1 1 0,1 0 0,0 0 0,-1 0 0,1 0 0,0 1 0,0 0 0,-10 4 0,6-1 0,0 1 0,1 0 0,-1 0 0,1 0 0,0 1 0,1 0 0,-1 1 0,1-1 0,1 2 0,0-1 0,0 1 0,0-1 0,1 2 0,1-1 0,0 0 0,0 1 0,0 0 0,1 0 0,1 0 0,0 0 0,0 1 0,1-1 0,0 13 0,1-18 0,1 0 0,0 0 0,0 0 0,0 0 0,1 0 0,-1-1 0,1 1 0,0 0 0,1-1 0,-1 1 0,1-1 0,0 0 0,5 6 0,-2-4 0,0 0 0,1 0 0,0-1 0,0 1 0,0-2 0,1 1 0,9 3 0,11 3 0,1-1 0,-1-2 0,45 8 0,-66-15 0,4 1 0,-8-2 0,0 0 0,0 0 0,1 1 0,-1-1 0,0 1 0,0 0 0,0 0 0,0 0 0,0 0 0,-1 1 0,1-1 0,0 1 0,4 3 0,-7-5 0,0 1 0,-1 0 0,1-1 0,-1 1 0,1 0 0,0-1 0,-1 1 0,1-1 0,-1 1 0,1-1 0,-1 1 0,0-1 0,1 1 0,-1-1 0,1 0 0,-1 1 0,0-1 0,1 0 0,-1 1 0,0-1 0,0 0 0,1 0 0,-2 1 0,-1-1 0,-77 31 0,43-19 0,1 2 0,-42 23 0,75-35 0,0 0 0,1-1 0,-1 1 0,1 0 0,-1 0 0,1 1 0,-1-1 0,1 0 0,0 1 0,0-1 0,0 1 0,1 0 0,-1 0 0,-1 3 0,3-5 0,0 0 0,-1 0 0,1 0 0,0 0 0,0 0 0,0 0 0,0 0 0,0 0 0,0 0 0,0 0 0,1 0 0,-1 0 0,0 0 0,0 0 0,1-1 0,-1 1 0,1 0 0,0 2 0,0-2 0,1 1 0,-1-1 0,1 1 0,-1-1 0,1 1 0,-1-1 0,1 0 0,0 0 0,0 0 0,0 0 0,4 1 0,13 5-80,2-1 0,-1-1-1,1-1 1,-1-1 0,1 0-1,0-2 1,0 0 0,0-2-1,0 0 1,0-1 0,-1-2 0,1 0-1,-1-1 1,0-1 0,0 0-1,31-16 1,-15 2-6746</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25.091"/>
    </inkml:context>
    <inkml:brush xml:id="br0">
      <inkml:brushProperty name="width" value="0.05" units="cm"/>
      <inkml:brushProperty name="height" value="0.05" units="cm"/>
    </inkml:brush>
  </inkml:definitions>
  <inkml:trace contextRef="#ctx0" brushRef="#br0">8 16 24575,'0'-4'0,"0"-3"0,0 2 0,0 5 0,0 9 0,0 9 0,0 8 0,0 6 0,0 6 0,0 4 0,0 0 0,0 0 0,0-1 0,0-5 0,0-5 0,-4-8 0,0-11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25.322"/>
    </inkml:context>
    <inkml:brush xml:id="br0">
      <inkml:brushProperty name="width" value="0.05" units="cm"/>
      <inkml:brushProperty name="height" value="0.05" units="cm"/>
    </inkml:brush>
  </inkml:definitions>
  <inkml:trace contextRef="#ctx0" brushRef="#br0">27 385 24575,'-8'-105'0,"-1"22"0,7 50 0,-1-41 0,3 66 0,1 1 0,0-1 0,0 1 0,0-1 0,1 1 0,0-1 0,4-7 0,-6 13 0,1 1 0,0 0 0,-1 0 0,1-1 0,0 1 0,0 0 0,0 0 0,0 0 0,0 0 0,0 0 0,0 0 0,0 0 0,0 0 0,1 0 0,-1 0 0,0 1 0,0-1 0,1 1 0,-1-1 0,0 1 0,1-1 0,-1 1 0,1 0 0,-1-1 0,1 1 0,-1 0 0,0 0 0,1 0 0,-1 0 0,1 1 0,-1-1 0,1 0 0,-1 0 0,3 2 0,4 1 0,-1 0 0,1 1 0,-1 0 0,14 10 0,-14-9 0,24 17 0,-1 0 0,-1 3 0,-2 0 0,0 2 0,-2 1 0,39 54 0,-58-73 0,0 0 0,-1 1 0,-1-1 0,1 1 0,-1 0 0,-1 0 0,0 1 0,-1-1 0,0 1 0,1 10 0,-3-13 0,0 0 0,0-1 0,-1 1 0,0-1 0,0 1 0,-1-1 0,0 0 0,0 1 0,-1-1 0,0 0 0,0 0 0,-1-1 0,0 1 0,-9 11 0,4-7 31,-1-1 0,-1 0 0,0 0 0,0-1 0,-1-1 0,0 0 0,0 0 0,-1-1 1,0-1-1,-16 6 0,1-3-458,0 0 0,-1-2 1,-57 7-1,43-10-6399</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25.837"/>
    </inkml:context>
    <inkml:brush xml:id="br0">
      <inkml:brushProperty name="width" value="0.05" units="cm"/>
      <inkml:brushProperty name="height" value="0.05" units="cm"/>
    </inkml:brush>
  </inkml:definitions>
  <inkml:trace contextRef="#ctx0" brushRef="#br0">130 271 24575,'-29'-4'0,"21"3"0,0 0 0,1 0 0,-1 0 0,-11 1 0,18 0 0,-1 1 0,1-1 0,-1 0 0,1 1 0,-1-1 0,1 0 0,-1 1 0,1 0 0,0-1 0,-1 1 0,1 0 0,0 0 0,0-1 0,0 1 0,-1 0 0,1 0 0,0 0 0,0 1 0,0-1 0,1 0 0,-1 0 0,0 0 0,0 1 0,1-1 0,-1 0 0,0 1 0,0 2 0,-1 7 0,1 1 0,-1 0 0,2-1 0,0 18 0,0 22 0,-14 94 0,16-186 0,11-116 0,22-3 0,-28 135 0,1 0 0,1 1 0,1 0 0,17-28 0,-25 48 0,1-1 0,1 1 0,-1 0 0,0 0 0,1 0 0,0 0 0,0 0 0,0 1 0,0 0 0,1 0 0,5-3 0,-8 5 0,-1 0 0,1 0 0,0 1 0,0-1 0,0 1 0,0 0 0,0 0 0,0-1 0,1 1 0,-1 0 0,0 1 0,0-1 0,0 0 0,0 1 0,0-1 0,0 1 0,0-1 0,-1 1 0,1 0 0,0 0 0,0 0 0,0 0 0,-1 0 0,1 0 0,0 0 0,-1 1 0,1-1 0,-1 1 0,0-1 0,1 1 0,1 3 0,4 6 0,0 0 0,0 0 0,-1 1 0,8 23 0,13 56 0,-18-61 0,14 61-455,-3 0 0,7 99 0,-24-155-6371</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25.978"/>
    </inkml:context>
    <inkml:brush xml:id="br0">
      <inkml:brushProperty name="width" value="0.05" units="cm"/>
      <inkml:brushProperty name="height" value="0.05" units="cm"/>
    </inkml:brush>
  </inkml:definitions>
  <inkml:trace contextRef="#ctx0" brushRef="#br0">87 242 24575,'-6'-7'0,"-6"-4"0,-6-8 0,-1-6 0,4-2 0,3-3 0,8 1 0,7 2 0,9 2 0,13 6 0,10 6 0,10 5 0,9 7 0,5 4 0,2 4 0,-10 2-8191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26.993"/>
    </inkml:context>
    <inkml:brush xml:id="br0">
      <inkml:brushProperty name="width" value="0.05" units="cm"/>
      <inkml:brushProperty name="height" value="0.05" units="cm"/>
    </inkml:brush>
  </inkml:definitions>
  <inkml:trace contextRef="#ctx0" brushRef="#br0">138 111 24575,'-43'-20'0,"31"16"0,1-1 0,0 0 0,1-1 0,-1 0 0,1-1 0,-11-8 0,20 14 0,0 1 0,1-1 0,-1 1 0,1-1 0,-1 1 0,1-1 0,-1 1 0,1-1 0,0 0 0,-1 1 0,1-1 0,-1 1 0,1-1 0,0 0 0,0 1 0,-1-1 0,1 0 0,0 0 0,0 1 0,0-1 0,0 0 0,0 1 0,0-1 0,0 0 0,0 0 0,0 1 0,0-2 0,1 1 0,0 0 0,-1 0 0,1 0 0,0 0 0,0 1 0,0-1 0,0 0 0,0 0 0,0 1 0,0-1 0,0 0 0,0 1 0,0-1 0,2 0 0,5-1 0,0 0 0,0 0 0,14-1 0,45 0 0,0 4 0,84 10 0,-54-2 0,1150 95-847,-969-69 847,-274-35 42,0 1 0,1 0 1,-1 0-1,0 1 0,0-1 1,0 1-1,0 0 1,0 0-1,5 3 0,-8-3-26,0-1 0,0 0-1,0 0 1,0 1 0,0-1 0,0 1-1,0-1 1,0 1 0,-1-1-1,1 1 1,-1-1 0,1 1-1,-1-1 1,1 1 0,-1 0 0,0-1-1,0 1 1,0 0 0,0-1-1,0 1 1,0 0 0,-1-1-1,1 1 1,0-1 0,-1 1 0,-1 2-1,-10 43-15,1 1 0,2-1 0,-3 77 0,10 148 0,2-254 0,26 408 0,21-1 0,8 88 0,-44-393 0,41 190 0,-49-300 0,8 44 0,-10-49 0,-1-1 0,0 1 0,1-1 0,-1 0 0,-1 1 0,1-1 0,-1 1 0,0-1 0,-2 8 0,2-11 0,0 1 0,0-1 0,0 0 0,0 1 0,0-1 0,0 0 0,0 0 0,0 0 0,0 0 0,-1 0 0,1 0 0,-1 0 0,1 0 0,0-1 0,-1 1 0,1-1 0,-1 1 0,0-1 0,1 1 0,-1-1 0,1 0 0,-3 1 0,-37-2 0,41 1 0,-223-30 0,59 6 0,-500-45 342,-1 43-2049,619 27-5119</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05.252"/>
    </inkml:context>
    <inkml:brush xml:id="br0">
      <inkml:brushProperty name="width" value="0.05" units="cm"/>
      <inkml:brushProperty name="height" value="0.05" units="cm"/>
    </inkml:brush>
  </inkml:definitions>
  <inkml:trace contextRef="#ctx0" brushRef="#br0">21 192 24575,'-2'-2'0,"0"0"0,0 0 0,0 0 0,1 0 0,-1 0 0,1 0 0,0-1 0,-1 1 0,1 0 0,0-1 0,0 1 0,1-1 0,-1 0 0,0 1 0,1-1 0,-1-2 0,2 3 0,-1 1 0,0-1 0,0 1 0,1 0 0,-1-1 0,1 1 0,-1 0 0,1-1 0,0 1 0,-1 0 0,1 0 0,0 0 0,0 0 0,0 0 0,0 0 0,0 0 0,0 0 0,0 0 0,0 0 0,0 0 0,0 0 0,1 1 0,-1-1 0,0 1 0,0-1 0,1 1 0,-1-1 0,1 1 0,-1 0 0,0-1 0,2 1 0,30-4 0,-1 1 0,1 2 0,41 4 0,-13-1 0,-21-1 0,61-1 0,-99 0 0,0 0 0,-1 0 0,1 0 0,0-1 0,-1 1 0,1 0 0,0-1 0,-1 1 0,1-1 0,-1 1 0,1-1 0,0 1 0,-1-1 0,0 0 0,1 0 0,-1 0 0,1 0 0,-1 0 0,0 0 0,0-1 0,0 1 0,0 0 0,0 0 0,0-1 0,1-1 0,-1 1 0,-1 0 0,0 0 0,0 0 0,0 0 0,0 0 0,0 0 0,0 0 0,0 0 0,-1 0 0,1 0 0,-1 0 0,0 0 0,1 0 0,-1 1 0,0-1 0,0 0 0,0 0 0,0 1 0,0-1 0,-3-2 0,-3-4 0,0 0 0,0 0 0,-1 1 0,0 0 0,-11-7 0,19 13 0,-1 1 0,1 0 0,-1 0 0,1-1 0,-1 1 0,1 0 0,-1 0 0,1 0 0,-1-1 0,0 1 0,1 0 0,-1 0 0,1 0 0,-1 0 0,1 0 0,-1 0 0,0 0 0,1 0 0,-1 0 0,1 1 0,-1-1 0,1 0 0,-1 0 0,1 0 0,-1 1 0,1-1 0,-1 0 0,1 1 0,-1-1 0,1 0 0,-1 1 0,1-1 0,-1 0 0,1 1 0,0-1 0,-1 1 0,1-1 0,0 1 0,0-1 0,-1 2 0,-8 27 0,5-16 0,-3 8 0,0 1 0,2-1 0,0 1 0,-2 34 0,6-42 0,1 0 0,0 0 0,1 1 0,1-1 0,0 0 0,0 0 0,2 0 0,4 15 0,-7-27 0,0 1 0,0-1 0,0 0 0,0 1 0,0-1 0,1 0 0,-1 0 0,0 0 0,1 0 0,0 0 0,0 0 0,-1 0 0,1 0 0,0-1 0,0 1 0,1-1 0,-1 1 0,0-1 0,0 0 0,1 0 0,-1 0 0,0 0 0,1 0 0,-1-1 0,1 1 0,0-1 0,-1 1 0,1-1 0,-1 0 0,1 0 0,-1 0 0,1-1 0,0 1 0,-1 0 0,1-1 0,-1 0 0,5-1 0,-3 0 0,1 0 0,-1-1 0,0 1 0,1-1 0,-1 0 0,0 0 0,-1 0 0,1-1 0,-1 1 0,1-1 0,-1 0 0,0 0 0,0 0 0,-1 0 0,1-1 0,-1 1 0,0-1 0,0 1 0,1-6 0,-1-4 0,0 1 0,-1-1 0,-1 0 0,-1-19 0,0 17 0,0 1 0,3-22 0,11 59 0,6 45 0,-15-51 0,0 0 0,1 0 0,1 0 0,7 15 0,0-14-1365,-1-5-5461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28.006"/>
    </inkml:context>
    <inkml:brush xml:id="br0">
      <inkml:brushProperty name="width" value="0.05" units="cm"/>
      <inkml:brushProperty name="height" value="0.05" units="cm"/>
    </inkml:brush>
  </inkml:definitions>
  <inkml:trace contextRef="#ctx0" brushRef="#br0">16 77 24575,'-16'-1'0,"21"-3"0,28-5 0,86-10-53,187-4-1,-254 20-73,753-15-2603,5 27-1559,-782-9 4109,3946 117-5035,-3740-108 5314,666 33 4239,-832-37-2718,0 3 0,0 2 0,-1 4 0,128 44 0,-162-47-1481,-20-7-153,-18-7 0,-19-9-1351,-4-2-5461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31.594"/>
    </inkml:context>
    <inkml:brush xml:id="br0">
      <inkml:brushProperty name="width" value="0.05" units="cm"/>
      <inkml:brushProperty name="height" value="0.05" units="cm"/>
    </inkml:brush>
  </inkml:definitions>
  <inkml:trace contextRef="#ctx0" brushRef="#br0">1 9 24575,'0'-4'0,"3"0"0,1 3 0,0 5 0,-1 8 0,-1 5 0,-1 6 0,0 3 0,-1 2 0,0 3 0,0 3 0,0-2 0,0-3 0,0-3 0,3-3 0,4-5 0,1-6-8191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31.947"/>
    </inkml:context>
    <inkml:brush xml:id="br0">
      <inkml:brushProperty name="width" value="0.05" units="cm"/>
      <inkml:brushProperty name="height" value="0.05" units="cm"/>
    </inkml:brush>
  </inkml:definitions>
  <inkml:trace contextRef="#ctx0" brushRef="#br0">1 21 24575,'0'19'0,"0"-4"0,0 0 0,0 0 0,6 26 0,-5-36 0,0-1 0,1 1 0,-1 0 0,1-1 0,0 0 0,1 1 0,-1-1 0,1 0 0,-1 0 0,1 0 0,1 0 0,-1-1 0,0 1 0,1-1 0,0 0 0,6 5 0,-3-5 0,-1 0 0,1-1 0,0 1 0,0-1 0,0-1 0,0 1 0,0-1 0,0 0 0,0-1 0,1 0 0,-1 0 0,0 0 0,0-1 0,0 0 0,0-1 0,0 1 0,0-1 0,0-1 0,0 1 0,10-7 0,-12 7 0,0-1 0,-1 0 0,0 0 0,0 0 0,0 0 0,0-1 0,0 0 0,-1 0 0,1 0 0,-1 0 0,0 0 0,4-9 0,-5 9 0,-1 0 0,0 0 0,0 0 0,0 0 0,0 0 0,0 0 0,-1 0 0,0 0 0,0-1 0,0 1 0,-1 0 0,1 0 0,-1 0 0,0 0 0,0 0 0,0 0 0,-4-7 0,3 7 22,0 0-1,-1 0 0,1 1 1,-1-1-1,0 1 0,0-1 1,0 1-1,-1 0 0,1 0 1,-1 1-1,0-1 0,1 1 1,-1 0-1,0 0 0,-5-2 1,3 2-165,1 0 1,0 0 0,-1 0 0,1 1-1,-1 0 1,0 0 0,1 1 0,-1 0 0,0 0-1,0 0 1,-8 2 0,1 2-6684</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32.306"/>
    </inkml:context>
    <inkml:brush xml:id="br0">
      <inkml:brushProperty name="width" value="0.05" units="cm"/>
      <inkml:brushProperty name="height" value="0.05" units="cm"/>
    </inkml:brush>
  </inkml:definitions>
  <inkml:trace contextRef="#ctx0" brushRef="#br0">32 0 24575,'0'0'0,"1"0"0,-1 0 0,0 0 0,1 0 0,-1 1 0,1-1 0,-1 0 0,0 0 0,1 0 0,-1 0 0,1 1 0,-1-1 0,0 0 0,1 1 0,-1-1 0,0 0 0,0 0 0,1 1 0,-1-1 0,0 0 0,0 1 0,1-1 0,-1 1 0,0-1 0,0 0 0,0 1 0,0-1 0,1 1 0,-1-1 0,0 0 0,0 1 0,0-1 0,0 1 0,0-1 0,0 1 0,0-1 0,0 0 0,0 1 0,-1-1 0,1 1 0,0-1 0,-5 22 0,4-20 0,-1 6 0,-6 12 0,2 1 0,1 1 0,0-1 0,-3 42 0,8-58 0,1 0 0,-1 0 0,0 0 0,1 0 0,0-1 0,0 1 0,1 0 0,-1 0 0,1-1 0,0 1 0,0-1 0,4 5 0,-4-6 0,1 0 0,-1 0 0,1-1 0,0 1 0,1 0 0,-1-1 0,0 0 0,0 0 0,1 0 0,0 0 0,-1-1 0,1 1 0,0-1 0,0 0 0,0 0 0,-1 0 0,6 0 0,-3-1 0,0 0 0,1 0 0,-1-1 0,0 1 0,0-1 0,0-1 0,1 1 0,-1-1 0,0 0 0,-1-1 0,1 1 0,0-1 0,-1 0 0,1-1 0,-1 1 0,0-1 0,0 0 0,8-9 0,-11 10 0,1 1 0,0-1 0,-1 0 0,1 0 0,-1 0 0,0-1 0,0 1 0,0-1 0,-1 1 0,1-1 0,-1 1 0,0-1 0,0 0 0,0 0 0,0 0 0,-1 1 0,0-1 0,1 0 0,-1 0 0,-1 0 0,1 0 0,0 0 0,-1 1 0,0-1 0,0 0 0,0 0 0,-1 1 0,1-1 0,-1 1 0,0-1 0,-2-3 0,-1 0-114,-1 1 1,1 0-1,-1 0 0,0 0 0,-1 1 1,0 0-1,1 0 0,-2 0 0,1 1 1,0 0-1,-13-4 0,3 3-6712</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32.495"/>
    </inkml:context>
    <inkml:brush xml:id="br0">
      <inkml:brushProperty name="width" value="0.05" units="cm"/>
      <inkml:brushProperty name="height" value="0.05" units="cm"/>
    </inkml:brush>
  </inkml:definitions>
  <inkml:trace contextRef="#ctx0" brushRef="#br0">0 28 24575,'0'-3'0,"0"-5"0,0-3 0,0 6 0,0 7 0,0 9 0,0 10 0,3 10 0,2 9 0,-1 7 0,-1 9 0,-1 4 0,0 0 0,-2 1 0,1-11-8191</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48.286"/>
    </inkml:context>
    <inkml:brush xml:id="br0">
      <inkml:brushProperty name="width" value="0.05" units="cm"/>
      <inkml:brushProperty name="height" value="0.05" units="cm"/>
    </inkml:brush>
  </inkml:definitions>
  <inkml:trace contextRef="#ctx0" brushRef="#br0">83 145 24575,'-6'-1'0,"0"-1"0,0 0 0,0 0 0,0 0 0,0-1 0,0 0 0,1 0 0,-10-6 0,10 5 0,-8-6 0,13 10 0,-1 0 0,1 0 0,0 0 0,0-1 0,0 1 0,0 0 0,0 0 0,-1 0 0,1-1 0,0 1 0,0 0 0,0 0 0,0 0 0,0-1 0,0 1 0,0 0 0,0 0 0,0 0 0,0-1 0,0 1 0,0 0 0,0 0 0,0-1 0,0 1 0,0 0 0,0 0 0,0 0 0,0-1 0,0 1 0,0 0 0,0 0 0,1-1 0,1 0 0,0 0 0,0 0 0,0 0 0,0 1 0,0-1 0,1 0 0,-1 1 0,0 0 0,0-1 0,1 1 0,2 0 0,297-3 0,-176 5 0,-17-2-35,285-2-430,-4-30 120,-386 31 345,9 0 0,0-1 0,0-1 0,0 0 0,0-1 0,19-8 0,-30 11-95,-1 1 1,0-1 0,1 0 0,-1 0 0,0 0-1,0 0 1,0 0 0,1 0 0,-1 0 0,0 0 0,-1-1-1,2-1 1,0-10-6027</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48.534"/>
    </inkml:context>
    <inkml:brush xml:id="br0">
      <inkml:brushProperty name="width" value="0.05" units="cm"/>
      <inkml:brushProperty name="height" value="0.05" units="cm"/>
    </inkml:brush>
  </inkml:definitions>
  <inkml:trace contextRef="#ctx0" brushRef="#br0">0 18 24575,'24'-1'0,"37"-7"0,-48 6 0,0-1 0,1 2 0,-1-1 0,1 2 0,-1 0 0,0 1 0,1 0 0,-1 1 0,15 3 0,-3 5 0,-1 1 0,0 1 0,0 1 0,-1 1 0,-1 1 0,0 1 0,36 37 0,-47-44 0,-2 2 0,1-1 0,-2 1 0,1 1 0,-1-1 0,-1 1 0,0 1 0,-1-1 0,7 20 0,-11-25 0,0 0 0,-1 0 0,0 1 0,0-1 0,0 0 0,-1 1 0,0-1 0,-1 0 0,1 1 0,-1-1 0,-1 0 0,0 1 0,0-1 0,0 0 0,-1 0 0,1-1 0,-2 1 0,1-1 0,-8 11 0,-3 0-195,-1-1 0,-1 0 0,0-1 0,-1-1 0,0-1 0,-33 20 0,-39 19-6631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04.442"/>
    </inkml:context>
    <inkml:brush xml:id="br0">
      <inkml:brushProperty name="width" value="0.05" units="cm"/>
      <inkml:brushProperty name="height" value="0.05" units="cm"/>
    </inkml:brush>
  </inkml:definitions>
  <inkml:trace contextRef="#ctx0" brushRef="#br0">88 0 24575,'-51'135'0,"49"-128"0,-7 21 0,2 1 0,0 0 0,-4 50 0,10-72 0,1 0 0,0 0 0,0 0 0,1 0 0,0 0 0,0 0 0,1 0 0,-1 0 0,2 0 0,-1 0 0,1-1 0,0 1 0,0-1 0,1 0 0,-1 0 0,1 0 0,1 0 0,-1-1 0,1 0 0,0 0 0,7 6 0,-2-5-114,0 0 1,0-1-1,1 0 0,0 0 0,0-1 1,0-1-1,0 0 0,0-1 0,1 0 1,-1 0-1,18-1 0,23 0-6712</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04.614"/>
    </inkml:context>
    <inkml:brush xml:id="br0">
      <inkml:brushProperty name="width" value="0.05" units="cm"/>
      <inkml:brushProperty name="height" value="0.05" units="cm"/>
    </inkml:brush>
  </inkml:definitions>
  <inkml:trace contextRef="#ctx0" brushRef="#br0">39 47 24575,'-7'-3'0,"-4"-5"0,-1-3 0,4 0 0,8 1 0,6 6 0,9 7 0,4 3 0,6 3 0,5 4 0,-3-1-8191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04.819"/>
    </inkml:context>
    <inkml:brush xml:id="br0">
      <inkml:brushProperty name="width" value="0.05" units="cm"/>
      <inkml:brushProperty name="height" value="0.05" units="cm"/>
    </inkml:brush>
  </inkml:definitions>
  <inkml:trace contextRef="#ctx0" brushRef="#br0">1 39 24575,'0'-3'0,"0"-4"0,0-4 0,3 0 0,1 4 0,3 11 0,1 13 0,1 13 0,3 15 0,-1 11 0,1 10 0,-2 5 0,1 4 0,-1 1 0,0 0 0,2-6 0,-1-6 0,-3-14-8191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06.326"/>
    </inkml:context>
    <inkml:brush xml:id="br0">
      <inkml:brushProperty name="width" value="0.05" units="cm"/>
      <inkml:brushProperty name="height" value="0.05" units="cm"/>
    </inkml:brush>
  </inkml:definitions>
  <inkml:trace contextRef="#ctx0" brushRef="#br0">42 64 24575,'0'-24'0,"0"22"0,0 15 0,2 95 0,-4 118 0,2-223 0,0-1 0,-1 0 0,1 0 0,0 0 0,-1 0 0,1 0 0,-1 0 0,0 0 0,-2 3 0,-3-3 0,-3-12 0,6 2 0,-1-1 0,1 0 0,1 0 0,0 0 0,0 0 0,0-1 0,2 1 0,-1-16 0,1 10 0,1 0 0,1 0 0,0 1 0,7-26 0,1 13 0,2 0 0,1 1 0,0 0 0,2 2 0,23-30 0,-37 52 0,0 1 0,0-1 0,1 1 0,-1-1 0,0 1 0,1-1 0,-1 1 0,1 0 0,0 0 0,-1 0 0,1 0 0,0 0 0,0 0 0,-1 0 0,1 1 0,4-2 0,-5 2 0,0 0 0,0 1 0,0-1 0,0 0 0,0 1 0,0-1 0,0 0 0,0 1 0,0-1 0,0 1 0,0 0 0,0-1 0,0 1 0,0 0 0,0-1 0,-1 1 0,1 0 0,0 0 0,-1 0 0,1 0 0,0 0 0,-1 0 0,1-1 0,-1 1 0,0 1 0,1-1 0,-1 0 0,0 0 0,0 0 0,1 0 0,-1 0 0,0 2 0,2 7 0,0 0 0,-1 1 0,0-1 0,-1 0 0,0 1 0,-1-1 0,-2 14 0,3-23-41,0-1 0,0 0-1,0 1 1,-1-1-1,1 0 1,0 1 0,0-1-1,0 0 1,-1 1 0,1-1-1,0 0 1,-1 1-1,1-1 1,0 0 0,0 0-1,-1 1 1,1-1 0,0 0-1,-1 0 1,1 0-1,-1 0 1,1 1 0,0-1-1,-1 0 1,1 0 0,0 0-1,-1 0 1,1 0-1,-1 0 1,1 0 0,0 0-1,-2 0 1,-6-1-6785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05.289"/>
    </inkml:context>
    <inkml:brush xml:id="br0">
      <inkml:brushProperty name="width" value="0.05" units="cm"/>
      <inkml:brushProperty name="height" value="0.05" units="cm"/>
    </inkml:brush>
  </inkml:definitions>
  <inkml:trace contextRef="#ctx0" brushRef="#br0">7 348 24575,'-3'-19'0,"2"18"0,1-1 0,-1 1 0,1 0 0,-1-1 0,1 1 0,0 0 0,0-1 0,0 1 0,0 0 0,0-1 0,0 1 0,0 0 0,0-1 0,0 1 0,1-1 0,-1 1 0,1 0 0,-1 0 0,1-1 0,-1 1 0,1 0 0,0 0 0,1-2 0,1-1 0,1 0 0,-1 0 0,1 1 0,0-1 0,1 1 0,-1 0 0,0 1 0,9-5 0,42-15 0,-39 16 0,47-13 0,96-18 0,-98 25 0,105-34 0,-159 43 0,-1 0 0,0 0 0,0 0 0,0 0 0,0-1 0,0 0 0,4-5 0,-9 8 0,0 0 0,0 0 0,0 0 0,0 0 0,0 0 0,0 0 0,-1 0 0,1 0 0,0 0 0,-1 0 0,1 0 0,-1 0 0,1-1 0,-1 1 0,0 0 0,0 0 0,1-1 0,-1 1 0,0 0 0,0 0 0,0-1 0,0 1 0,0 0 0,0 0 0,-1-1 0,1 1 0,0 0 0,-1 0 0,1-1 0,-1 1 0,1 0 0,-1 0 0,0 0 0,1 0 0,-1 0 0,0 0 0,0 0 0,1 0 0,-1 0 0,0 0 0,0 0 0,0 1 0,0-1 0,-2-1 0,-3-2 0,-1-1 0,-1 1 0,1 0 0,0 1 0,-1-1 0,0 1 0,1 1 0,-1 0 0,0 0 0,0 0 0,-1 1 0,1 0 0,0 1 0,0 0 0,-1 0 0,1 1 0,0 0 0,0 0 0,0 1 0,0 0 0,-9 4 0,9-3 0,-1 0 0,1 1 0,0 0 0,0 0 0,1 1 0,-1 0 0,1 1 0,0-1 0,1 1 0,-1 1 0,1-1 0,0 1 0,1 0 0,0 1 0,0-1 0,0 1 0,1 0 0,0 0 0,-3 11 0,4-8 0,1 0 0,0 0 0,0 0 0,1 0 0,1 0 0,0 1 0,0-1 0,1 0 0,1 0 0,-1 1 0,2-1 0,0 0 0,8 19 0,-8-23 0,0 0 0,0-1 0,1 0 0,0 1 0,0-2 0,1 1 0,-1 0 0,1-1 0,0 0 0,1 0 0,-1 0 0,1-1 0,0 0 0,0 0 0,1 0 0,-1-1 0,1 0 0,0 0 0,-1-1 0,1 0 0,0 0 0,10 1 0,-7-2 0,0 0 0,0-1 0,0-1 0,0 0 0,0 0 0,0-1 0,0 0 0,0 0 0,-1-1 0,1-1 0,-1 0 0,0 0 0,0-1 0,0 0 0,12-9 0,-14 9 0,-1 0 0,-1 0 0,1-1 0,-1 1 0,0-1 0,0-1 0,-1 1 0,1 0 0,-1-1 0,-1 0 0,1 0 0,-1 0 0,-1-1 0,1 1 0,-1-1 0,-1 1 0,1-1 0,-1 0 0,-1 0 0,1-10 0,-1 16 0,0 1 0,0 0 0,0 0 0,-1 0 0,1 0 0,0-1 0,0 1 0,-1 0 0,1 0 0,-1 0 0,1 0 0,-1 0 0,1 0 0,-1 0 0,0 0 0,-1-2 0,-3 5 0,1 10 0,3 1 43,0-1 0,1 0-1,1 0 1,0 1 0,0-1-1,1 0 1,6 19 0,-5-22-214,1 1 0,-1-1 1,2 0-1,-1 0 0,1-1 1,0 0-1,1 1 0,0-2 1,13 14-1,1-4-6655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05.693"/>
    </inkml:context>
    <inkml:brush xml:id="br0">
      <inkml:brushProperty name="width" value="0.05" units="cm"/>
      <inkml:brushProperty name="height" value="0.05" units="cm"/>
    </inkml:brush>
  </inkml:definitions>
  <inkml:trace contextRef="#ctx0" brushRef="#br0">15 104 24575,'-1'-19'0,"-1"1"0,-6-28 0,4 26 0,7 91 0,27 125 0,-15-114 0,-3-1 0,0 126 0,-10-218 0,0-1 0,1 0 0,0 1 0,1-1 0,0 1 0,1 0 0,0 1 0,8-13 0,-7 12 0,1 0 0,0 1 0,0 0 0,1 0 0,1 1 0,-1 0 0,2 0 0,16-12 0,-18 18 0,-1-1 0,1 2 0,-1-1 0,1 1 0,0 0 0,0 1 0,0 0 0,0 0 0,0 0 0,0 1 0,0 0 0,0 1 0,0 0 0,0 0 0,-1 1 0,1 0 0,0 0 0,9 5 0,-11-5 0,-1 0 0,1 0 0,-1 1 0,0 0 0,0 0 0,0 0 0,0 0 0,-1 1 0,1 0 0,-1 0 0,0 0 0,0 1 0,-1-1 0,1 1 0,-1 0 0,0 0 0,0 0 0,-1 0 0,1 1 0,-1-1 0,0 1 0,-1-1 0,1 1 0,-1 0 0,1 9 0,-3-10 0,0 0 0,1-1 0,-1 1 0,-1 0 0,1-1 0,-1 1 0,0-1 0,0 0 0,0 0 0,0 0 0,-1 0 0,0 0 0,0 0 0,0-1 0,0 1 0,0-1 0,-1 0 0,1 0 0,-1 0 0,0 0 0,0-1 0,0 1 0,-5 1 0,-4 3 0,-1-1 0,0-1 0,0 0 0,-1-1 0,1 0 0,-16 1 0,11-3-227,1-1-1,-1-1 1,1 0-1,0-1 1,-24-5-1,9-2-6598</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06.423"/>
    </inkml:context>
    <inkml:brush xml:id="br0">
      <inkml:brushProperty name="width" value="0.05" units="cm"/>
      <inkml:brushProperty name="height" value="0.05" units="cm"/>
    </inkml:brush>
  </inkml:definitions>
  <inkml:trace contextRef="#ctx0" brushRef="#br0">57 1 24575,'-6'3'0,"-5"1"0,-5-1 0,2 4 0,5-1 0,8 0 0,8-2 0,7-2 0,9 0 0,7-2 0,3 0 0,1 0 0,-4 0 0,-2 0 0,-4-1 0,-3 1 0,-1 0 0,-5 0-8191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06.780"/>
    </inkml:context>
    <inkml:brush xml:id="br0">
      <inkml:brushProperty name="width" value="0.05" units="cm"/>
      <inkml:brushProperty name="height" value="0.05" units="cm"/>
    </inkml:brush>
  </inkml:definitions>
  <inkml:trace contextRef="#ctx0" brushRef="#br0">244 43 24575,'0'-2'0,"0"0"0,0 1 0,0-1 0,0 0 0,0 1 0,0-1 0,-1 0 0,1 1 0,-1-1 0,0 1 0,1-1 0,-1 1 0,0-1 0,0 1 0,0-1 0,0 1 0,0 0 0,0-1 0,0 1 0,0 0 0,0 0 0,-1 0 0,1 0 0,0 0 0,-1 0 0,1 0 0,-3-1 0,1 2 0,1-1 0,-1 0 0,1 1 0,-1 0 0,0 0 0,1 0 0,-1 0 0,1 0 0,-1 0 0,1 0 0,-1 1 0,1 0 0,-1-1 0,1 1 0,0 0 0,-1 0 0,-2 2 0,-8 5 0,1 1 0,0 0 0,0 1 0,1 0 0,1 1 0,0 0 0,0 0 0,1 1 0,0 1 0,1 0 0,1 0 0,0 0 0,1 1 0,0 0 0,1 0 0,-4 19 0,4-13 0,1-1 0,1 1 0,1 0 0,1 0 0,0 0 0,2 0 0,0 0 0,1-1 0,1 1 0,1 0 0,12 34 0,-12-44 0,0 0 0,1 0 0,0 0 0,1-1 0,0 0 0,0 0 0,1-1 0,0 0 0,1 0 0,0 0 0,0-1 0,0 0 0,18 10 0,-19-13 0,0-1 0,0 0 0,0 0 0,0-1 0,0 0 0,0 0 0,1-1 0,-1 0 0,1 0 0,-1 0 0,1-1 0,-1-1 0,1 1 0,-1-1 0,1 0 0,-1-1 0,0 0 0,1 0 0,-1 0 0,11-6 0,-11 4-114,0 0 1,0 0-1,0-1 0,0 1 0,-1-2 1,0 1-1,0-1 0,-1 1 0,1-2 1,-1 1-1,6-10 0,1-8-6712</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08.102"/>
    </inkml:context>
    <inkml:brush xml:id="br0">
      <inkml:brushProperty name="width" value="0.05" units="cm"/>
      <inkml:brushProperty name="height" value="0.05" units="cm"/>
    </inkml:brush>
  </inkml:definitions>
  <inkml:trace contextRef="#ctx0" brushRef="#br0">226 21 24575,'7'0'0,"-6"0"0,1 0 0,0 1 0,-1-1 0,1 0 0,0 0 0,-1-1 0,1 1 0,0 0 0,-1 0 0,1-1 0,0 1 0,-1-1 0,1 0 0,-1 1 0,1-1 0,-1 0 0,1 0 0,1-1 0,-3 2 0,0 0 0,0 0 0,0-1 0,0 1 0,0 0 0,0 0 0,0-1 0,0 1 0,0 0 0,0 0 0,0-1 0,0 1 0,0 0 0,-1 0 0,1 0 0,0-1 0,0 1 0,0 0 0,0 0 0,0-1 0,0 1 0,-1 0 0,1 0 0,0 0 0,0 0 0,0-1 0,0 1 0,-1 0 0,1 0 0,0 0 0,0 0 0,-1 0 0,1 0 0,0 0 0,0 0 0,0-1 0,-1 1 0,1 0 0,0 0 0,0 0 0,-1 0 0,1 0 0,-1 0 0,-11-2 0,-3 0 0,0 1 0,-1 0 0,1 1 0,0 1 0,0 1 0,0 0 0,-25 7 0,35-8 0,0 1 0,-1 0 0,1 0 0,0 1 0,0-1 0,0 1 0,1 0 0,-1 1 0,1-1 0,-1 1 0,1 0 0,0 0 0,1 0 0,-1 1 0,1-1 0,0 1 0,0 0 0,0 0 0,1 0 0,-1 0 0,1 0 0,0 0 0,-1 11 0,0 1 0,1 1 0,1 0 0,0 0 0,4 25 0,14 72 0,1 6 0,-12 230 0,-7-217 0,1-125 0,0 1 0,1 0 0,1-1 0,0 1 0,0-1 0,1 1 0,0-1 0,0 0 0,1 0 0,0-1 0,1 1 0,0-1 0,8 11 0,-9-14 0,0 0 0,1-1 0,-1 0 0,1 0 0,0 0 0,0 0 0,0-1 0,0 1 0,1-1 0,-1-1 0,1 1 0,0-1 0,-1 0 0,1 0 0,0-1 0,1 0 0,-1 0 0,0 0 0,0-1 0,0 0 0,12-1 0,-5 0-105,0-2 0,0 1 0,0-1 0,0-1 0,-1 0 0,0-1 0,0-1 0,0 0 0,0 0 0,-1-1 0,0 0 0,10-10 0,-6 2-6721</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08.977"/>
    </inkml:context>
    <inkml:brush xml:id="br0">
      <inkml:brushProperty name="width" value="0.05" units="cm"/>
      <inkml:brushProperty name="height" value="0.05" units="cm"/>
    </inkml:brush>
  </inkml:definitions>
  <inkml:trace contextRef="#ctx0" brushRef="#br0">120 95 24575,'0'-3'0,"-1"1"0,1 0 0,-1 0 0,0-1 0,0 1 0,0 0 0,-1 0 0,1 0 0,0 0 0,-1 0 0,1 0 0,-3-2 0,-21-20 0,15 18 0,1 0 0,-1 1 0,0 0 0,-1 0 0,-10-2 0,13 4 0,19 0 0,13 3 0,43 6 0,0 4 0,94 26 0,-151-34 0,-1 2 0,1-1 0,-1 1 0,0 0 0,0 1 0,0 0 0,15 12 0,-20-13 0,1 0 0,0 1 0,-1 0 0,0 0 0,0 0 0,-1 0 0,1 1 0,-1-1 0,0 1 0,-1 0 0,1 0 0,-1 0 0,2 9 0,19 158 0,-4-23 0,-3-70 0,-3-20 0,-3 1 0,3 69 0,-4-24 0,-4-72 0,-2 0 0,-2 48 0,-1-78 9,-1 0 0,1-1 0,-1 1 0,0 0 0,0-1 0,0 1 0,0-1 0,-1 1 0,1-1-1,-1 0 1,0 0 0,0 0 0,0 0 0,-1 0 0,1 0 0,-1 0 0,-2 2 0,0-1 9,0-1 0,0 0 0,-1 0 0,1 0-1,0-1 1,-1 0 0,1 0 0,-1 0 0,-11 1 0,-7-1-298,0-1-1,0 0 1,0-2-1,-28-5 1,43 5-23,-30-3-6523</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11.529"/>
    </inkml:context>
    <inkml:brush xml:id="br0">
      <inkml:brushProperty name="width" value="0.05" units="cm"/>
      <inkml:brushProperty name="height" value="0.05" units="cm"/>
    </inkml:brush>
  </inkml:definitions>
  <inkml:trace contextRef="#ctx0" brushRef="#br0">1 3 24575,'2'-3'0,"3"10"0,3 10 0,1 19 0,-2 0 0,-1 1 0,1 37 0,4 30 0,7-2-1365,-11-77-5461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11.871"/>
    </inkml:context>
    <inkml:brush xml:id="br0">
      <inkml:brushProperty name="width" value="0.05" units="cm"/>
      <inkml:brushProperty name="height" value="0.05" units="cm"/>
    </inkml:brush>
  </inkml:definitions>
  <inkml:trace contextRef="#ctx0" brushRef="#br0">1 78 24575,'2'-2'0,"-1"0"0,1-1 0,-1 1 0,1 0 0,-1-1 0,0 1 0,0 0 0,0-1 0,0 1 0,-1-1 0,1 0 0,0-3 0,1-5 0,-3 67 0,0-48 0,-5 34 0,1 1 0,1 48 0,4-89 0,0 0 0,0 0 0,0 0 0,0 0 0,0 0 0,1 0 0,-1-1 0,1 1 0,-1 0 0,1 0 0,0 0 0,-1-1 0,1 1 0,0 0 0,0-1 0,0 1 0,0 0 0,1-1 0,-1 1 0,0-1 0,1 0 0,-1 0 0,1 1 0,-1-1 0,1 0 0,0 0 0,-1 0 0,1 0 0,0-1 0,0 1 0,-1 0 0,1-1 0,0 0 0,0 1 0,0-1 0,0 0 0,0 0 0,0 0 0,0 0 0,0 0 0,-1 0 0,1 0 0,0-1 0,2 0 0,5-1 0,-1 0 0,1-1 0,-1 0 0,0-1 0,0 0 0,0 0 0,0-1 0,10-7 0,-10 5 0,-1 0 0,1-1 0,-1 0 0,-1 0 0,1-1 0,-1 0 0,-1 0 0,0 0 0,0-1 0,-1 0 0,5-17 0,-7 22 0,0 0 0,-1-1 0,0 1 0,0 0 0,-1-1 0,1 1 0,-1-1 0,-1 1 0,1-1 0,-1 1 0,1-1 0,-2 1 0,1-1 0,-1 1 0,1 0 0,-1 0 0,-1 0 0,1 0 0,-1 0 0,0 0 0,0 1 0,0-1 0,-1 1 0,-4-5 0,3 6-59,1 0 0,0 0-1,-1 0 1,1 1-1,-1 0 1,0 0 0,0 0-1,0 1 1,0 0 0,0 0-1,0 0 1,0 0 0,0 1-1,0 0 1,0 0-1,-1 0 1,1 0 0,0 1-1,0 0 1,0 0 0,0 1-1,-6 2 1,-7 5-6767</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12.232"/>
    </inkml:context>
    <inkml:brush xml:id="br0">
      <inkml:brushProperty name="width" value="0.05" units="cm"/>
      <inkml:brushProperty name="height" value="0.05" units="cm"/>
    </inkml:brush>
  </inkml:definitions>
  <inkml:trace contextRef="#ctx0" brushRef="#br0">93 15 24575,'0'-1'0,"0"1"0,0 0 0,0-1 0,0 1 0,0-1 0,0 1 0,1-1 0,-1 1 0,0-1 0,-1 1 0,1-1 0,0 1 0,0-1 0,0 1 0,0-1 0,0 1 0,0-1 0,-1 1 0,1-1 0,0 1 0,0-1 0,-1 1 0,1 0 0,0-1 0,-1 1 0,1 0 0,0-1 0,-1 1 0,1 0 0,-1-1 0,1 1 0,0 0 0,-2-1 0,1 1 0,0 1 0,0-1 0,0 1 0,0-1 0,0 1 0,0-1 0,0 1 0,0-1 0,0 1 0,0 0 0,0 0 0,1-1 0,-2 3 0,-25 32 0,21-25 0,0 1 0,0 0 0,1 0 0,1 1 0,0-1 0,0 1 0,1 0 0,-2 18 0,4-26 0,1 0 0,0 0 0,0 0 0,0-1 0,0 1 0,0 0 0,1 0 0,0 0 0,0-1 0,0 1 0,0 0 0,1-1 0,-1 1 0,1-1 0,0 0 0,0 1 0,0-1 0,0 0 0,1 0 0,-1 0 0,1-1 0,0 1 0,0 0 0,0-1 0,0 0 0,0 0 0,0 0 0,1 0 0,-1 0 0,8 2 0,-4-2 0,1 0 0,0 0 0,0-1 0,1 0 0,-1 0 0,0 0 0,0-1 0,0-1 0,1 0 0,-1 0 0,0 0 0,0-1 0,0 0 0,11-5 0,-14 5 0,0 0 0,0-1 0,0 1 0,0-1 0,-1-1 0,1 1 0,-1 0 0,0-1 0,0 0 0,0 0 0,0-1 0,-1 1 0,0-1 0,0 1 0,0-1 0,0 0 0,-1 0 0,0 0 0,0-1 0,0 1 0,2-10 0,-4 12 0,0 0 0,1-1 0,-1 1 0,0 0 0,-1 0 0,1-1 0,-1 1 0,1 0 0,-1 0 0,0 0 0,0 0 0,0 0 0,-1 0 0,-2-5 0,1 3 0,0 1 0,-1-1 0,0 0 0,0 1 0,-1 0 0,1 0 0,-8-5 0,0 1 0,-1 1 0,0 0 0,0 1 0,-1 0 0,-23-6 0,-22 2-1365,36 8-5461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12.449"/>
    </inkml:context>
    <inkml:brush xml:id="br0">
      <inkml:brushProperty name="width" value="0.05" units="cm"/>
      <inkml:brushProperty name="height" value="0.05" units="cm"/>
    </inkml:brush>
  </inkml:definitions>
  <inkml:trace contextRef="#ctx0" brushRef="#br0">0 42 24575,'0'-6'0,"0"-6"0,0-3 0,0 7 0,0 8 0,0 13 0,3 11 0,1 14 0,0 9 0,-1 10 0,3 8 0,-1 1 0,0 3 0,-1-4 0,-2-4 0,-1-13-8191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06.834"/>
    </inkml:context>
    <inkml:brush xml:id="br0">
      <inkml:brushProperty name="width" value="0.05" units="cm"/>
      <inkml:brushProperty name="height" value="0.05" units="cm"/>
    </inkml:brush>
  </inkml:definitions>
  <inkml:trace contextRef="#ctx0" brushRef="#br0">69 4 24575,'0'0'0,"-1"0"0,1 1 0,0-1 0,0 0 0,0 0 0,0 0 0,-1 0 0,1 0 0,0 0 0,0 0 0,0 0 0,0 0 0,-1 0 0,1 1 0,0-1 0,0 0 0,0 0 0,-1 0 0,1 0 0,0 0 0,0 0 0,0-1 0,-1 1 0,1 0 0,0 0 0,0 0 0,0 0 0,0 0 0,-1 0 0,1 0 0,0 0 0,0 0 0,0 0 0,0-1 0,-1 1 0,1 0 0,0 0 0,0 0 0,0 0 0,0 0 0,0-1 0,0 1 0,-1 0 0,1 0 0,0 0 0,0 0 0,0-1 0,0 1 0,0 0 0,0 0 0,0 0 0,0-1 0,0 1 0,0 0 0,-10 16 0,6 0 0,-1-1 0,2 1 0,0-1 0,-2 29 0,4 69 0,2-65 0,-18 254 0,17-293 0,-1-1 0,-1 1 0,1 0 0,-1-1 0,-4 9 0,6-17 0,0 0 0,0 0 0,0 0 0,0 0 0,0 0 0,0 0 0,0 0 0,0 0 0,0 0 0,0 0 0,0 0 0,0 0 0,0 0 0,0 0 0,0 0 0,0 0 0,0 0 0,-1 0 0,1 0 0,0 0 0,0 0 0,0 0 0,0 0 0,0 0 0,0 0 0,0 0 0,0 0 0,0 0 0,0 0 0,0 0 0,0 0 0,0 0 0,0 0 0,0 0 0,0 0 0,0 1 0,0-1 0,0 0 0,0 0 0,0 0 0,0 0 0,-1 0 0,1 0 0,0 0 0,0 0 0,0 0 0,0 0 0,0 0 0,0 0 0,0-8 0,2-13 0,5-9 0,0 1 0,16-40 0,-18 57 0,0 1 0,0 0 0,1 1 0,0 0 0,1 0 0,0 0 0,1 0 0,17-15 0,-21 22 0,0 0 0,0 0 0,0 0 0,1 1 0,-1-1 0,1 1 0,-1 1 0,1-1 0,0 0 0,0 1 0,0 0 0,0 0 0,0 1 0,0 0 0,0-1 0,0 1 0,0 1 0,0-1 0,0 1 0,0 0 0,-1 0 0,1 0 0,0 1 0,0 0 0,-1 0 0,1 0 0,-1 0 0,1 1 0,-1 0 0,0 0 0,0 0 0,0 0 0,-1 1 0,1-1 0,-1 1 0,0 0 0,0 0 0,0 0 0,0 0 0,-1 1 0,0-1 0,0 1 0,0-1 0,0 1 0,-1 0 0,1 0 0,-1 0 0,-1 0 0,1 0 0,-1 0 0,0 0 0,0 0 0,0 0 0,0 0 0,-2 6 0,0-5 18,0 0 0,-1 1 0,1-1 0,-1 0 0,0-1 0,-1 1 0,1 0 0,-1-1 0,0 0 0,-1 0 0,1 0 0,-1 0 0,0-1 0,0 0 0,0 0 0,-1 0 0,1-1 0,-12 6 0,7-5-161,1-1 1,0 1 0,-1-2 0,0 1-1,0-1 1,0-1 0,0 0 0,0 0 0,0-1-1,0 0 1,-17-3 0,5-2-6684</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14.116"/>
    </inkml:context>
    <inkml:brush xml:id="br0">
      <inkml:brushProperty name="width" value="0.05" units="cm"/>
      <inkml:brushProperty name="height" value="0.05" units="cm"/>
    </inkml:brush>
  </inkml:definitions>
  <inkml:trace contextRef="#ctx0" brushRef="#br0">0 8 24575,'3'0'0,"4"0"0,5 0 0,2 0 0,6 0 0,5 0 0,5 0 0,7 0 0,6 0 0,3 0 0,2 0 0,-1 0 0,-4 0 0,-8 0 0,-5 0 0,-9-3 0,-11-1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39.504"/>
    </inkml:context>
    <inkml:brush xml:id="br0">
      <inkml:brushProperty name="width" value="0.05" units="cm"/>
      <inkml:brushProperty name="height" value="0.05" units="cm"/>
    </inkml:brush>
  </inkml:definitions>
  <inkml:trace contextRef="#ctx0" brushRef="#br0">1 4 24575,'3'-3'0,"1"2"0,0 4 0,0 6 0,-2 3 0,-1 6 0,3 4 0,1 4 0,-1 3 0,-1 4 0,-1 2 0,-1 2 0,0 0 0,2-2 0,1-5 0,0-7-8191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39.987"/>
    </inkml:context>
    <inkml:brush xml:id="br0">
      <inkml:brushProperty name="width" value="0.05" units="cm"/>
      <inkml:brushProperty name="height" value="0.05" units="cm"/>
    </inkml:brush>
  </inkml:definitions>
  <inkml:trace contextRef="#ctx0" brushRef="#br0">1 15 24575,'0'-3'0,"0"-4"0,0 2 0,0 5 0,0 6 0,0 8 0,0 8 0,3 9 0,1 10 0,0 6 0,-1-4-8191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44.415"/>
    </inkml:context>
    <inkml:brush xml:id="br0">
      <inkml:brushProperty name="width" value="0.05" units="cm"/>
      <inkml:brushProperty name="height" value="0.05" units="cm"/>
    </inkml:brush>
  </inkml:definitions>
  <inkml:trace contextRef="#ctx0" brushRef="#br0">157 167 24575,'-36'1'0,"22"0"0,0 0 0,0-1 0,0-1 0,0-1 0,-27-5 0,31 1 0,12 0 0,-1 5 0,1 0 0,0 0 0,0 0 0,0 0 0,0 0 0,1 1 0,-1-1 0,0 1 0,2-1 0,47-5 0,65 1 0,-49 3 0,1239-16-4864,-594 14 2922,-403 1 1830,323-6-453,-6-26 354,-624 35 211,144-17 1717,-143 16-1554,1 1-1,-1-1 1,0 0 0,0 0 0,0 0 0,0 0 0,0-1 0,0 1 0,-1-1 0,4-2 0,-6 4-112,0 0 1,0 0 0,1 0-1,-1-1 1,0 1-1,0 0 1,0 0-1,0 0 1,0-1-1,1 1 1,-1 0-1,0 0 1,0-1-1,0 1 1,0 0-1,0 0 1,0-1-1,0 1 1,0 0-1,0 0 1,0-1-1,0 1 1,0 0-1,0 0 1,0-1 0,0 1-1,0 0 1,0 0-1,-1-1 1,1 1-1,0 0 1,0 0-1,0-1 1,0 1-1,0 0 1,-1 0-1,-17-9 1502,4 6-1766,0 1 0,-27-1 0,21 3-6613</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41.578"/>
    </inkml:context>
    <inkml:brush xml:id="br0">
      <inkml:brushProperty name="width" value="0.05" units="cm"/>
      <inkml:brushProperty name="height" value="0.05" units="cm"/>
    </inkml:brush>
  </inkml:definitions>
  <inkml:trace contextRef="#ctx0" brushRef="#br0">209 87 24575,'16'-17'0,"-13"13"0,1 0 0,-1 1 0,1-1 0,0 0 0,0 1 0,0 0 0,6-3 0,-9 5 0,1 1 0,-1-1 0,1 1 0,-1 0 0,1-1 0,-1 1 0,1 0 0,-1 0 0,1 0 0,0 0 0,-1 0 0,1 1 0,-1-1 0,1 0 0,-1 1 0,1-1 0,-1 1 0,0 0 0,1-1 0,-1 1 0,0 0 0,1 0 0,-1 0 0,0 0 0,0 0 0,0 0 0,1 0 0,-1 0 0,1 3 0,1-1 0,0 0 0,-1 0 0,1 0 0,-1 1 0,0-1 0,0 1 0,0-1 0,0 1 0,-1 0 0,1 0 0,-1 0 0,0 0 0,0 0 0,-1 0 0,1 0 0,-1 0 0,0 0 0,0 0 0,0 1 0,0-1 0,-1 0 0,0 0 0,0 0 0,0 0 0,0 0 0,-1 0 0,-2 5 0,1-4 0,0 0 0,-1 0 0,1-1 0,-1 1 0,0-1 0,-1 1 0,1-1 0,-1-1 0,0 1 0,0-1 0,0 1 0,0-2 0,0 1 0,-1 0 0,0-1 0,1 0 0,-1 0 0,-8 1 0,0-1 0,1 0 0,-1 0 0,0-2 0,1 0 0,-1 0 0,0-1 0,1-1 0,-1 0 0,1-1 0,-1 0 0,1-1 0,-19-9 0,30 12 0,0 1 0,1-1 0,-1-1 0,0 1 0,0 0 0,1 0 0,-1-1 0,1 1 0,-1-1 0,1 1 0,0-1 0,-1 1 0,1-1 0,0 0 0,0 0 0,0 0 0,1 0 0,-1 0 0,0 0 0,1 0 0,-1 0 0,0-4 0,1 3 0,1 1 0,-1-1 0,1 0 0,0 0 0,0 0 0,0 1 0,0-1 0,0 0 0,0 1 0,1-1 0,-1 1 0,1-1 0,0 1 0,0 0 0,0 0 0,2-3 0,13-11-170,1 1-1,0 1 0,1 1 1,0 0-1,1 1 0,0 1 1,29-10-1,-22 11-6655</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41.813"/>
    </inkml:context>
    <inkml:brush xml:id="br0">
      <inkml:brushProperty name="width" value="0.05" units="cm"/>
      <inkml:brushProperty name="height" value="0.05" units="cm"/>
    </inkml:brush>
  </inkml:definitions>
  <inkml:trace contextRef="#ctx0" brushRef="#br0">368 1 24575,'0'3'0,"-3"4"0,-1 5 0,-3 5 0,-7 7 0,-4 6 0,-5 6 0,-5 7 0,-1 6 0,-1 7 0,-3 3 0,-1 1 0,-2-1 0,3 0 0,4-4 0,3-6 0,6-10-8191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42.141"/>
    </inkml:context>
    <inkml:brush xml:id="br0">
      <inkml:brushProperty name="width" value="0.05" units="cm"/>
      <inkml:brushProperty name="height" value="0.05" units="cm"/>
    </inkml:brush>
  </inkml:definitions>
  <inkml:trace contextRef="#ctx0" brushRef="#br0">10 14 24575,'2'-1'0,"-1"0"0,1-1 0,0 1 0,0 0 0,-1 0 0,1 0 0,0 0 0,0 0 0,0 0 0,0 1 0,0-1 0,0 0 0,0 1 0,1 0 0,-1 0 0,0-1 0,0 1 0,0 1 0,0-1 0,0 0 0,0 0 0,1 1 0,-1-1 0,0 1 0,0 0 0,0-1 0,2 2 0,0 0 0,-1 0 0,1 0 0,-1 0 0,0 0 0,0 1 0,0-1 0,0 1 0,0-1 0,0 1 0,-1 0 0,1 0 0,-1 1 0,4 5 0,-1 4 0,0 0 0,5 23 0,-9-29 0,1-1 0,-1 1 0,-1-1 0,1 1 0,-1-1 0,-1 1 0,-1 12 0,2-18 0,-1 0 0,1 1 0,-1-1 0,1 1 0,-1-1 0,0 1 0,0-1 0,1 0 0,-1 0 0,0 1 0,0-1 0,0 0 0,-1 0 0,1 0 0,0 0 0,0 0 0,-1 0 0,1 0 0,0-1 0,-1 1 0,1 0 0,0-1 0,-1 1 0,1-1 0,-1 0 0,1 1 0,-1-1 0,0 0 0,1 0 0,-1 0 0,1 0 0,-1 0 0,1 0 0,-3-1 0,0 1 0,0-1 0,-1 0 0,1-1 0,0 1 0,0-1 0,0 1 0,0-1 0,0-1 0,0 1 0,-6-5 0,6 3 0,1 1 0,-1 0 0,1-1 0,0 0 0,0 0 0,0 0 0,1 0 0,-1 0 0,1 0 0,0-1 0,0 1 0,1-1 0,-1 1 0,1-1 0,-1-5 0,2 8 0,0-1 0,0 0 0,0 0 0,1 0 0,-1 0 0,1 0 0,0 0 0,-1 1 0,1-1 0,0 0 0,1 1 0,-1-1 0,0 1 0,1-1 0,0 1 0,-1-1 0,1 1 0,0 0 0,0 0 0,0 0 0,1 0 0,-1 0 0,0 1 0,1-1 0,-1 1 0,5-3 0,43-16-1365,-37 15-5461</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42.472"/>
    </inkml:context>
    <inkml:brush xml:id="br0">
      <inkml:brushProperty name="width" value="0.05" units="cm"/>
      <inkml:brushProperty name="height" value="0.05" units="cm"/>
    </inkml:brush>
  </inkml:definitions>
  <inkml:trace contextRef="#ctx0" brushRef="#br0">227 111 24575,'0'-5'0,"-1"0"0,0 0 0,0 0 0,0 0 0,-1 0 0,0 1 0,0-1 0,0 1 0,0-1 0,-1 1 0,1 0 0,-1 0 0,0 0 0,0 0 0,-1 0 0,1 1 0,-1-1 0,0 1 0,0 0 0,0 0 0,0 1 0,-1-1 0,-5-2 0,7 3 0,-1 0 0,0 1 0,0-1 0,0 1 0,0 0 0,0 0 0,0 0 0,0 0 0,0 1 0,-1-1 0,1 1 0,0 0 0,0 1 0,0-1 0,-1 1 0,1 0 0,0 0 0,0 0 0,0 0 0,0 1 0,0-1 0,1 1 0,-1 0 0,0 0 0,1 1 0,0-1 0,-6 5 0,5-1 0,-1 1 0,1-1 0,0 1 0,1 0 0,-1 0 0,1 0 0,1 0 0,-1 0 0,1 1 0,1-1 0,-3 15 0,3-6 0,0 0 0,1 1 0,0-1 0,5 27 0,-3-36 17,-1 0-1,1 0 0,0 0 0,1 0 1,0 0-1,0-1 0,0 1 0,1-1 1,0 0-1,0 0 0,1 0 0,0 0 1,0-1-1,0 0 0,0 0 0,1 0 1,0-1-1,0 0 0,0 0 0,10 5 1,-4-4-173,-1-1 1,2 0 0,-1-1 0,0 0 0,1-1 0,-1 0 0,1-1-1,0 0 1,-1-1 0,25-3 0,9-4-6671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42.639"/>
    </inkml:context>
    <inkml:brush xml:id="br0">
      <inkml:brushProperty name="width" value="0.05" units="cm"/>
      <inkml:brushProperty name="height" value="0.05" units="cm"/>
    </inkml:brush>
  </inkml:definitions>
  <inkml:trace contextRef="#ctx0" brushRef="#br0">79 64 24575,'0'-3'0,"-1"0"0,1 0 0,-1 0 0,1 0 0,-1 0 0,0 0 0,-1 0 0,1 0 0,0 0 0,-1 1 0,1-1 0,-1 1 0,0-1 0,0 1 0,0-1 0,0 1 0,-1 0 0,1 0 0,0 0 0,-1 0 0,1 1 0,-1-1 0,0 1 0,0-1 0,-5-1 0,8 3 0,-1 1 0,0-1 0,0 0 0,0 0 0,0 0 0,0 0 0,0 1 0,0-1 0,1 0 0,-1 1 0,0-1 0,0 1 0,0-1 0,1 1 0,-1-1 0,0 1 0,1-1 0,-1 1 0,0 0 0,1-1 0,-1 1 0,1 0 0,-1 0 0,1-1 0,-1 1 0,1 0 0,0 0 0,-1 0 0,1 0 0,0 0 0,0-1 0,-1 3 0,-3 32 0,3-31 0,-1 29 0,1 1 0,2-1 0,1 1 0,2-1 0,12 52 0,-7-62-1365,1-6-5461</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42.781"/>
    </inkml:context>
    <inkml:brush xml:id="br0">
      <inkml:brushProperty name="width" value="0.05" units="cm"/>
      <inkml:brushProperty name="height" value="0.05" units="cm"/>
    </inkml:brush>
  </inkml:definitions>
  <inkml:trace contextRef="#ctx0" brushRef="#br0">4 7 24575,'0'-3'0,"-3"-1"0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19.140"/>
    </inkml:context>
    <inkml:brush xml:id="br0">
      <inkml:brushProperty name="width" value="0.05" units="cm"/>
      <inkml:brushProperty name="height" value="0.05" units="cm"/>
    </inkml:brush>
  </inkml:definitions>
  <inkml:trace contextRef="#ctx0" brushRef="#br0">0 57 24575,'15'-25'0,"-14"23"0,0 0 0,-1 0 0,1 0 0,1-1 0,-1 1 0,0 0 0,0 0 0,1 1 0,-1-1 0,1 0 0,0 0 0,0 1 0,-1-1 0,1 1 0,3-2 0,-5 3 0,1 0 0,-1 0 0,1 0 0,-1 0 0,1 0 0,-1 0 0,1 1 0,-1-1 0,1 0 0,-1 0 0,1 0 0,-1 1 0,0-1 0,1 0 0,-1 0 0,1 1 0,-1-1 0,0 1 0,1-1 0,-1 0 0,0 1 0,1-1 0,-1 1 0,0-1 0,0 0 0,1 1 0,-1-1 0,0 1 0,0-1 0,0 1 0,0 0 0,6 19 0,-5-17 0,24 100 93,113 392-1551,-128-468-5368</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07.584"/>
    </inkml:context>
    <inkml:brush xml:id="br0">
      <inkml:brushProperty name="width" value="0.05" units="cm"/>
      <inkml:brushProperty name="height" value="0.05" units="cm"/>
    </inkml:brush>
  </inkml:definitions>
  <inkml:trace contextRef="#ctx0" brushRef="#br0">0 244 24575,'1'-4'0,"-1"1"0,1-1 0,0 1 0,0 0 0,0-1 0,0 1 0,1 0 0,-1 0 0,1 0 0,0 0 0,0 0 0,0 0 0,0 1 0,0-1 0,1 0 0,-1 1 0,1 0 0,5-4 0,-7 5 0,0 0 0,1 0 0,-1 1 0,0-1 0,1 1 0,-1-1 0,0 1 0,1-1 0,-1 1 0,1 0 0,-1 0 0,1-1 0,-1 1 0,1 0 0,-1 0 0,1 1 0,-1-1 0,3 1 0,-3-1 0,1 1 0,-1 0 0,1 0 0,-1 0 0,0 0 0,1 0 0,-1 1 0,0-1 0,0 0 0,0 0 0,0 1 0,0-1 0,0 1 0,0-1 0,-1 1 0,1-1 0,0 1 0,-1 0 0,1-1 0,-1 3 0,4 16 0,-1 1 0,-1-1 0,-1 1 0,-3 33 0,1-18 0,0 9 0,-14 74 0,15-119 0,0 0 0,0 0 0,0 0 0,0 0 0,0 0 0,0 0 0,0 0 0,0 0 0,0 0 0,0 0 0,0 0 0,0 0 0,0 0 0,-1 0 0,1 0 0,0 0 0,0 0 0,0 0 0,0 0 0,0 0 0,0 0 0,0 0 0,0 0 0,0 0 0,0 0 0,0 0 0,0 0 0,0 0 0,-1 0 0,0-17 0,0-25 0,0-38 0,-1 13 0,9-71 0,-5 124 0,1 0 0,0 0 0,0 0 0,2 0 0,0 1 0,0 0 0,1 0 0,1 0 0,9-13 0,-13 22 0,-1 0 0,1 1 0,0-1 0,0 1 0,1-1 0,-1 1 0,1 0 0,-1 0 0,1 0 0,0 1 0,0 0 0,0-1 0,1 1 0,-1 1 0,0-1 0,1 1 0,-1-1 0,1 1 0,0 0 0,-1 1 0,1-1 0,0 1 0,-1 0 0,1 0 0,0 1 0,-1-1 0,1 1 0,-1 0 0,1 0 0,-1 1 0,6 2 0,-5-3 0,-1 1 0,0 0 0,0 0 0,0 1 0,-1-1 0,1 1 0,-1 0 0,1 0 0,-1 0 0,0 0 0,0 1 0,0-1 0,-1 1 0,1 0 0,3 7 0,-4-5 0,0-1 0,0 1 0,-1 0 0,0-1 0,0 1 0,0 0 0,-1 0 0,0 0 0,0 0 0,-2 12 0,0-8 0,0 0 0,-1 1 0,0-1 0,-1 0 0,0 0 0,-1-1 0,0 1 0,0-1 0,-1 0 0,0 0 0,-1-1 0,0 0 0,-8 8 0,-19 7 0,28-20 0,1 0 0,0 0 0,0 1 0,0 0 0,0 0 0,0 0 0,1 0 0,-6 7 0,10-9 0,-1-1 0,1 0 0,-1 0 0,1 0 0,0 1 0,0-1 0,0 0 0,0 0 0,0 1 0,0-1 0,0 0 0,0 0 0,0 1 0,0-1 0,1 0 0,-1 0 0,1 0 0,-1 0 0,1 1 0,-1-1 0,1 0 0,-1 0 0,1 0 0,0 0 0,0 0 0,0 0 0,-1 0 0,1-1 0,0 1 0,0 0 0,2 0 0,37 28 0,-31-24 0,40 23 0,-34-21 0,-1 1 0,0 0 0,0 1 0,-1 1 0,0 0 0,18 19 0,-30-28 0,0 0 0,0 0 0,0 0 0,-1 0 0,1 0 0,0 0 0,-1 1 0,1-1 0,0 0 0,-1 0 0,0 1 0,1-1 0,-1 0 0,0 1 0,1-1 0,-1 0 0,0 0 0,0 1 0,0-1 0,0 0 0,0 1 0,-1-1 0,1 0 0,-1 2 0,0-1 0,0 0 0,0 0 0,-1-1 0,1 1 0,0 0 0,-1-1 0,0 1 0,1-1 0,-1 0 0,0 0 0,0 0 0,1 1 0,-5 0 0,-7 3 0,0-1 0,0 0 0,-25 4 0,31-7 0,-27 5-227,-1-1-1,1-2 1,-1-2-1,0 0 1,-43-7-1,51 2-6598</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43.215"/>
    </inkml:context>
    <inkml:brush xml:id="br0">
      <inkml:brushProperty name="width" value="0.05" units="cm"/>
      <inkml:brushProperty name="height" value="0.05" units="cm"/>
    </inkml:brush>
  </inkml:definitions>
  <inkml:trace contextRef="#ctx0" brushRef="#br0">167 442 24575,'29'6'0,"-26"-5"0,-1-1 0,0 1 0,0 0 0,0 0 0,1-1 0,-1 1 0,0-1 0,1 0 0,-1 0 0,0 0 0,1 0 0,-1 0 0,0 0 0,1-1 0,-1 1 0,0-1 0,0 1 0,1-1 0,1-1 0,-3 2 0,-1 0 0,0 0 0,1-1 0,-1 1 0,0 0 0,0 0 0,1 0 0,-1 0 0,0 0 0,1-1 0,-1 1 0,0 0 0,0 0 0,0 0 0,1-1 0,-1 1 0,0 0 0,0 0 0,0-1 0,1 1 0,-1 0 0,0-1 0,0 1 0,0 0 0,0 0 0,0-1 0,0 1 0,0 0 0,0-1 0,0 1 0,0 0 0,0-1 0,0 1 0,0 0 0,0-1 0,0 1 0,0 0 0,0-1 0,0 1 0,0 0 0,0 0 0,0-1 0,-1 1 0,1 0 0,0-1 0,0 1 0,0 0 0,0 0 0,-1 0 0,1-1 0,0 1 0,0 0 0,-1 0 0,1 0 0,0-1 0,0 1 0,-1 0 0,1 0 0,0 0 0,-1 0 0,1 0 0,0 0 0,-1-1 0,-21-2 0,15 4 0,1 1 0,-1 0 0,0 0 0,1 1 0,-1 0 0,1 0 0,0 0 0,0 1 0,-10 7 0,-5 7 0,-20 21 0,39-37 0,-9 9 0,1 0 0,0 1 0,1 0 0,0 1 0,-7 15 0,13-24 0,1 1 0,-1 0 0,1 0 0,0 0 0,1 0 0,-1 1 0,1-1 0,0 0 0,1 1 0,-1-1 0,1 1 0,0-1 0,0 1 0,0-1 0,1 0 0,0 1 0,3 9 0,-3-13 0,0 0 0,0 1 0,1-1 0,-1 0 0,0 0 0,1 0 0,0 0 0,-1 0 0,1 0 0,0 0 0,0-1 0,0 1 0,0-1 0,0 1 0,0-1 0,1 0 0,3 2 0,-2-2 0,1 0 0,-1 0 0,1 0 0,-1-1 0,1 1 0,0-1 0,-1 0 0,1-1 0,5 0 0,5-2 0,0-1 0,-1-1 0,1 0 0,25-13 0,-22 7 0,-1 0 0,0 0 0,-1-2 0,0 0 0,-1-1 0,0 0 0,-2-1 0,1-1 0,-2 0 0,0-1 0,-1 0 0,-1-1 0,0 0 0,-2-1 0,0 1 0,8-31 0,-10 27 0,0 1 0,-2-1 0,-1 0 0,-1 0 0,0 0 0,-2 0 0,0 0 0,-2 0 0,0-1 0,-2 2 0,0-1 0,-2 0 0,0 1 0,-1 0 0,-11-23 0,15 39 0,0 0 0,-1-1 0,1 1 0,-1 0 0,0 1 0,0-1 0,0 1 0,-7-5 0,10 8 0,0 0 0,0 1 0,0-1 0,0 0 0,0 1 0,0-1 0,0 1 0,0 0 0,0-1 0,-1 1 0,1 0 0,0 0 0,0 0 0,0 0 0,0 0 0,-1 0 0,1 0 0,0 0 0,-2 0 0,2 1 0,-1 0 0,1 0 0,0 0 0,-1 0 0,1 0 0,0 0 0,0 0 0,0 1 0,-1-1 0,1 0 0,1 1 0,-1-1 0,0 0 0,0 1 0,0-1 0,1 1 0,-1 0 0,0 1 0,-3 12 0,0-1 0,2 1 0,-1-1 0,2 1 0,-1 17 0,6 79 0,-2-84 0,67 524-1006,-65-524 647,4 22-6467</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44.984"/>
    </inkml:context>
    <inkml:brush xml:id="br0">
      <inkml:brushProperty name="width" value="0.05" units="cm"/>
      <inkml:brushProperty name="height" value="0.05" units="cm"/>
    </inkml:brush>
  </inkml:definitions>
  <inkml:trace contextRef="#ctx0" brushRef="#br0">0 28 24575,'3'0'0,"5"0"0,6 0 0,5 0 0,5 0 0,5 0 0,3 0 0,3 0 0,2-4 0,0 0 0,1 0 0,0 1 0,-4 1 0,0 0 0,-4 1 0,-7-2 0,-7-1-8191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45.356"/>
    </inkml:context>
    <inkml:brush xml:id="br0">
      <inkml:brushProperty name="width" value="0.05" units="cm"/>
      <inkml:brushProperty name="height" value="0.05" units="cm"/>
    </inkml:brush>
  </inkml:definitions>
  <inkml:trace contextRef="#ctx0" brushRef="#br0">1 77 24575,'34'11'0,"-5"-7"0,0-2 0,0-1 0,0-2 0,36-4 0,-12 1 0,18-1 0,473-35 0,-539 40 2,68-7-685,74-16-1,-107 13-6142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51.516"/>
    </inkml:context>
    <inkml:brush xml:id="br0">
      <inkml:brushProperty name="width" value="0.05" units="cm"/>
      <inkml:brushProperty name="height" value="0.05" units="cm"/>
    </inkml:brush>
  </inkml:definitions>
  <inkml:trace contextRef="#ctx0" brushRef="#br0">5341 442 24575,'-6'-1'0,"0"-1"0,1 1 0,-1-1 0,1 0 0,-1-1 0,1 1 0,-7-5 0,-4-2 0,-71-38 0,64 32 0,0 2 0,-1 1 0,-1 1 0,-31-10 0,-37 0 0,-173-15 0,168 26 0,-112-14 0,-438-47 0,-3 34 0,505 40-90,-1 5 0,-150 30-1,-284 81-255,456-92 329,-308 78 18,293-64-9,-143 62 0,211-71 86,2 3 0,1 3 1,-101 74-1,126-78-22,1 2 0,3 2 0,1 2 0,1 1 0,-58 87 0,58-69-56,2 2 0,4 2 0,2 1 0,3 1 0,-25 91 0,45-129 0,2 0 0,0 0 0,2 0 0,1 45 0,3-53 0,1 0 0,0-1 0,1 1 0,2-1 0,-1 1 0,2-1 0,12 25 0,-6-18 0,1-1 0,1-1 0,0 0 0,2-1 0,1-1 0,1 0 0,1-1 0,0-1 0,1-1 0,1-1 0,1-1 0,26 15 0,36 15 0,3-4 0,1-3 0,181 53 0,294 36 0,-540-124 0,920 154-661,56-36 661,5-97 0,-423-77-23,-5-30-8,-411 57 28,-109 16 93,-1-1 0,-1-4 0,73-27-1,-101 31-53,-2-1 0,1-2 0,-2-1 0,0 0 0,0-2 0,-2 0 0,0-2-1,-1 0 1,19-23 0,57-77-36,79-132 0,-148 207 0,-3-1 0,-1-1 0,-2-2 0,-3 0 0,17-64 0,-18 41 0,-4 0 0,-2-1 0,0-83 0,-9 99 0,-8-101 0,3 137 0,-1-1 0,0 1 0,-1 0 0,-1 0 0,-1 0 0,0 1 0,-2 0 0,-17-28 0,7 20 0,-1 0 0,-2 2 0,0 0 0,-39-30 0,-110-73 0,-347-206 0,426 281 0,-1 5 0,-2 4 0,-2 3 0,-2 6 0,-1 3 0,-1 5 0,-1 4 0,-2 5 0,-125-5 0,33 28-1365,116 2-5461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52.499"/>
    </inkml:context>
    <inkml:brush xml:id="br0">
      <inkml:brushProperty name="width" value="0.05" units="cm"/>
      <inkml:brushProperty name="height" value="0.05" units="cm"/>
    </inkml:brush>
  </inkml:definitions>
  <inkml:trace contextRef="#ctx0" brushRef="#br0">4 0 24575,'-3'3'0,"2"1"0,5 0 0,4-1 0,-2-1 0,-2-4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58.543"/>
    </inkml:context>
    <inkml:brush xml:id="br0">
      <inkml:brushProperty name="width" value="0.05" units="cm"/>
      <inkml:brushProperty name="height" value="0.05" units="cm"/>
    </inkml:brush>
  </inkml:definitions>
  <inkml:trace contextRef="#ctx0" brushRef="#br0">531 682 24575,'1'2'0,"0"0"0,0 0 0,0 0 0,0 0 0,0 0 0,0 0 0,1 0 0,-1 0 0,4 2 0,6 12 0,-9-13 0,-1 0 0,0-1 0,-1 1 0,1 0 0,0 0 0,-1 0 0,1 0 0,-1 0 0,0-1 0,0 1 0,0 0 0,-1 0 0,1 0 0,-1 0 0,1 0 0,-1 0 0,-1 3 0,0-2 0,0 0 0,-1 0 0,0 0 0,1 0 0,-1 0 0,-1-1 0,1 1 0,0-1 0,-7 5 0,-2 1 0,-1-2 0,0 1 0,0-2 0,-1 0 0,-25 8 0,2-3 0,0-2 0,-60 6 0,77-13 0,0-1 0,0-1 0,0-1 0,0 0 0,0-2 0,-32-7 0,47 8 0,1 1 0,-1-1 0,1 1 0,-1-1 0,1-1 0,0 1 0,0 0 0,0-1 0,0 0 0,0 0 0,1 0 0,0-1 0,-1 1 0,-3-7 0,5 7 0,0-1 0,0 0 0,1 0 0,-1 0 0,1 0 0,0 0 0,0 0 0,1 0 0,-1 0 0,1 0 0,0-1 0,0 1 0,0 0 0,1 0 0,0 0 0,1-7 0,4-9 0,0 1 0,1 0 0,1 1 0,16-27 0,49-66 0,-30 48 0,-12 15 0,16-22 0,-3-2 0,43-95 0,-87 166 0,5-12 0,0 1 0,5-23 0,-9 33 0,-1 0 0,1 0 0,-1 0 0,0 0 0,1 0 0,-1-1 0,0 1 0,0 0 0,0 0 0,-1 0 0,1 0 0,0-1 0,-1 1 0,0 0 0,1 0 0,-1 0 0,0 0 0,0 0 0,0 0 0,0 0 0,0 0 0,-1 1 0,1-1 0,-3-2 0,2 3 0,0 0 0,0 1 0,-1-1 0,1 0 0,0 1 0,0 0 0,-1-1 0,1 1 0,0 0 0,-1 0 0,1 0 0,0 1 0,0-1 0,-1 0 0,1 1 0,0 0 0,0-1 0,0 1 0,0 0 0,-1 0 0,-2 3 0,-8 3 0,1 0 0,-13 11 0,22-15 0,-10 7 0,0 0 0,1 1 0,1 1 0,-1 0 0,2 1 0,-13 18 0,20-27 0,1 0 0,-1 0 0,1 1 0,0-1 0,0 0 0,0 1 0,1 0 0,0-1 0,0 1 0,0 0 0,0 0 0,1-1 0,-1 1 0,1 0 0,1 0 0,-1 0 0,1 0 0,-1-1 0,1 1 0,1 0 0,-1-1 0,1 1 0,0 0 0,0-1 0,4 8 0,1-3 0,0 0 0,1-1 0,0 0 0,0 0 0,1-1 0,-1 0 0,2-1 0,-1 1 0,11 4 0,12 4 0,52 17 0,-8-4 0,-64-20 0,-12-8 0,0 0 0,0 0 0,0 1 0,0-1 0,0 0 0,0 0 0,0 0 0,0 0 0,0 1 0,0-1 0,1 0 0,-1 0 0,0 0 0,-1 1 0,1-1 0,0 0 0,0 0 0,0 0 0,0 1 0,0-1 0,0 0 0,0 0 0,0 0 0,0 1 0,0-1 0,0 0 0,0 0 0,-1 0 0,1 0 0,0 0 0,0 1 0,0-1 0,0 0 0,-1 0 0,-23 10 0,8-5 0,8-1 0,1 0 0,-1 1 0,1-1 0,0 1 0,0 1 0,0-1 0,1 1 0,0 1 0,0-1 0,1 1 0,-1 0 0,1 0 0,1 0 0,-1 1 0,2 0 0,-7 15 0,6-11 0,1 1 0,1 0 0,0 0 0,0 0 0,2 1 0,-1-1 0,2 0 0,-1 0 0,2 0 0,4 20 0,1-7 0,1-1 0,0 0 0,2-1 0,1 0 0,24 38 0,-3-14 0,57 65 0,-85-108 0,21 27 0,-24-31 0,0 0 0,0 1 0,-1-1 0,1 0 0,-1 0 0,1 0 0,0 0 0,-1 0 0,0 1 0,1-1 0,-1 0 0,0 0 0,0 1 0,0-1 0,1 0 0,-1 0 0,0 1 0,-1-1 0,1 0 0,0 0 0,0 1 0,-1-1 0,1 0 0,-1 3 0,-6-1-1365</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5:59.341"/>
    </inkml:context>
    <inkml:brush xml:id="br0">
      <inkml:brushProperty name="width" value="0.05" units="cm"/>
      <inkml:brushProperty name="height" value="0.05" units="cm"/>
    </inkml:brush>
  </inkml:definitions>
  <inkml:trace contextRef="#ctx0" brushRef="#br0">480 826 24575,'3'-2'0,"-9"-2"0,-12-4 0,2 6 0,-1 1 0,0 1 0,0 0 0,1 1 0,-29 5 0,-21 2 0,31-6 0,-54-5 0,79 2 0,-1 0 0,1-1 0,0 0 0,0-1 0,1 0 0,-1 0 0,0-1 0,1 0 0,-17-11 0,24 13 0,0 1 0,0-1 0,0 1 0,0-1 0,1 0 0,-1 0 0,1 0 0,-1 0 0,1 0 0,0 0 0,-1 0 0,1 0 0,0 0 0,1-1 0,-1 1 0,0 0 0,1-1 0,-1-2 0,1 2 0,0-1 0,0 0 0,0 0 0,1 1 0,0-1 0,0 0 0,0 1 0,0-1 0,0 1 0,4-7 0,4-4 0,0 0 0,1 0 0,1 1 0,14-15 0,-17 20 0,40-43 0,95-112 0,-127 142 0,-1 0 0,-1-2 0,-1 0 0,-1 0 0,0-1 0,7-27 0,-16 43 0,-1 0 0,0 0 0,-1 0 0,0 0 0,0 0 0,-1 0 0,1 0 0,-2 0 0,1 0 0,-1 0 0,-1-1 0,-3-10 0,3 14 0,0 0 0,0 0 0,-1 0 0,0 0 0,0 0 0,0 1 0,-1 0 0,1-1 0,-1 1 0,0 0 0,-1 1 0,1-1 0,0 1 0,-1 0 0,0 0 0,0 0 0,0 1 0,-10-4 0,8 3 0,-1 0 0,0 1 0,0 1 0,0-1 0,0 1 0,0 0 0,0 1 0,0 0 0,0 0 0,-1 1 0,1 0 0,0 1 0,0-1 0,0 1 0,1 1 0,-1 0 0,1 0 0,-1 0 0,1 1 0,-9 6 0,8-4 0,0 0 0,0 1 0,0 0 0,1 1 0,0 0 0,0 0 0,1 0 0,0 1 0,1 0 0,0 0 0,0 0 0,1 1 0,0 0 0,1 0 0,-4 15 0,5-14 0,0 0 0,1 1 0,0-1 0,1 1 0,0-1 0,1 1 0,1-1 0,-1 1 0,2-1 0,0 0 0,0 0 0,1 0 0,0 0 0,1-1 0,0 1 0,0-1 0,14 18 0,-11-18 0,1 0 0,0-1 0,1 0 0,-1 0 0,1-1 0,1 0 0,0-1 0,0 0 0,0-1 0,1 0 0,0-1 0,0 0 0,1-1 0,-1 0 0,23 3 0,-17-5 0,1 0 0,-1-2 0,21-1 0,-81 50 0,34-37 0,1 0 0,0 0 0,0 0 0,2 1 0,-1 0 0,2 0 0,0 1 0,0-1 0,1 1 0,1 0 0,0 0 0,1 0 0,1 0 0,0 0 0,1 0 0,0-1 0,5 22 0,5 8 0,2 1 0,1-1 0,2-1 0,24 43 0,-36-78 0,3 6 0,-1 1 0,0 0 0,-1 0 0,6 28 0,-10-40 0,-1 0 0,1 1 0,-1-1 0,0 0 0,0 1 0,0-1 0,0 0 0,0 0 0,-1 1 0,1-1 0,-1 0 0,1 0 0,-1 0 0,0 1 0,0-1 0,0 0 0,0 0 0,0 0 0,0 0 0,0-1 0,-1 1 0,1 0 0,-1 0 0,0-1 0,1 1 0,-1-1 0,0 0 0,0 1 0,0-1 0,0 0 0,0 0 0,0 0 0,0 0 0,0 0 0,0-1 0,0 1 0,-1-1 0,1 1 0,0-1 0,-3 0 0,-4 1-170,-1 0-1,0 0 0,1-1 1,-1 0-1,0-1 0,1 0 1,-11-3-1,5-1-6655</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6:01.414"/>
    </inkml:context>
    <inkml:brush xml:id="br0">
      <inkml:brushProperty name="width" value="0.05" units="cm"/>
      <inkml:brushProperty name="height" value="0.05" units="cm"/>
    </inkml:brush>
  </inkml:definitions>
  <inkml:trace contextRef="#ctx0" brushRef="#br0">19 521 24575,'0'-4'0,"0"1"0,0 0 0,1 0 0,-1-1 0,1 1 0,0 0 0,0 0 0,0 0 0,0 0 0,0 0 0,0 0 0,1 0 0,0 0 0,-1 1 0,1-1 0,0 1 0,3-4 0,-4 6 0,-1 0 0,1 0 0,0 0 0,-1 0 0,1 0 0,-1 0 0,1 0 0,-1 0 0,1 0 0,-1 1 0,1-1 0,0 0 0,-1 0 0,1 0 0,-1 1 0,1-1 0,-1 0 0,0 1 0,1-1 0,-1 0 0,1 1 0,-1-1 0,0 1 0,1-1 0,-1 1 0,0-1 0,1 1 0,-1-1 0,0 1 0,0-1 0,1 1 0,-1-1 0,0 1 0,0-1 0,0 1 0,0 0 0,8 23 0,-8-23 0,9 31 0,-2 1 0,-2 0 0,3 67 0,-8-99 0,0 0 0,1 1 0,-1-1 0,-1 0 0,1 0 0,0 0 0,0 1 0,0-1 0,0 0 0,-1 0 0,1 0 0,-1 0 0,1 0 0,-1 0 0,1 0 0,-1 0 0,0 0 0,1 0 0,-1 0 0,0 0 0,0 0 0,1 0 0,-3 1 0,2-2 0,0-1 0,0 1 0,0 0 0,0 0 0,0 0 0,0 0 0,0-1 0,0 1 0,0-1 0,0 1 0,0-1 0,0 1 0,0-1 0,1 1 0,-1-1 0,0 0 0,0 1 0,0-1 0,1 0 0,-1 0 0,1 1 0,-1-1 0,0 0 0,1 0 0,-1 0 0,1 0 0,-1-1 0,-7-14 0,0 0 0,1 0 0,1 0 0,0-1 0,1 0 0,1-1 0,-3-23 0,2-8 0,2-69 0,4 91 0,1-1 0,1 1 0,1-1 0,1 1 0,2 1 0,17-48 0,-19 63 0,1 0 0,0 0 0,0 0 0,1 1 0,0 0 0,1 0 0,14-13 0,-15 17 0,-1 1 0,1 0 0,0 1 0,0-1 0,0 2 0,0-1 0,1 1 0,-1 0 0,1 0 0,0 1 0,0 0 0,12-2 0,-14 3 0,-1 1 0,1-1 0,-1 1 0,1 0 0,0 1 0,-1-1 0,1 1 0,-1 0 0,1 0 0,-1 1 0,1-1 0,-1 1 0,0 1 0,0-1 0,0 1 0,0 0 0,0 0 0,-1 0 0,1 0 0,-1 1 0,0 0 0,0 0 0,0 0 0,-1 0 0,1 1 0,-1 0 0,0-1 0,-1 1 0,1 0 0,-1 0 0,0 1 0,0-1 0,0 0 0,-1 1 0,0-1 0,0 1 0,0-1 0,0 10 0,-1-3 0,-1 0 0,0 0 0,0-1 0,-1 1 0,0 0 0,-1 0 0,-1-1 0,0 0 0,0 1 0,-1-2 0,-7 12 0,-9 11 0,-1 0 0,-28 30 0,3-4 0,44-56 0,1 1 0,-1-1 0,1 1 0,0 0 0,0 0 0,-2 5 0,4-8 0,0 0 0,0 0 0,0 0 0,-1 0 0,1 0 0,0 0 0,0 0 0,1 0 0,-1 0 0,0 0 0,0 0 0,0 0 0,1 0 0,-1 0 0,0 0 0,1 0 0,-1 0 0,1 0 0,-1 0 0,1 0 0,-1-1 0,1 1 0,0 0 0,0 0 0,-1 0 0,1-1 0,0 1 0,0-1 0,0 1 0,-1 0 0,3 0 0,12 5 0,0 0 0,0-1 0,1-1 0,-1 0 0,1-1 0,17 0 0,-3 2 0,-6-2 0,99 20 0,-105-18 0,0 0 0,0 1 0,-1 0 0,27 16 0,-41-21 0,0 1 0,0 0 0,0 0 0,-1 0 0,1 0 0,-1 0 0,1 0 0,-1 1 0,0-1 0,0 1 0,0 0 0,0-1 0,-1 1 0,1 0 0,-1 0 0,3 6 0,-4-6 0,0-1 0,0 1 0,0 0 0,0-1 0,0 1 0,-1-1 0,1 1 0,-1 0 0,1-1 0,-1 1 0,0-1 0,0 0 0,0 1 0,-1-1 0,1 0 0,0 1 0,-1-1 0,0 0 0,1 0 0,-1 0 0,-4 3 0,-6 5 0,0 0 0,-1-1 0,0-1 0,-1 1 0,0-2 0,0 0 0,-22 7 0,-108 26 0,134-38 0,-9 3 0,0-1 0,0 0 0,-1-2 0,1 0 0,-24-2 0,41 0-65,0 0 0,0 0 0,0 0 0,1 0 0,-1-1 0,0 1 0,0 0 0,0-1 0,1 0 0,-1 1 0,0-1 0,1 0 0,-1 0 0,1 0 0,-1 0 0,1 0 0,-1 0 0,1 0 0,-1-1 0,-1-1 0,0-9-6761</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6:01.738"/>
    </inkml:context>
    <inkml:brush xml:id="br0">
      <inkml:brushProperty name="width" value="0.05" units="cm"/>
      <inkml:brushProperty name="height" value="0.05" units="cm"/>
    </inkml:brush>
  </inkml:definitions>
  <inkml:trace contextRef="#ctx0" brushRef="#br0">1 95 24575,'5'-2'0,"1"0"0,0-1 0,-1 2 0,1-1 0,0 1 0,0 0 0,0 0 0,0 0 0,0 1 0,0 0 0,10 1 0,-15 0 0,-1-1 0,1 0 0,0 0 0,-1 0 0,1 1 0,0-1 0,-1 0 0,1 1 0,0-1 0,-1 0 0,1 1 0,-1-1 0,1 1 0,-1-1 0,1 1 0,-1-1 0,1 1 0,-1 0 0,1-1 0,-1 1 0,0 0 0,1-1 0,-1 1 0,0 0 0,0-1 0,0 1 0,1 0 0,-1-1 0,0 1 0,0 0 0,0 0 0,0-1 0,0 1 0,0 0 0,0-1 0,0 1 0,-1 0 0,1 0 0,0-1 0,0 1 0,-1 1 0,-16 32 0,11-24 0,1 0 0,1 0 0,0 0 0,0 0 0,1 1 0,0-1 0,1 1 0,0 0 0,-1 20 0,3-26 0,0-1 0,1 0 0,-1 0 0,1 0 0,0 0 0,0 0 0,0 0 0,0 0 0,1 0 0,-1-1 0,1 1 0,0 0 0,0-1 0,1 1 0,-1-1 0,1 0 0,-1 0 0,1 0 0,0 0 0,0 0 0,0-1 0,1 1 0,-1-1 0,1 0 0,-1 0 0,7 3 0,2-2 0,-1 0 0,1 0 0,-1-1 0,1-1 0,0 0 0,0 0 0,0-1 0,-1-1 0,1 0 0,0 0 0,0-1 0,17-6 0,-21 6 0,0-1 0,0 0 0,-1-1 0,1 1 0,-1-2 0,0 1 0,-1-1 0,11-8 0,-14 10 0,1-1 0,-1 0 0,0 0 0,0 0 0,0 0 0,0-1 0,-1 1 0,0-1 0,0 0 0,0 1 0,0-1 0,-1 0 0,0 0 0,1-8 0,-2 6 0,0-1 0,0 0 0,-1 1 0,0-1 0,-1 1 0,0-1 0,0 1 0,0 0 0,-1-1 0,0 1 0,-1 1 0,1-1 0,-1 0 0,-1 1 0,1 0 0,-1 0 0,-7-7 0,0 1 0,1 1 0,-2 0 0,1 1 0,-2 1 0,1 0 0,-1 0 0,-18-6 0,-20-5 342,49 19-432,1 1 0,-1-1 0,1 0 0,-1 1 0,1 0 1,-1-1-1,0 1 0,1 0 0,-1 0 0,1 1 1,-1-1-1,1 1 0,-1-1 0,0 1 0,1 0 0,0 0 1,-1 0-1,-2 1 0,-2 6-6736</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6:02.098"/>
    </inkml:context>
    <inkml:brush xml:id="br0">
      <inkml:brushProperty name="width" value="0.05" units="cm"/>
      <inkml:brushProperty name="height" value="0.05" units="cm"/>
    </inkml:brush>
  </inkml:definitions>
  <inkml:trace contextRef="#ctx0" brushRef="#br0">125 99 24575,'8'0'0,"29"-2"0,-35 2 0,0 0 0,-1 0 0,1-1 0,0 1 0,-1-1 0,1 1 0,-1-1 0,1 0 0,-1 0 0,1 1 0,-1-1 0,0 0 0,1 0 0,-1-1 0,0 1 0,0 0 0,0 0 0,2-2 0,-3 2 0,1 1 0,-1-1 0,0 0 0,0 1 0,1-1 0,-1 1 0,0-1 0,0 1 0,0-1 0,0 0 0,0 1 0,0-1 0,0 1 0,0-1 0,0 0 0,0 1 0,0-1 0,0 0 0,0 1 0,0-1 0,0 1 0,-1-1 0,1 1 0,0-1 0,0 1 0,-1-1 0,0 0 0,0 0 0,0 0 0,0-1 0,-1 1 0,1 1 0,0-1 0,-1 0 0,1 0 0,-1 0 0,1 1 0,-3-1 0,-1-1 0,1 1 0,-1 0 0,0 0 0,0 1 0,0-1 0,-6 2 0,4 0 0,0 1 0,-1 0 0,1 1 0,0 0 0,0 0 0,1 1 0,-1 0 0,1 0 0,-1 0 0,1 1 0,1 0 0,-1 0 0,1 0 0,0 1 0,0-1 0,0 1 0,1 1 0,0-1 0,0 1 0,-4 9 0,6-11 0,-1 1 0,1 0 0,0 0 0,1 0 0,-1 1 0,1-1 0,1 0 0,-1 0 0,1 1 0,0-1 0,1 7 0,0-8 0,0-1 0,0 1 0,0-1 0,1 0 0,-1 1 0,1-1 0,0 0 0,1 0 0,-1 0 0,1-1 0,0 1 0,-1-1 0,1 1 0,1-1 0,-1 0 0,6 4 0,1-1 0,0 0 0,0-1 0,1-1 0,-1 0 0,1 0 0,0-1 0,1 0 0,-1-1 0,0 0 0,1-1 0,-1 0 0,1-1 0,-1 0 0,1-1 0,-1-1 0,0 1 0,16-6 0,-23 6 0,-1 0 0,1 0 0,-1-1 0,1 1 0,-1-1 0,0 0 0,0 0 0,0 0 0,0 0 0,0-1 0,0 1 0,-1-1 0,1 0 0,-1 0 0,1 0 0,-1 0 0,0 0 0,-1 0 0,1-1 0,0 1 0,1-5 0,-2 3 0,-1 0 0,1 0 0,-1-1 0,1 1 0,-2 0 0,1 0 0,0 0 0,-1-1 0,0 1 0,0 0 0,-1 0 0,1 0 0,-1 0 0,-4-7 0,-8-13 0,0 0 0,-2 1 0,-1 1 0,-1 1 0,-40-40 0,57 61 29,0 0-1,0 0 1,0 0-1,0 0 0,0 1 1,0-1-1,0 0 1,-1 0-1,1 1 1,0-1-1,-3 0 1,3 4-371,8 6-1023,4 1-5461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07.878"/>
    </inkml:context>
    <inkml:brush xml:id="br0">
      <inkml:brushProperty name="width" value="0.05" units="cm"/>
      <inkml:brushProperty name="height" value="0.05" units="cm"/>
    </inkml:brush>
  </inkml:definitions>
  <inkml:trace contextRef="#ctx0" brushRef="#br0">28 108 24575,'10'-9'0,"1"0"0,0 1 0,0 0 0,1 1 0,17-8 0,25-16 0,-42 19 0,-12 11 0,0 1 0,0 0 0,0 0 0,0 0 0,0-1 0,0 1 0,0 0 0,0 0 0,0-1 0,0 1 0,-1 0 0,1 0 0,0 0 0,0-1 0,0 1 0,0 0 0,0 0 0,0-1 0,0 1 0,0 0 0,-1 0 0,1 0 0,0 0 0,0-1 0,0 1 0,0 0 0,-1 0 0,1 0 0,0 0 0,0 0 0,0 0 0,-1 0 0,1-1 0,0 1 0,-1 0 0,-1 0 0,0-1 0,-1 1 0,1 0 0,-1 0 0,1 0 0,-1 0 0,1 0 0,-1 0 0,1 1 0,-3 0 0,-5 1 0,1 1 0,0 1 0,0 0 0,0 0 0,0 1 0,1 0 0,-1 0 0,1 1 0,0 0 0,1 0 0,-11 12 0,15-14 0,0 0 0,0 0 0,0 0 0,0 0 0,1 0 0,-1 1 0,1-1 0,1 1 0,-1 0 0,1-1 0,-1 1 0,1 0 0,0 0 0,1 0 0,0 0 0,-1 0 0,1-1 0,1 1 0,-1 0 0,1 0 0,0 0 0,0 0 0,0 0 0,4 8 0,3 1 0,0 0 0,1 0 0,0-1 0,1-1 0,15 16 0,-13-17 0,-2 1 0,1 1 0,-2 0 0,0 1 0,9 16 0,-17-28 14,0 1 1,0 0-1,0 0 0,0-1 0,0 1 1,-1 0-1,1 0 0,-1 0 0,0 0 0,0 0 1,0 0-1,0-1 0,0 1 0,-1 0 1,0 0-1,1 0 0,-1 0 0,0-1 0,0 1 1,0 0-1,-1-1 0,1 1 0,-4 4 1,0-1-229,0-1 1,0 0 0,-1 0-1,0 0 1,0 0 0,0-1-1,-13 7 1,-28 12-6613</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6:02.532"/>
    </inkml:context>
    <inkml:brush xml:id="br0">
      <inkml:brushProperty name="width" value="0.05" units="cm"/>
      <inkml:brushProperty name="height" value="0.05" units="cm"/>
    </inkml:brush>
  </inkml:definitions>
  <inkml:trace contextRef="#ctx0" brushRef="#br0">3 152 24575,'-1'-37'0,"0"23"0,0-1 0,1 0 0,1 1 0,4-23 0,-5 36 0,0 0 0,1 0 0,-1 0 0,0 0 0,0 0 0,0 0 0,1 0 0,-1 0 0,1 0 0,-1 0 0,1 1 0,-1-1 0,1 0 0,-1 0 0,1 0 0,0 1 0,-1-1 0,1 0 0,0 1 0,1-2 0,-1 2 0,-1 0 0,1 1 0,0-1 0,-1 0 0,1 1 0,-1-1 0,1 0 0,-1 1 0,1-1 0,-1 1 0,1-1 0,-1 1 0,1-1 0,-1 1 0,0-1 0,1 1 0,-1-1 0,0 1 0,0-1 0,1 1 0,-1 0 0,0 0 0,13 46 0,6 121 0,-15-108 0,16 76 0,-20-135 0,9 31 0,-8-30 0,0-1 0,-1 1 0,1-1 0,0 1 0,0-1 0,0 1 0,0-1 0,0 1 0,0-1 0,0 0 0,0 0 0,1 1 0,-1-1 0,0 0 0,1 0 0,1 1 0,-3-2 0,0 0 0,1 0 0,-1 0 0,0 0 0,1 0 0,-1 0 0,0 0 0,0 0 0,1 1 0,-1-1 0,0 0 0,1 0 0,-1 0 0,0 0 0,0 0 0,1-1 0,-1 1 0,0 0 0,1 0 0,-1 0 0,0 0 0,0 0 0,1 0 0,-1 0 0,0 0 0,0-1 0,1 1 0,-1 0 0,0 0 0,0 0 0,0-1 0,1 1 0,-1 0 0,0 0 0,0-1 0,2-12 0,-7-14 0,-19-34 0,16 43 0,-11-38 0,18 55 0,1 0 0,-1 0 0,1 0 0,0 0 0,0 0 0,-1 0 0,1 0 0,0 0 0,0 0 0,0 0 0,0 0 0,0 0 0,0 0 0,1 0 0,-1 0 0,0 0 0,0 0 0,1 0 0,-1 0 0,1 0 0,-1 0 0,1 0 0,-1 0 0,1 0 0,-1 0 0,1 1 0,0-1 0,-1 0 0,3-1 0,-2 2 0,0 0 0,0 0 0,0 0 0,0 0 0,1 0 0,-1 0 0,0 0 0,0 0 0,0 0 0,0 1 0,0-1 0,1 0 0,-1 1 0,0-1 0,0 1 0,0 0 0,0-1 0,0 1 0,0 0 0,-1-1 0,1 1 0,0 0 0,0 0 0,0 0 0,-1 0 0,2 1 0,21 27 0,-2 2 0,21 38 0,11 17 0,-35-60 171,28 30 0,-38-47-415,0-1 0,1 0 0,0-1 0,1 0 1,-1 0-1,19 9 0,-9-9-6582</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6:02.983"/>
    </inkml:context>
    <inkml:brush xml:id="br0">
      <inkml:brushProperty name="width" value="0.05" units="cm"/>
      <inkml:brushProperty name="height" value="0.05" units="cm"/>
    </inkml:brush>
  </inkml:definitions>
  <inkml:trace contextRef="#ctx0" brushRef="#br0">0 51 24575,'0'-3'0,"0"-5"0,0-3 0,0-4 0,0 5 0,0 6 0,0 11 0,0 10 0,0 12 0,0 7 0,0 6 0,0 7 0,3 0 0,4-2 0,2-2 0,-2-3 0,1-5 0,0-9-8191</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6:03.125"/>
    </inkml:context>
    <inkml:brush xml:id="br0">
      <inkml:brushProperty name="width" value="0.05" units="cm"/>
      <inkml:brushProperty name="height" value="0.05" units="cm"/>
    </inkml:brush>
  </inkml:definitions>
  <inkml:trace contextRef="#ctx0" brushRef="#br0">1 107 24575,'0'-7'0,"0"-7"0,0-5 0,0-3 0,0 0 0,0 6 0,0 10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6:03.590"/>
    </inkml:context>
    <inkml:brush xml:id="br0">
      <inkml:brushProperty name="width" value="0.05" units="cm"/>
      <inkml:brushProperty name="height" value="0.05" units="cm"/>
    </inkml:brush>
  </inkml:definitions>
  <inkml:trace contextRef="#ctx0" brushRef="#br0">29 552 24575,'18'6'0,"-17"-6"0,0 1 0,0 0 0,0-1 0,0 1 0,0-1 0,0 0 0,0 1 0,0-1 0,0 0 0,0 0 0,0 1 0,0-1 0,0 0 0,0 0 0,0 0 0,0 0 0,0 0 0,0-1 0,0 1 0,0 0 0,0 0 0,0-1 0,0 1 0,0 0 0,0-1 0,0 1 0,1-2 0,6-3 0,5-5 0,-11 12 0,-7 8 0,-25 33 0,-12 20 0,39-57 0,0 0 0,0 0 0,1 1 0,-1-1 0,1 1 0,0-1 0,1 1 0,-1 8 0,2-13 0,-1-1 0,1 1 0,0-1 0,0 1 0,0 0 0,1-1 0,-1 1 0,0-1 0,0 1 0,1-1 0,-1 1 0,1-1 0,-1 0 0,1 1 0,0-1 0,0 1 0,-1-1 0,1 0 0,0 0 0,0 0 0,0 1 0,0-1 0,1 0 0,0 1 0,1-1 0,-1 0 0,1 0 0,-1 0 0,1-1 0,-1 1 0,1-1 0,-1 0 0,1 1 0,-1-1 0,1 0 0,0 0 0,-1-1 0,4 0 0,6-1 0,0-1 0,-1-1 0,1 0 0,21-11 0,-14 4 0,-1-1 0,0 0 0,0-1 0,-1-1 0,-1-1 0,-1 0 0,0-1 0,-1-1 0,0 0 0,-2-1 0,0-1 0,-1 1 0,-1-2 0,0 0 0,-2 0 0,0 0 0,-1-1 0,-2 0 0,0-1 0,-1 1 0,-1-1 0,-1 0 0,-2-42 0,-2 27 0,-9-53 0,7 72 0,0-1 0,-1 1 0,-1 1 0,-14-30 0,19 45 0,0 0 0,0 0 0,-1 0 0,1 0 0,0 0 0,-1 0 0,0 0 0,-2-2 0,3 4 0,1-1 0,-1 1 0,1 0 0,-1-1 0,1 1 0,-1 0 0,1 0 0,-1 0 0,0-1 0,1 1 0,-1 0 0,1 0 0,-1 0 0,1 0 0,-1 0 0,0 0 0,1 0 0,-1 0 0,1 0 0,-1 0 0,1 1 0,-1-1 0,0 0 0,-1 2 0,0-1 0,1 1 0,-1 0 0,1 0 0,-1-1 0,1 1 0,0 0 0,0 0 0,0 0 0,0 0 0,0 1 0,0-1 0,0 0 0,1 0 0,-1 0 0,1 5 0,-6 33 0,2 1 0,1 0 0,5 53 0,22 124 0,-14-151 171,27 92 0,-28-130-456,2 0 1,0-1-1,2 0 1,1-1-1,26 38 1,-10-26-6542</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22.892"/>
    </inkml:context>
    <inkml:brush xml:id="br0">
      <inkml:brushProperty name="width" value="0.05" units="cm"/>
      <inkml:brushProperty name="height" value="0.05" units="cm"/>
    </inkml:brush>
  </inkml:definitions>
  <inkml:trace contextRef="#ctx0" brushRef="#br0">144 27 24575,'31'-7'0,"-27"6"0,-1 0 0,0 0 0,1 0 0,-1 0 0,1 1 0,-1-1 0,1 1 0,-1 0 0,7 1 0,-6 0 0,-1 0 0,1 0 0,-1 0 0,1 1 0,-1-1 0,0 1 0,1 0 0,-1 0 0,0 1 0,0-1 0,-1 0 0,1 1 0,0 0 0,-1 0 0,0 0 0,1 0 0,-1 0 0,0 0 0,-1 0 0,1 1 0,0-1 0,-1 1 0,0-1 0,0 1 0,0-1 0,0 1 0,0 6 0,0 0 0,0 0 0,-1 0 0,0 1 0,0-1 0,-1 0 0,0 0 0,-1 0 0,0 0 0,-4 10 0,1-8 0,-1-1 0,0 1 0,0-2 0,-1 1 0,0-1 0,-1 0 0,0 0 0,-1-1 0,0 0 0,-15 11 0,18-16 0,1 0 0,-1 0 0,0-1 0,0 0 0,-1 0 0,1-1 0,0 0 0,-1 0 0,-9 2 0,12-4 0,-1 1 0,1-1 0,0 0 0,-1-1 0,1 1 0,0-1 0,-1 0 0,1 0 0,0 0 0,-1 0 0,1-1 0,0 0 0,0 0 0,1 0 0,-7-4 0,7 4 0,1 0 0,-1 0 0,1 0 0,0 0 0,-1-1 0,1 1 0,0-1 0,1 0 0,-1 1 0,0-1 0,1 0 0,-1 0 0,1 0 0,0 0 0,0 0 0,0 0 0,0-4 0,0 1 0,1 0 0,0 0 0,0 0 0,1 0 0,-1 1 0,1-1 0,1 0 0,2-10 0,3-1 0,1 0 0,0 1 0,1 0 0,1 0 0,13-15 0,33-35 0,-51 61 0,0 0 0,0 0 0,0 0 0,1 1 0,0 0 0,0 0 0,0 1 0,1-1 0,11-3 0,-17 6 13,1 1 0,-1 0-1,1 0 1,-1 0 0,0 0 0,1 0-1,-1 0 1,1 0 0,-1 0 0,0 0-1,1 1 1,-1-1 0,1 0 0,-1 1-1,0 0 1,0-1 0,1 1 0,-1 0-1,0-1 1,0 1 0,0 0 0,0 0-1,0 0 1,0 0 0,2 2 0,0 2-210,1 0-1,-2 0 1,1 0 0,4 10 0,-4-7-514,4 9-6115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23.127"/>
    </inkml:context>
    <inkml:brush xml:id="br0">
      <inkml:brushProperty name="width" value="0.05" units="cm"/>
      <inkml:brushProperty name="height" value="0.05" units="cm"/>
    </inkml:brush>
  </inkml:definitions>
  <inkml:trace contextRef="#ctx0" brushRef="#br0">114 6 24575,'15'-3'0,"-15"3"0,1-1 0,-1 1 0,1 0 0,0-1 0,0 1 0,-1 0 0,1 0 0,0 0 0,-1 0 0,1 0 0,0 0 0,0 0 0,-1 0 0,1 0 0,0 0 0,-1 0 0,1 0 0,0 0 0,-1 1 0,1-1 0,0 0 0,-1 0 0,1 1 0,0-1 0,-1 1 0,1-1 0,-1 0 0,1 1 0,0-1 0,-1 1 0,1-1 0,-1 1 0,0 0 0,1-1 0,-1 1 0,1-1 0,-1 1 0,0 0 0,0-1 0,1 1 0,-1 0 0,0-1 0,0 2 0,4 7 0,-1 0 0,0 0 0,-1 0 0,0 0 0,0 0 0,-1 0 0,0 0 0,-1 1 0,-1 9 0,-12 90 0,8-77 0,-9 45-273,-2-1 0,-4-1 0,-3 0 0,-41 86 0,50-129-6553</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23.436"/>
    </inkml:context>
    <inkml:brush xml:id="br0">
      <inkml:brushProperty name="width" value="0.05" units="cm"/>
      <inkml:brushProperty name="height" value="0.05" units="cm"/>
    </inkml:brush>
  </inkml:definitions>
  <inkml:trace contextRef="#ctx0" brushRef="#br0">0 121 24575,'35'-24'0,"1"2"0,48-22 0,-71 39 0,-1 0 0,1 0 0,0 1 0,0 1 0,0 0 0,0 0 0,1 2 0,-1 0 0,1 0 0,-1 1 0,15 2 0,-21 0 0,1-1 0,-1 1 0,0 1 0,0 0 0,-1 0 0,1 0 0,0 1 0,-1-1 0,0 2 0,0-1 0,0 1 0,-1 0 0,1 0 0,-1 0 0,4 7 0,-2-4 0,-2 1 0,1 0 0,-1 0 0,0 0 0,-1 0 0,0 1 0,-1 0 0,0 0 0,0 0 0,1 14 0,-3-16 0,0 1 0,-1-1 0,0 1 0,0-1 0,-1 0 0,0 1 0,-1-1 0,0 0 0,0 1 0,-1-1 0,1 0 0,-7 11 0,5-14 0,1 1 0,-1-1 0,0 0 0,0 0 0,0-1 0,-1 1 0,1-1 0,-1 0 0,0 0 0,-1-1 0,1 1 0,0-1 0,-1 0 0,0-1 0,0 1 0,0-1 0,0 0 0,-7 0 0,10-1 0,1 0 0,-2-1 0,1 1 0,0-1 0,0 0 0,0 0 0,0 0 0,0 0 0,0-1 0,0 1 0,0-1 0,0 0 0,0 0 0,1 0 0,-1 0 0,0 0 0,0-1 0,1 1 0,-1-1 0,1 0 0,-1 1 0,1-1 0,0 0 0,0-1 0,-1 1 0,2 0 0,-1-1 0,-2-3 0,1 1 0,1 0 0,-1 0 0,1 0 0,1-1 0,-1 1 0,1-1 0,0 1 0,0-1 0,1 0 0,-1 1 0,1-1 0,0 0 0,1 0 0,1-6 0,1-2-62,1 0 0,0 0 0,1 1 0,1 0 0,0 0 0,1 1 0,0-1 0,1 1 0,0 1 0,1 0 0,0 0 0,1 0-1,0 1 1,1 1 0,0 0 0,0 0 0,1 1 0,0 1 0,1 0 0,-1 0 0,18-5 0,-10 6-6764</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23.998"/>
    </inkml:context>
    <inkml:brush xml:id="br0">
      <inkml:brushProperty name="width" value="0.05" units="cm"/>
      <inkml:brushProperty name="height" value="0.05" units="cm"/>
    </inkml:brush>
  </inkml:definitions>
  <inkml:trace contextRef="#ctx0" brushRef="#br0">196 71 24575,'0'-5'0,"0"-1"0,0 1 0,-1-1 0,1 1 0,-1-1 0,-1 1 0,-2-9 0,3 13 0,1 0 0,-1-1 0,0 1 0,0 0 0,0 0 0,0 0 0,0 0 0,0 0 0,0 0 0,0 0 0,0 0 0,0 1 0,0-1 0,-1 0 0,1 1 0,0-1 0,-1 1 0,1-1 0,0 1 0,-1-1 0,1 1 0,-1 0 0,1 0 0,0 0 0,-1 0 0,1 0 0,-1 0 0,1 0 0,-1 0 0,1 1 0,0-1 0,-1 0 0,1 1 0,0-1 0,-2 2 0,-2 0 0,-1 1 0,1 0 0,0 0 0,0 0 0,1 0 0,-1 1 0,1 0 0,-1 0 0,1 0 0,1 0 0,-6 8 0,-2 4 0,0 0 0,-9 20 0,13-22 0,1 0 0,0 0 0,1 0 0,1 1 0,0-1 0,1 1 0,1 0 0,0 0 0,1 0 0,1 18 0,0-26 0,1 0 0,0 0 0,0-1 0,1 1 0,0-1 0,0 1 0,1-1 0,-1 0 0,1 0 0,1 0 0,-1 0 0,1 0 0,0-1 0,0 0 0,1 1 0,-1-2 0,1 1 0,0 0 0,1-1 0,-1 0 0,1 0 0,0-1 0,0 0 0,12 6 0,-5-5 34,0 0 1,0 0-1,1-1 0,-1-1 0,1 0 0,0-1 0,0-1 0,-1 0 0,23-3 1,-14 0-320,0-2 1,-1 0-1,1-1 1,-1-2-1,22-10 1,2-4-6542</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24.281"/>
    </inkml:context>
    <inkml:brush xml:id="br0">
      <inkml:brushProperty name="width" value="0.05" units="cm"/>
      <inkml:brushProperty name="height" value="0.05" units="cm"/>
    </inkml:brush>
  </inkml:definitions>
  <inkml:trace contextRef="#ctx0" brushRef="#br0">14 1 24575,'-1'0'0,"1"0"0,-1 0 0,0 1 0,0-1 0,1 0 0,-1 1 0,0-1 0,1 0 0,-1 1 0,0-1 0,1 1 0,-1-1 0,1 1 0,-1 0 0,1-1 0,-1 1 0,1-1 0,0 1 0,-1 0 0,1-1 0,0 1 0,-1 0 0,1 0 0,0-1 0,0 1 0,-1 0 0,1 0 0,0-1 0,0 1 0,0 0 0,0 1 0,1 27 0,7 14 0,20 62 0,2 8 0,-14-34-682,9 121-1,-25-190-6143</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24.437"/>
    </inkml:context>
    <inkml:brush xml:id="br0">
      <inkml:brushProperty name="width" value="0.05" units="cm"/>
      <inkml:brushProperty name="height" value="0.05" units="cm"/>
    </inkml:brush>
  </inkml:definitions>
  <inkml:trace contextRef="#ctx0" brushRef="#br0">26 38 24575,'0'-7'0,"-3"-4"0,-4-1 0,-1 5 0,1 6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37.630"/>
    </inkml:context>
    <inkml:brush xml:id="br0">
      <inkml:brushProperty name="width" value="0.05" units="cm"/>
      <inkml:brushProperty name="height" value="0.05" units="cm"/>
    </inkml:brush>
  </inkml:definitions>
  <inkml:trace contextRef="#ctx0" brushRef="#br0">75 0 24575,'4'4'0,"-3"3"0,-5 1 0,0 3 0,-4-2 0,-4 2 0,1 2 0,2 1 0,-1 2 0,2 2 0,2 3 0,2 2 0,2 3 0,1 0 0,0-1 0,2-5-8191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24.903"/>
    </inkml:context>
    <inkml:brush xml:id="br0">
      <inkml:brushProperty name="width" value="0.05" units="cm"/>
      <inkml:brushProperty name="height" value="0.05" units="cm"/>
    </inkml:brush>
  </inkml:definitions>
  <inkml:trace contextRef="#ctx0" brushRef="#br0">277 358 24575,'3'1'0,"-1"0"0,0 1 0,0-1 0,1 0 0,-1 0 0,1 0 0,-1 0 0,1 0 0,-1-1 0,1 1 0,0-1 0,-1 0 0,1 0 0,-1 0 0,1 0 0,0 0 0,-1 0 0,1-1 0,-1 1 0,1-1 0,0 0 0,-1 0 0,0 0 0,1 0 0,-1 0 0,0 0 0,4-3 0,-6 4 0,0 0 0,1 0 0,-1-1 0,0 1 0,0 0 0,0 0 0,0-1 0,1 1 0,-1 0 0,0 0 0,0-1 0,0 1 0,0 0 0,0 0 0,0-1 0,0 1 0,0 0 0,0 0 0,0-1 0,0 1 0,0 0 0,0-1 0,0 1 0,0 0 0,0 0 0,0-1 0,0 1 0,0 0 0,0 0 0,-1-1 0,1 1 0,0 0 0,0 0 0,0-1 0,0 1 0,-1 0 0,1 0 0,0 0 0,0-1 0,0 1 0,-1 0 0,1 0 0,0 0 0,0 0 0,-1 0 0,1-1 0,0 1 0,0 0 0,-1 0 0,1 0 0,-16-4 0,7 4 0,0 1 0,0-1 0,0 1 0,0 1 0,0 0 0,0 0 0,0 1 0,-8 3 0,-1 2 0,1 0 0,-30 19 0,32-16 0,0 1 0,1 0 0,0 1 0,0 1 0,2 0 0,-18 24 0,24-30 0,1 1 0,0-1 0,0 1 0,1 0 0,0 1 0,0-1 0,1 1 0,0 0 0,1-1 0,0 1 0,1 0 0,0 0 0,0 20 0,2-27 0,-1 1 0,1 0 0,0-1 0,0 1 0,0-1 0,0 1 0,1-1 0,-1 1 0,1-1 0,0 0 0,0 0 0,0 0 0,0 0 0,1 0 0,-1 0 0,1-1 0,0 1 0,-1-1 0,1 0 0,0 0 0,1 0 0,-1 0 0,0 0 0,0-1 0,1 1 0,-1-1 0,1 0 0,0 0 0,-1 0 0,8 0 0,1 0 0,1 0 0,-1-1 0,1-1 0,-1 0 0,0 0 0,1-2 0,-1 1 0,12-5 0,-7 1 0,-1-1 0,1 0 0,-2-1 0,1-1 0,-1 0 0,0-1 0,-1 0 0,-1-2 0,1 1 0,-2-2 0,20-23 0,-18 17 0,-1-1 0,0-1 0,-2 0 0,0 0 0,-2-1 0,0 0 0,-1-1 0,5-28 0,1-32 0,7-141 0,-19 193 0,4-3 0,-6 34 0,0-1 0,0 1 0,0 0 0,0 0 0,0 0 0,0 0 0,0 0 0,0 0 0,0 0 0,0 0 0,0 0 0,1 0 0,-1 0 0,0 0 0,0 0 0,0 0 0,0 0 0,0 0 0,0 0 0,0-1 0,0 1 0,0 0 0,1 0 0,-1 0 0,0 0 0,0 0 0,0 0 0,0 0 0,0 1 0,0-1 0,0 0 0,0 0 0,0 0 0,1 0 0,-1 0 0,0 0 0,0 0 0,0 0 0,0 0 0,0 0 0,0 0 0,0 0 0,0 0 0,0 0 0,0 0 0,0 0 0,0 0 0,1 1 0,-1-1 0,0 0 0,0 0 0,0 0 0,0 0 0,0 0 0,0 0 0,0 0 0,0 0 0,0 0 0,0 1 0,0-1 0,0 0 0,0 0 0,0 0 0,0 0 0,0 0 0,0 0 0,0 0 0,0 0 0,0 1 0,4 20 0,7 94 0,12 85 0,-17-165 0,1-1 0,2-1 0,22 56 0,-22-72-341,0 1 0,1-1-1,22 30 1,-2-13-6485</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25.107"/>
    </inkml:context>
    <inkml:brush xml:id="br0">
      <inkml:brushProperty name="width" value="0.05" units="cm"/>
      <inkml:brushProperty name="height" value="0.05" units="cm"/>
    </inkml:brush>
  </inkml:definitions>
  <inkml:trace contextRef="#ctx0" brushRef="#br0">50 1 24575,'-3'0'0,"-4"0"0,-4 0 0,-4 0 0,5 0 0,6 0 0,11 0 0,10 0 0,12 0 0,10 0 0,-2 0-8191</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25.263"/>
    </inkml:context>
    <inkml:brush xml:id="br0">
      <inkml:brushProperty name="width" value="0.05" units="cm"/>
      <inkml:brushProperty name="height" value="0.05" units="cm"/>
    </inkml:brush>
  </inkml:definitions>
  <inkml:trace contextRef="#ctx0" brushRef="#br0">164 1 24575,'-6'3'0,"-12"4"0,-8 5 0,-4 2 0,-3 3 0,5 1 0,9-2 0,15-4 0,15-1 0,14-3 0,15-2 0,14-2 0,10-5 0,-6-3-8191</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26.622"/>
    </inkml:context>
    <inkml:brush xml:id="br0">
      <inkml:brushProperty name="width" value="0.05" units="cm"/>
      <inkml:brushProperty name="height" value="0.05" units="cm"/>
    </inkml:brush>
  </inkml:definitions>
  <inkml:trace contextRef="#ctx0" brushRef="#br0">1 153 24575,'0'-7'0,"1"0"0,0-1 0,1 1 0,0 0 0,0 1 0,6-14 0,22-37 0,-28 53 0,1 0 0,-1 0 0,1 0 0,0 1 0,6-6 0,-9 9 0,1-1 0,-1 1 0,1-1 0,0 1 0,-1-1 0,1 1 0,-1 0 0,1-1 0,0 1 0,-1 0 0,1-1 0,0 1 0,0 0 0,-1 0 0,1 0 0,0 0 0,-1 0 0,1 0 0,0 0 0,0 0 0,-1 0 0,1 0 0,0 0 0,-1 0 0,1 0 0,0 1 0,-1-1 0,1 0 0,0 0 0,-1 1 0,1-1 0,0 1 0,-1-1 0,1 0 0,-1 1 0,1-1 0,-1 1 0,1-1 0,-1 1 0,1 0 0,-1-1 0,1 1 0,-1-1 0,1 2 0,3 9 0,1 0 0,-1 0 0,-1 0 0,0 1 0,-1 0 0,0-1 0,1 23 0,-1-8 0,10 92 0,19 123 0,-22-209-1365,0-9-5461</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26.936"/>
    </inkml:context>
    <inkml:brush xml:id="br0">
      <inkml:brushProperty name="width" value="0.05" units="cm"/>
      <inkml:brushProperty name="height" value="0.05" units="cm"/>
    </inkml:brush>
  </inkml:definitions>
  <inkml:trace contextRef="#ctx0" brushRef="#br0">89 17 24575,'1'0'0,"-1"-1"0,1 1 0,0-1 0,-1 0 0,1 0 0,-1 1 0,1-1 0,-1 0 0,0 0 0,1 1 0,-1-1 0,0 0 0,0 0 0,1 0 0,-1 0 0,0-1 0,-3-1 0,-6 8 0,1 2 0,0 1 0,1 0 0,0 1 0,1-1 0,-1 1 0,2 0 0,-1 1 0,1-1 0,1 1 0,0 0 0,0 1 0,1-1 0,0 0 0,1 1 0,0 0 0,1-1 0,0 17 0,1-19 0,0 1 0,1 0 0,0-1 0,1 1 0,-1-1 0,2 0 0,-1 0 0,1 0 0,0 0 0,5 8 0,-5-11 0,1 1 0,0-1 0,0 0 0,0 0 0,0-1 0,1 1 0,0-1 0,0 0 0,0 0 0,0-1 0,0 1 0,1-1 0,0 0 0,8 3 0,-3-3 0,1 0 0,-1 0 0,1-1 0,0 0 0,0-1 0,-1 0 0,1-1 0,0-1 0,0 0 0,0 0 0,-1-1 0,1 0 0,0-1 0,13-6 0,-20 7 0,1 0 0,0-1 0,-1 0 0,0 0 0,1-1 0,-1 1 0,-1-1 0,1 0 0,0 0 0,-1-1 0,0 1 0,0-1 0,0 0 0,-1 0 0,0 0 0,0-1 0,0 1 0,0-1 0,-1 0 0,0 1 0,0-1 0,-1 0 0,1 0 0,-1 0 0,-1-1 0,1 1 0,-1 0 0,-1-10 0,1 7 22,-2 1-1,1 0 0,-1-1 1,0 1-1,-1 0 0,0 0 1,0 0-1,-1 1 0,0-1 1,0 1-1,-1 0 0,0 0 1,0 0-1,0 1 0,-10-9 1,10 11-112,-1-1 0,1 1 0,-1 0 0,0 0 0,-1 1 1,1-1-1,-1 1 0,1 1 0,-1-1 0,0 1 1,0 1-1,0-1 0,0 1 0,0 0 0,-1 1 0,1 0 1,0 0-1,-11 2 0,-3 2-6736</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27.293"/>
    </inkml:context>
    <inkml:brush xml:id="br0">
      <inkml:brushProperty name="width" value="0.05" units="cm"/>
      <inkml:brushProperty name="height" value="0.05" units="cm"/>
    </inkml:brush>
  </inkml:definitions>
  <inkml:trace contextRef="#ctx0" brushRef="#br0">131 36 24575,'0'-1'0,"0"-1"0,0 1 0,0 0 0,-1-1 0,1 1 0,0-1 0,0 1 0,-1 0 0,1 0 0,-1-1 0,1 1 0,-1 0 0,0 0 0,1 0 0,-1-1 0,0 1 0,0 0 0,0 0 0,0 0 0,0 0 0,0 0 0,0 1 0,0-1 0,0 0 0,0 0 0,0 1 0,0-1 0,-1 1 0,1-1 0,0 1 0,-1-1 0,1 1 0,0 0 0,-1-1 0,1 1 0,0 0 0,-1 0 0,1 0 0,-3 1 0,0-1 0,0 0 0,1 1 0,-1 0 0,0 0 0,0 0 0,0 0 0,1 0 0,-1 1 0,1 0 0,-1 0 0,1 0 0,-6 4 0,4-1 0,1 0 0,0 0 0,1 1 0,-1-1 0,1 1 0,0 0 0,0 0 0,1 0 0,0 0 0,0 0 0,0 0 0,1 1 0,0-1 0,0 1 0,1-1 0,0 1 0,0-1 0,0 1 0,1-1 0,2 13 0,0-4 0,1 0 0,1 0 0,0 0 0,0-1 0,2 0 0,0 0 0,15 23 0,-14-28 0,0 1 0,0-2 0,1 1 0,1-1 0,-1-1 0,1 1 0,0-2 0,1 1 0,0-1 0,0-1 0,0 0 0,0-1 0,1 0 0,0-1 0,0 0 0,0 0 0,0-2 0,20 2 0,-22-3 0,0 0 0,0 0 0,0-1 0,-1 0 0,1 0 0,0-1 0,-1-1 0,1 0 0,-1 0 0,0-1 0,0 0 0,0 0 0,0-1 0,-1 0 0,0-1 0,0 0 0,0 0 0,-1 0 0,0-1 0,0 0 0,-1-1 0,0 0 0,9-14 0,-12 16 0,1 0 0,-2-1 0,1 0 0,-1 1 0,0-1 0,0 0 0,-1 0 0,1 0 0,-2-1 0,1 1 0,-1 0 0,0 0 0,-1 0 0,1 0 0,-2 0 0,-2-13 0,0 11 0,1 0 0,-1 0 0,-1 1 0,0-1 0,0 1 0,0 0 0,-1 1 0,-1 0 0,1-1 0,-1 2 0,-12-11 0,8 9 0,0 1 0,0 0 0,-1 1 0,1 0 0,-1 0 0,0 1 0,-1 1 0,-19-4 0,23 6 0,-1 0 0,1 1 0,-1 0 0,1 1 0,-1 0 0,1 1 0,-1 0 0,1 0 0,-1 1 0,1 0 0,-16 6 0,22-7-62,0 1 0,0-1 0,0 0 0,0 1 0,0-1 0,1 1 0,-1 0 0,1 0 0,-1 0 0,1 0 0,0 1 0,0-1-1,0 0 1,0 1 0,0 0 0,0-1 0,1 1 0,0 0 0,-1 0 0,1 0 0,-1 4 0,1 10-6764</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4:27.497"/>
    </inkml:context>
    <inkml:brush xml:id="br0">
      <inkml:brushProperty name="width" value="0.05" units="cm"/>
      <inkml:brushProperty name="height" value="0.05" units="cm"/>
    </inkml:brush>
  </inkml:definitions>
  <inkml:trace contextRef="#ctx0" brushRef="#br0">1 82 24575,'3'-3'0,"4"-5"0,4-3 0,3-4 0,3-1 0,1 0 0,1 5 0,0 9 0,0 12 0,0 10 0,-3 11 0,-4 14 0,-5 10 0,-3 12 0,-5 11 0,-6 4 0,-5 4 0,0-13-8191</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26:50.311"/>
    </inkml:context>
    <inkml:brush xml:id="br0">
      <inkml:brushProperty name="width" value="0.05" units="cm"/>
      <inkml:brushProperty name="height" value="0.05" units="cm"/>
    </inkml:brush>
  </inkml:definitions>
  <inkml:trace contextRef="#ctx0" brushRef="#br0">0 226 24575,'0'-2'0,"1"0"0,-1 0 0,1 0 0,-1 0 0,1 0 0,-1 1 0,1-1 0,0 0 0,0 0 0,0 0 0,0 1 0,0-1 0,1 1 0,-1-1 0,0 1 0,1-1 0,-1 1 0,1 0 0,-1-1 0,1 1 0,0 0 0,-1 0 0,1 0 0,0 1 0,3-2 0,7-3 0,0 1 0,1 1 0,13-2 0,-22 4 0,73-10 0,102-1 0,49 5-397,93 3-1191,113 2 467,97 2-1773,68 0 1461,1319 1-2117,-1371-3 3238,-94-12-934,-117-8 1102,-123-2 814,-195 21-515,1 0 0,-1-1 1,24-9-1,-41 13-116,0 0 1,-1 0-1,1-1 1,-1 1-1,1 0 1,0 0-1,-1-1 1,1 1-1,-1 0 1,1-1-1,-1 1 1,1-1-1,-1 1 1,0-1-1,1 1 1,-1-1-1,1 1 0,-1-1 1,0 1-1,0-1 1,1 1-1,-1-2 1,0 2 1,0-1 0,0 1 1,-1-1-1,1 1 0,0-1 1,-1 1-1,1-1 0,0 1 0,-1-1 1,1 1-1,-1 0 0,1-1 0,-1 1 1,1-1-1,-1 1 0,1 0 0,-1 0 1,1-1-1,-1 1 0,1 0 1,-2 0-1,-20-6 762,-1 1 0,0 1 0,0 1 0,-36 0 0,38 1-119,-189-4 2158,128 5-8996</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13.387"/>
    </inkml:context>
    <inkml:brush xml:id="br0">
      <inkml:brushProperty name="width" value="0.05" units="cm"/>
      <inkml:brushProperty name="height" value="0.05" units="cm"/>
    </inkml:brush>
  </inkml:definitions>
  <inkml:trace contextRef="#ctx0" brushRef="#br0">2656 538 24575,'-33'-32'0,"2"-2"0,1 0 0,1-2 0,-36-61 0,45 63 0,1 0 0,-2 1 0,-38-47 0,50 70 0,-1 0 0,0 0 0,0 2 0,-1-1 0,0 1 0,-1 1 0,1 0 0,-1 0 0,-1 1 0,1 1 0,-17-5 0,-5 2 0,0 1 0,0 2 0,0 1 0,0 1 0,-46 4 0,1 4 0,-94 20 0,72-4-53,2 4 0,1 4 0,1 4 0,2 5 0,2 4 0,1 4 0,-134 90 0,153-85 6,2 4 0,3 3 0,2 2 0,3 3 0,3 3 0,3 3 0,3 2 0,-89 153-1,119-179 48,3 0 0,1 2 0,3 0 0,1 1 0,3 0 0,-10 70 0,19-93 0,2 0 0,1 1 0,1-1 0,2 1 0,0-1 0,1 0 0,2 0 0,0 0 0,2 0 0,1-1 0,1 0 0,1 0 0,1-1 0,19 30 0,-11-26 0,1-2 0,2 0 0,0-2 0,1 0 0,1-2 0,2-1 0,0 0 0,1-2 0,0-1 0,2-1 0,59 23 0,-25-17 0,0-2 0,2-4 0,0-2 0,125 10 0,-71-18-171,1-5 0,-1-5-1,0-6 1,0-5-1,-1-5 1,-1-5-1,-2-5 1,0-6-1,-3-4 1,121-61 0,-170 69 140,-1-3 0,-2-3 0,-2-2 0,-1-2 1,-2-3-1,93-100 0,-120 111-52,-1 0-1,-2-2 1,-1-1 0,-2-1-1,19-45 1,-28 51 42,-1-2 0,-2 1-1,-1-1 1,-2-1 0,-1 0 0,3-69 0,-10 71 43,0-1-1,-3 1 1,0 0-1,-2 1 1,-2-1-1,-1 1 0,-1 0 1,-2 1-1,-1 0 1,-1 1-1,-2 1 1,-1 0-1,-29-37 1,19 33-28,-2 1 1,-1 1-1,-1 1 1,-2 2 0,-1 1-1,-1 1 1,-1 3-1,-1 0 1,-77-32 0,59 34-244,-1 2 1,0 3 0,-77-12 0,46 16-34,-131-1 0,28 15-2242</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57.269"/>
    </inkml:context>
    <inkml:brush xml:id="br0">
      <inkml:brushProperty name="width" value="0.05" units="cm"/>
      <inkml:brushProperty name="height" value="0.05" units="cm"/>
    </inkml:brush>
  </inkml:definitions>
  <inkml:trace contextRef="#ctx0" brushRef="#br0">22 58 24575,'-2'-1'0,"0"-1"0,1 1 0,-1 0 0,1-1 0,-1 1 0,1-1 0,0 0 0,0 1 0,-1-1 0,1 0 0,-1-3 0,-1-7 0,3 11 0,0 1 0,0 0 0,0 0 0,0 0 0,1-1 0,-1 1 0,0 0 0,0 0 0,0 0 0,1-1 0,-1 1 0,0 0 0,0 0 0,0 0 0,1 0 0,-1 0 0,0 0 0,0 0 0,1 0 0,-1 0 0,0-1 0,1 1 0,-1 0 0,0 0 0,0 0 0,1 0 0,-1 1 0,0-1 0,0 0 0,1 0 0,-1 0 0,0 0 0,0 0 0,1 0 0,-1 0 0,0 0 0,0 0 0,1 1 0,-1-1 0,0 0 0,0 0 0,27 11 0,1-1 0,-1-1 0,1-2 0,1-1 0,-1-1 0,50 2 0,-48-6 0,0 0 0,1-2 0,-1-2 0,0-1 0,52-13 0,-78 16 0,-1 0 0,1-1 0,-1 1 0,1-1 0,-1 0 0,0 0 0,0-1 0,0 1 0,0-1 0,3-3 0,-5 6 0,-1-1 0,1 1 0,-1-1 0,0 1 0,1-1 0,-1 1 0,0-1 0,0 1 0,0-1 0,1 1 0,-1-1 0,0 1 0,0-1 0,0 0 0,0 1 0,0-1 0,0 1 0,0-1 0,0 1 0,0-1 0,0 1 0,0-1 0,0 0 0,0 1 0,-1-1 0,1 0 0,-1 0 0,0 0 0,0 0 0,-1 0 0,1 0 0,0 0 0,0 1 0,-1-1 0,1 0 0,0 1 0,-1-1 0,1 1 0,0-1 0,-1 1 0,1 0 0,-3-1 0,-33-2-1365,19 3-5461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38.287"/>
    </inkml:context>
    <inkml:brush xml:id="br0">
      <inkml:brushProperty name="width" value="0.05" units="cm"/>
      <inkml:brushProperty name="height" value="0.05" units="cm"/>
    </inkml:brush>
  </inkml:definitions>
  <inkml:trace contextRef="#ctx0" brushRef="#br0">3 344 24575,'4'-11'0,"-1"0"0,2 0 0,-1 0 0,13-18 0,-17 29 0,0-1 0,1 0 0,-1 1 0,0-1 0,1 1 0,-1-1 0,0 1 0,1-1 0,-1 1 0,1-1 0,-1 1 0,1 0 0,-1-1 0,1 1 0,0 0 0,-1-1 0,1 1 0,-1 0 0,1-1 0,0 1 0,0 0 0,0 0 0,-1 0 0,1 1 0,-1-1 0,0 0 0,1 1 0,-1-1 0,0 0 0,0 1 0,1-1 0,-1 1 0,0-1 0,0 1 0,0-1 0,1 0 0,-1 1 0,0-1 0,0 1 0,0-1 0,0 1 0,0-1 0,0 1 0,0 32 0,-13 212 0,13-244 0,1-1 0,-1 1 0,0 0 0,0 0 0,0 0 0,0-1 0,0 1 0,0 0 0,-1 0 0,1 0 0,0-1 0,0 1 0,0 0 0,-1 0 0,1-1 0,0 1 0,-2 1 0,-4-10 0,-6-25 0,6 3 0,1 1 0,1-1 0,1-58 0,6 31 0,10-64 0,-10 105 0,11-61 0,-12 71 0,0-1 0,0 1 0,0 0 0,0 0 0,1 1 0,0-1 0,1 0 0,-1 1 0,7-7 0,-9 11 0,0 0 0,0 0 0,1 0 0,-1 0 0,0 0 0,1 1 0,-1-1 0,1 1 0,-1-1 0,1 1 0,-1-1 0,1 1 0,-1 0 0,1 0 0,-1-1 0,1 1 0,-1 1 0,1-1 0,0 0 0,-1 0 0,1 0 0,-1 1 0,1-1 0,-1 1 0,1-1 0,-1 1 0,0 0 0,1-1 0,-1 1 0,3 2 0,5 3 0,0 1 0,-1 0 0,12 12 0,-7-6 0,53 39 0,8 7 0,-73-58 0,0-1 0,0 1 0,1 0 0,-1 0 0,0 0 0,0 1 0,0-1 0,0 0 0,-1 0 0,1 0 0,0 1 0,0-1 0,-1 0 0,1 1 0,-1-1 0,1 1 0,-1-1 0,0 1 0,1-1 0,-1 0 0,0 1 0,0-1 0,0 1 0,0-1 0,0 1 0,0-1 0,-1 1 0,1-1 0,0 1 0,-1-1 0,1 1 0,-1-1 0,0 0 0,1 1 0,-1-1 0,0 0 0,0 0 0,0 1 0,0-1 0,0 0 0,0 0 0,-2 2 0,-6 3 0,1 0 0,-1 0 0,0-1 0,-1-1 0,-10 5 0,6-3 0,10-4 0,-7 3 0,-1 1 0,1 0 0,1 0 0,-1 1 0,-13 12 0,22-18 0,1 1 0,-1-1 0,1 1 0,0-1 0,-1 1 0,1 0 0,0 0 0,0 0 0,0 0 0,0 0 0,0 0 0,1 0 0,-1 0 0,0 0 0,1 0 0,0 0 0,-1 0 0,1 0 0,0 1 0,0-1 0,0 0 0,1 0 0,-1 0 0,0 0 0,1 0 0,0 1 0,-1-1 0,1 0 0,0 0 0,0 0 0,0-1 0,0 1 0,0 0 0,1 0 0,-1 0 0,0-1 0,1 1 0,-1-1 0,3 2 0,14 15 0,1-2 0,34 23 0,-35-26 0,0 0 0,-1 0 0,-1 2 0,19 21 0,-33-34 0,0 0 0,-1 0 0,1 0 0,-1 0 0,1 0 0,-1 1 0,0-1 0,0 0 0,0 1 0,0-1 0,-1 1 0,1-1 0,-1 1 0,1-1 0,-1 1 0,0 0 0,0 4 0,-1-4 0,0-1 0,1 0 0,-1-1 0,0 1 0,0 0 0,0 0 0,-1 0 0,1 0 0,0-1 0,-1 1 0,1-1 0,-1 1 0,0-1 0,1 0 0,-1 1 0,0-1 0,0 0 0,0 0 0,0 0 0,0 0 0,0-1 0,-2 2 0,-8 2 57,-1-1 0,1-1 0,-1 1 0,0-2-1,-24 1 1,-63-9-1631,97 7 1442,-41-5-6694</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47.213"/>
    </inkml:context>
    <inkml:brush xml:id="br0">
      <inkml:brushProperty name="width" value="0.05" units="cm"/>
      <inkml:brushProperty name="height" value="0.05" units="cm"/>
    </inkml:brush>
  </inkml:definitions>
  <inkml:trace contextRef="#ctx0" brushRef="#br0">2254 424 24575,'5'-20'0,"-4"19"0,0 0 0,-1 0 0,1-1 0,-1 1 0,1 0 0,-1 0 0,0-1 0,1 1 0,-1 0 0,0 0 0,0-1 0,0 1 0,0 0 0,0-1 0,0 1 0,0 0 0,-1-1 0,1 1 0,0 0 0,-1 0 0,1 0 0,-1-1 0,-1-1 0,-1-2 0,-1 0 0,0 0 0,0 1 0,-1-1 0,1 1 0,-1 0 0,0 0 0,0 1 0,-1-1 0,1 1 0,-1 0 0,1 1 0,-1-1 0,0 1 0,-6-2 0,-15-3 0,0 1 0,-29-2 0,43 6 0,-111-8 0,-162 5 0,195 6 0,-397 13 0,386-5 0,1 4 0,-176 47 0,237-48 0,0 2 0,1 1 0,0 3 0,1 1 0,-67 45 0,84-48 0,0 1 0,1 1 0,0 1 0,2 1 0,0 0 0,2 2 0,0 0 0,1 0 0,1 1 0,-14 34 0,13-19 0,2 2 0,1-1 0,2 2 0,1-1 0,3 1 0,1 0 0,1 73 0,5-78 0,2 0 0,1-1 0,2 1 0,1-1 0,2-1 0,1 1 0,2-1 0,1-1 0,23 41 0,-21-50 0,1 0 0,1 0 0,1-2 0,1 0 0,1-1 0,44 35 0,-32-32 0,2-2 0,1-1 0,1-1 0,50 19 0,-22-15 0,123 29 0,66-9 0,-65-23-228,252-6 1,188-53-229,-257-17 375,-305 41 60,0-3 1,-1-3 0,93-43-1,-132 50 66,-1-2 1,0 0-1,-1-2 0,-1-1 0,0 0 0,-2-2 0,0 0 1,-1-2-1,30-42 0,-24 25 30,-2-1 1,-2-2-1,-2 0 0,-2-1 1,18-61-1,-1-28-28,-5-2 0,21-233 1,-47 333-41,-3 0 0,0 0 0,-2 0 0,-11-63 0,10 84-7,-2 1 0,0 0-1,0-1 1,-1 1-1,0 1 1,-1-1-1,0 1 1,-1 0 0,0 1-1,-1-1 1,0 1-1,-1 1 1,0 0-1,0 0 1,-1 0 0,-11-6-1,-5-1 1,-1 1 0,0 1 0,-1 2 0,-38-12 0,-122-26 0,175 47 0,-160-33-273,-1 8 0,-2 7 0,-1 8 0,-228 13 0,325 4-6553</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50.443"/>
    </inkml:context>
    <inkml:brush xml:id="br0">
      <inkml:brushProperty name="width" value="0.05" units="cm"/>
      <inkml:brushProperty name="height" value="0.05" units="cm"/>
    </inkml:brush>
  </inkml:definitions>
  <inkml:trace contextRef="#ctx0" brushRef="#br0">24 236 24575,'-1'2'0,"1"1"0,-1-1 0,0 0 0,0 0 0,1 0 0,-1 0 0,0 0 0,-1 0 0,1 0 0,-3 3 0,3-3 0,0 0 0,-1-1 0,1 1 0,0 0 0,0 0 0,0 0 0,1 0 0,-1 0 0,0 0 0,0 3 0,1-5 0,1 1 0,-1 0 0,0 0 0,1 0 0,-1 0 0,0 0 0,1 0 0,-1 0 0,1-1 0,0 1 0,-1 0 0,1 0 0,-1-1 0,1 1 0,0 0 0,0-1 0,-1 1 0,1-1 0,0 1 0,0-1 0,0 1 0,0-1 0,0 0 0,-1 1 0,1-1 0,0 0 0,0 0 0,0 0 0,1 1 0,12 1 0,0 0 0,0-1 0,0-1 0,0 0 0,0-1 0,-1 0 0,18-4 0,4 0 0,937-80-980,-872 79 979,623-41-47,-5-24 8,-425 27 853,-272 43-747,-1 0-1,1 1 0,34 5 0,13-1-70,14-7 5,145-24 0,-192 21 0,1-1 0,-30 5 0,1 0 0,0 1 0,0 0 0,0 0 0,0 0 0,0 1 0,0 0 0,0 1 0,9 1 0,32 10 0,-30-7 0,0 0 0,0-1 0,22 1 0,4-3 0,-14-2 0,48 8 0,-31-2 0,0-2 0,86-5 0,-47-1 0,-38 2-1365</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6:38.648"/>
    </inkml:context>
    <inkml:brush xml:id="br0">
      <inkml:brushProperty name="width" value="0.05" units="cm"/>
      <inkml:brushProperty name="height" value="0.05" units="cm"/>
    </inkml:brush>
  </inkml:definitions>
  <inkml:trace contextRef="#ctx0" brushRef="#br0">370 204 24575,'-65'-4'0,"0"-2"0,-111-26 0,171 31 0,0 1 0,0-1 0,0 0 0,0-1 0,1 1 0,-1-1 0,0 0 0,1 0 0,-1 0 0,-6-5 0,11 6 0,-1 1 0,1 0 0,0-1 0,-1 1 0,1 0 0,0-1 0,0 1 0,-1 0 0,1-1 0,0 1 0,0 0 0,0-1 0,-1 1 0,1-1 0,0 1 0,0 0 0,0-1 0,0 1 0,0-1 0,0 1 0,0-1 0,0 1 0,0 0 0,0-1 0,0 1 0,0-1 0,0 1 0,1 0 0,-1-1 0,0 1 0,0-1 0,0 1 0,0 0 0,1-1 0,-1 1 0,0 0 0,0-1 0,1 1 0,-1 0 0,0-1 0,1 1 0,-1 0 0,0 0 0,1-1 0,21-9 0,32-5 0,2 2 0,0 3 0,57-3 0,-71 8 0,794-52 0,-819 57 0,10-1 0,-1 2 0,1 0 0,51 10 0,-62-4 0,-16-7 0,0 0 0,0 0 0,0 1 0,1-1 0,-1 0 0,0 0 0,0 0 0,0 0 0,0 1 0,1-1 0,-1 0 0,0 0 0,0 0 0,0 1 0,0-1 0,0 0 0,0 0 0,0 1 0,0-1 0,0 0 0,1 0 0,-1 1 0,0-1 0,0 0 0,0 0 0,0 0 0,-1 1 0,1-1 0,0 0 0,0 0 0,0 1 0,0-1 0,-1 2 0,-1-1 0,1 0 0,0 0 0,-1 0 0,1 0 0,-1 0 0,0 0 0,1 0 0,-1 0 0,0 0 0,0-1 0,1 1 0,-3 0 0,-41 11 0,-83 11 0,-50-6 0,145-14 0,-360 19 0,84-6 0,222-8 0,255-19 0,696-76 0,-849 86 0,-19 3 0,-25 5 0,-176 26 0,-404 13 0,571-45 0,26 2 0,16 2 0,24 7 0,-23-11 0,39 15-1365,4 2-5461</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12.794"/>
    </inkml:context>
    <inkml:brush xml:id="br0">
      <inkml:brushProperty name="width" value="0.05" units="cm"/>
      <inkml:brushProperty name="height" value="0.05" units="cm"/>
    </inkml:brush>
  </inkml:definitions>
  <inkml:trace contextRef="#ctx0" brushRef="#br0">401 810 24575,'0'-11'0,"-1"1"0,0 0 0,-1 0 0,0 0 0,-1 0 0,0 0 0,-1 1 0,0-1 0,0 1 0,-1 0 0,0 0 0,0 1 0,-1-1 0,-11-11 0,14 17 0,-1-1 0,1 0 0,-1 1 0,0-1 0,0 1 0,-1 0 0,1 1 0,-1-1 0,1 1 0,-1 0 0,0 0 0,0 0 0,0 1 0,0-1 0,0 1 0,0 0 0,0 1 0,0-1 0,0 1 0,-1 0 0,1 1 0,0-1 0,0 1 0,0 0 0,0 0 0,0 0 0,0 1 0,0 0 0,-9 5 0,1 1 0,0 1 0,0 1 0,0 0 0,1 0 0,1 1 0,0 1 0,0 0 0,1 1 0,1 0 0,0 0 0,1 1 0,-8 18 0,9-17 0,1 0 0,0 0 0,1 1 0,1 0 0,0 0 0,1 0 0,1 0 0,0 1 0,1-1 0,1 0 0,4 32 0,-3-41 0,1 0 0,0 0 0,0-1 0,1 1 0,-1-1 0,1 1 0,1-1 0,-1 0 0,1 0 0,0 0 0,1 0 0,-1-1 0,1 0 0,0 0 0,1 0 0,-1-1 0,1 1 0,0-1 0,0 0 0,0-1 0,0 0 0,1 0 0,-1 0 0,1-1 0,0 0 0,-1 0 0,11 1 0,-4-1 0,1-1 0,-1 0 0,1-1 0,-1 0 0,1-1 0,-1-1 0,1 0 0,-1-1 0,0 0 0,0-1 0,0-1 0,-1 0 0,20-10 0,-17 5 0,1-1 0,-1 0 0,-1-1 0,0-1 0,0 0 0,-1-1 0,-1-1 0,-1 1 0,0-2 0,-1 0 0,0 0 0,13-32 0,-13 22 0,-1 0 0,-2-1 0,0 0 0,-2 0 0,-1 0 0,-1-1 0,-1 1 0,-2-32 0,-5 18 0,5 39 0,0 0 0,-1 0 0,0 0 0,1 0 0,-1 0 0,0 0 0,0 0 0,0 0 0,0 0 0,0 1 0,-1-1 0,1 0 0,-1 1 0,1-1 0,-1 1 0,-2-3 0,4 4 0,-1 0 0,0-1 0,1 1 0,-1 0 0,1 0 0,-1-1 0,0 1 0,1 0 0,-1 0 0,0 0 0,1 0 0,-1 0 0,0 0 0,1 0 0,-1 0 0,0 0 0,1 0 0,-1 0 0,0 0 0,1 1 0,-1-1 0,0 0 0,1 0 0,-1 1 0,1-1 0,-1 0 0,0 1 0,-1 1 0,0-1 0,1 1 0,0 0 0,-1 0 0,1-1 0,0 1 0,0 0 0,-2 4 0,-1 3 0,1 0 0,-4 19 0,2 4 0,1-1 0,1 1 0,2 1 0,1-1 0,6 45 0,-4-67 0,0 0 0,0-1 0,1 0 0,0 1 0,1-1 0,-1 0 0,2-1 0,-1 1 0,2-1 0,-1 0 0,1 0 0,6 7 0,-7-10 0,0-1 0,0 1 0,0-1 0,1-1 0,-1 1 0,1-1 0,0 0 0,0 0 0,0 0 0,0-1 0,0 0 0,1 0 0,-1-1 0,1 0 0,-1 0 0,1 0 0,-1-1 0,11-1 0,-7 0 0,0 0 0,1-1 0,-1 0 0,0-1 0,0 0 0,-1 0 0,1-1 0,-1-1 0,0 0 0,0 0 0,0 0 0,0-1 0,-1-1 0,0 1 0,-1-1 0,1-1 0,-1 1 0,-1-1 0,1 0 0,5-10 0,-1-2 0,0 0 0,-2-1 0,0 0 0,-1-1 0,-1 0 0,-1 0 0,-1 0 0,2-25 0,0 5 0,-4 25 0,0-1 0,-1 0 0,0 1 0,-2-1 0,-2-32 0,-2 43 0,1 12 0,-1 13 0,1 11 0,0-1 0,3 1 0,0-1 0,5 35 0,-3-49 0,1 0 0,0 0 0,1 0 0,0 0 0,1-1 0,1 1 0,0-1 0,0 0 0,2-1 0,10 15 0,-15-23 0,0 0 0,0-1 0,1 1 0,-1-1 0,1 0 0,-1 0 0,1-1 0,0 1 0,0-1 0,0 1 0,0-1 0,1 0 0,-1-1 0,1 1 0,-1-1 0,1 0 0,-1 0 0,1-1 0,0 1 0,-1-1 0,1 0 0,0 0 0,0 0 0,-1-1 0,1 0 0,-1 0 0,6-1 0,-2-2 0,0 1 0,0-1 0,-1 0 0,0 0 0,1-1 0,-2 0 0,1 0 0,-1-1 0,1 1 0,-1-2 0,-1 1 0,0-1 0,1 1 0,4-11 0,-3 4 0,-1 0 0,-1-1 0,0 0 0,0 0 0,-2 0 0,0 0 0,3-30 0,-4 3 0,-5-64 0,3 114 0,-1 17 0,3 39 0,0-53 0,1 0 0,0 1 0,1-1 0,0 0 0,0 0 0,2-1 0,-1 0 0,1 0 0,11 15 0,-14-22 0,0 0 0,0-1 0,1 1 0,-1-1 0,1 1 0,0-1 0,0 0 0,0 0 0,0-1 0,0 1 0,1-1 0,-1 0 0,1 0 0,0-1 0,-1 1 0,1-1 0,0 0 0,0 0 0,0-1 0,0 1 0,0-1 0,0 0 0,0-1 0,-1 1 0,1-1 0,8-2 0,-1-1 0,-1 0 0,0-1 0,0-1 0,0 0 0,-1 0 0,0-1 0,0 0 0,-1-1 0,0 0 0,15-16 0,-10 6 0,0 0 0,-1 0 0,-1-1 0,20-40 0,-22 34 0,-1 0 0,-2-1 0,0 0 0,-1 0 0,-2-1 0,-1 1 0,-1-1 0,-1-32 0,-3 24 0,-1 0 0,-2 0 0,-1 0 0,-2 0 0,-21-56 0,28 85 0,-1 1 0,0-1 0,0 1 0,-1 0 0,0 0 0,0 0 0,0 0 0,-1 0 0,1 1 0,-9-9 0,11 13 0,1-1 0,-1 1 0,0 0 0,0-1 0,1 1 0,-1 0 0,0 0 0,1-1 0,-1 1 0,0 0 0,0 0 0,1 0 0,-1 0 0,0 0 0,0 0 0,1 0 0,-1 0 0,0 0 0,0 0 0,1 1 0,-1-1 0,0 0 0,0 0 0,1 1 0,-1-1 0,0 1 0,1-1 0,-1 0 0,0 1 0,1-1 0,-1 1 0,1-1 0,-1 1 0,1 0 0,-1-1 0,1 1 0,0-1 0,-1 1 0,1 0 0,-1 0 0,1-1 0,0 1 0,0 0 0,0-1 0,-1 1 0,1 1 0,-9 37 0,9-38 0,-4 41 0,1 1 0,3-1 0,1 1 0,11 62 0,45 168 0,-30-158 0,-24-104 0,-2-7 0,0 1 0,0-1 0,0 0 0,-1 1 0,1-1 0,-2 8 0,-12-28 0,1-2 0,-52-85 0,56 87 0,0 1 0,2-2 0,-1 1 0,-6-32 0,12 46 0,1 0 0,0-1 0,0 1 0,0 0 0,0 0 0,0 0 0,0 0 0,1-1 0,-1 1 0,1 0 0,-1 0 0,1 0 0,0 0 0,0 0 0,0 0 0,0 0 0,0 0 0,0 1 0,0-1 0,1 0 0,-1 1 0,1-1 0,-1 1 0,1-1 0,0 1 0,0 0 0,-1-1 0,1 1 0,0 0 0,0 0 0,2 0 0,8-4 0,0 1 0,0 0 0,0 1 0,16-2 0,-12 2 0,57-9 0,46-11 0,-99 18 0,0-1 0,0-1 0,31-15 0,-47 20 0,1-1 0,0 0 0,-1 0 0,0 0 0,0 0 0,0-1 0,0 1 0,0-1 0,-1 0 0,1 0 0,-1 0 0,0-1 0,-1 1 0,5-9 0,-6 8 0,1-1 0,-1 0 0,0 0 0,0 0 0,0 1 0,-1-1 0,0 0 0,0 0 0,0 0 0,-1 0 0,0 0 0,-3-9 0,4 12 0,-13-38 0,12 39 0,0 0 0,0-1 0,0 1 0,0 0 0,0 0 0,0 0 0,-1 0 0,1 0 0,-1 0 0,1 0 0,-1 1 0,0-1 0,1 0 0,-4-1 0,4 3 0,1 0 0,-1 0 0,0 0 0,0 1 0,1-1 0,-1 0 0,0 0 0,1 1 0,-1-1 0,1 0 0,-1 0 0,0 1 0,1-1 0,-1 1 0,1-1 0,-1 1 0,1-1 0,-1 1 0,1-1 0,-1 1 0,1-1 0,-1 1 0,1 0 0,0-1 0,-1 1 0,1 0 0,0-1 0,0 1 0,-1 0 0,1-1 0,0 1 0,0 1 0,-7 26 0,7-28 0,-8 54 0,3 0 0,4 91 0,1-94 0,0-31 0,3 68 0,-2-79 0,0-1 0,1 1 0,0-1 0,0 0 0,0 0 0,1 0 0,8 14 0,-11-21 0,0 0 0,1 0 0,-1-1 0,1 1 0,-1 0 0,0 0 0,1-1 0,0 1 0,-1 0 0,1-1 0,-1 1 0,1-1 0,0 1 0,-1-1 0,1 1 0,0-1 0,0 1 0,-1-1 0,1 0 0,0 0 0,0 1 0,-1-1 0,1 0 0,0 0 0,0 0 0,0 0 0,0 0 0,0 0 0,1 0 0,-1 0 0,1-1 0,-1 0 0,0 0 0,1 0 0,-1 0 0,0 0 0,1 0 0,-1 0 0,0 0 0,0-1 0,0 1 0,0 0 0,1-3 0,4-7 0,-1 0 0,0 0 0,3-11 0,-8 21 0,20-68 0,-13 40 0,1 0 0,17-35 0,-25 62 0,1 1 0,0-1 0,-1 0 0,1 1 0,0-1 0,0 0 0,0 1 0,0-1 0,0 1 0,0 0 0,0-1 0,1 1 0,-1 0 0,1 0 0,-1 0 0,0 0 0,1 0 0,0 0 0,-1 0 0,1 0 0,0 1 0,-1-1 0,1 0 0,0 1 0,0 0 0,-1-1 0,1 1 0,0 0 0,0 0 0,0 0 0,-1 0 0,1 0 0,0 0 0,0 1 0,0-1 0,-1 1 0,1-1 0,0 1 0,-1 0 0,1-1 0,0 1 0,-1 0 0,4 2 0,3 4 0,0-1 0,0 1 0,0 1 0,-1 0 0,0 0 0,7 10 0,-3-4 0,-2 0 0,0 1 0,0 0 0,-1 0 0,-1 1 0,-1 0 0,8 31 0,-14-48 5,0 1 0,0 0 0,0 0 0,-1-1 0,1 1-1,0 0 1,0 0 0,0-1 0,-1 1 0,1 0 0,0 0 0,0 0 0,-1 0-1,1 0 1,0-1 0,-1 1 0,1 0 0,0 0 0,0 0 0,-1 0-1,1 0 1,0 0 0,-1 0 0,1 0 0,0 0 0,-1 0 0,1 0 0,0 0-1,0 0 1,-1 0 0,1 0 0,0 1 0,-1-1 0,1 0 0,0 0 0,0 0-1,-1 0 1,1 0 0,0 1 0,0-1 0,-1 0 0,1 0 0,0 0-1,0 1 1,0-1 0,-1 0 0,1 0 0,0 1 0,0-1 0,0 0 0,0 0-1,0 1 1,0-1 0,-1 0 0,1 1 0,0-1 0,0 0 0,0 1 0,0-1-1,0 0 1,0 0 0,0 1 0,0-1 0,0 0 0,1 1 0,-1-1-1,0 0 1,0 1 0,0-1 0,-20-15-1535,20 15 1354,-14-13-6650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14.123"/>
    </inkml:context>
    <inkml:brush xml:id="br0">
      <inkml:brushProperty name="width" value="0.05" units="cm"/>
      <inkml:brushProperty name="height" value="0.05" units="cm"/>
    </inkml:brush>
  </inkml:definitions>
  <inkml:trace contextRef="#ctx0" brushRef="#br0">38 154 24575,'0'0'0,"-1"0"0,1 0 0,0 0 0,0 0 0,-1 0 0,1 0 0,0 0 0,-1 0 0,1 0 0,0 0 0,-1 0 0,1 0 0,0 0 0,-1 0 0,1 0 0,0 0 0,0 0 0,-1 1 0,1-1 0,0 0 0,-1 0 0,1 0 0,0 0 0,0 1 0,-1-1 0,1 0 0,0 0 0,0 1 0,-1-1 0,6 8 0,4 8 0,0 12 0,-3 0 0,0 1 0,-1 0 0,-2 0 0,-1 42 0,-17 146 0,14-208 0,-2 21 0,-1-1 0,-1 0 0,-16 50 0,21-78 0,-1 0 0,1 0 0,0 1 0,-1-1 0,1 0 0,-1 0 0,0 0 0,1 0 0,-1 0 0,0 0 0,1 0 0,-1 0 0,0 0 0,0 0 0,0 0 0,-2 1 0,3-2 0,0-1 0,-1 1 0,1 0 0,-1 0 0,1 0 0,0-1 0,-1 1 0,1 0 0,-1-1 0,1 1 0,0 0 0,-1-1 0,1 1 0,0 0 0,0-1 0,-1 1 0,1-1 0,0 1 0,0 0 0,0-1 0,-1 1 0,1-1 0,0 1 0,0-1 0,0 1 0,0-1 0,0 0 0,-4-45 0,6 7 0,2 0 0,2 0 0,1 0 0,21-62 0,68-144 0,-90 230 0,45-97 0,-42 96 0,-1 1 0,2 1 0,0 0 0,23-25 0,-31 37 0,0 0 0,-1 0 0,1 0 0,1 0 0,-1 1 0,0-1 0,0 1 0,0 0 0,1-1 0,-1 1 0,1 0 0,-1 0 0,1 1 0,-1-1 0,1 1 0,0-1 0,-1 1 0,1 0 0,0-1 0,-1 2 0,5-1 0,-4 1 0,0 0 0,0 1 0,-1-1 0,1 1 0,0-1 0,-1 1 0,1 0 0,-1 0 0,0 0 0,1 0 0,-1 0 0,0 1 0,0-1 0,-1 1 0,1-1 0,0 1 0,-1-1 0,2 5 0,4 9 0,0 1 0,-1 0 0,-1 0 0,3 21 0,8 75 0,-12-83 0,16 526-1365,-20-520-5461</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14.846"/>
    </inkml:context>
    <inkml:brush xml:id="br0">
      <inkml:brushProperty name="width" value="0.05" units="cm"/>
      <inkml:brushProperty name="height" value="0.05" units="cm"/>
    </inkml:brush>
  </inkml:definitions>
  <inkml:trace contextRef="#ctx0" brushRef="#br0">32 515 24575,'-6'-11'0,"2"1"0,-1-1 0,1 0 0,1 0 0,0 0 0,-3-19 0,6 26 0,0 0 0,0 1 0,0-1 0,0 0 0,0 1 0,1-1 0,-1 0 0,1 1 0,0-1 0,0 1 0,1-1 0,-1 1 0,1 0 0,0-1 0,0 1 0,0 0 0,0 0 0,0 0 0,1 0 0,-1 1 0,1-1 0,0 1 0,-1-1 0,6-2 0,6-3 0,0 1 0,1 0 0,-1 1 0,2 1 0,24-6 0,83-10 0,-40 9 0,-32 1 0,64-23 0,-114 34 0,-1-1 0,1 1 0,0 0 0,-1 0 0,1-1 0,-1 1 0,1 0 0,0 0 0,-1 0 0,1 0 0,0 0 0,-1 0 0,1 0 0,0 0 0,-1 0 0,1 0 0,0 0 0,-1 0 0,1 1 0,-1-1 0,1 0 0,0 0 0,-1 1 0,1-1 0,-1 0 0,1 1 0,-1-1 0,1 1 0,-1-1 0,1 0 0,-1 1 0,1-1 0,-1 1 0,1-1 0,-1 1 0,0 0 0,0-1 0,1 1 0,-1-1 0,0 1 0,0 0 0,1-1 0,-1 1 0,0 0 0,0-1 0,0 1 0,0-1 0,0 1 0,0 0 0,0-1 0,0 1 0,0 0 0,0-1 0,-1 2 0,0 6 0,0 1 0,-1-1 0,-4 12 0,4-11 0,-13 65 0,4 1 0,-3 91 0,8-87 0,1-56 0,1-19 0,0-15 0,-6-54 0,3-1 0,2-112 0,6 152 0,1 1 0,1-1 0,2 1 0,0 0 0,2 0 0,0 1 0,2 0 0,1 0 0,1 1 0,15-25 0,-21 41 0,0-1 0,1 1 0,0 0 0,0 1 0,0 0 0,1 0 0,0 0 0,0 0 0,1 1 0,0 1 0,0-1 0,0 1 0,10-4 0,-12 7 0,0-1 0,-1 1 0,1 0 0,0 0 0,0 1 0,0-1 0,0 1 0,0 1 0,-1-1 0,1 1 0,0 0 0,0 0 0,-1 1 0,1 0 0,0 0 0,-1 0 0,0 0 0,1 1 0,-1 0 0,0 0 0,6 6 0,-6-5 0,0 0 0,0 1 0,0 0 0,0 0 0,-1 1 0,0-1 0,0 1 0,0 0 0,-1 0 0,1 0 0,-2 1 0,1-1 0,-1 1 0,3 8 0,-4-5 0,0-1 0,0 1 0,-1-1 0,0 1 0,-1-1 0,0 1 0,0-1 0,-1 1 0,-4 13 0,-1-5 0,0-1 0,0 0 0,-2-1 0,0 1 0,-1-2 0,-1 1 0,0-1 0,-1-1 0,0 0 0,-19 15 0,28-26 0,-4 3 0,1-1 0,-1 1 0,0-1 0,0 0 0,-1-1 0,0 0 0,-10 4 0,18-8 0,0 0 0,0 0 0,0 0 0,1-1 0,-1 1 0,0 0 0,0 0 0,0 0 0,0 0 0,0-1 0,0 1 0,0 0 0,0 0 0,0 0 0,0 0 0,0-1 0,0 1 0,0 0 0,0 0 0,0 0 0,-1 0 0,1-1 0,0 1 0,0 0 0,0 0 0,0 0 0,0 0 0,0-1 0,0 1 0,0 0 0,-1 0 0,1 0 0,0 0 0,0 0 0,0 0 0,0 0 0,0 0 0,-1-1 0,1 1 0,0 0 0,0 0 0,0 0 0,0 0 0,-1 0 0,1 0 0,0 0 0,0 0 0,0 0 0,0 0 0,-1 0 0,1 0 0,0 0 0,0 0 0,-1 0 0,14-12 0,-2 5 0,1 1 0,-1 1 0,1 0 0,0 1 0,0 0 0,1 0 0,-1 2 0,1-1 0,0 2 0,14-1 0,-15 1 0,0 1 0,-1 1 0,1 0 0,-1 0 0,1 2 0,-1-1 0,0 1 0,0 1 0,0 0 0,0 0 0,14 9 0,-21-11 0,-1 0 0,0 0 0,1 1 0,-1-1 0,0 1 0,0 0 0,-1 0 0,1 0 0,0 0 0,-1 1 0,0-1 0,0 1 0,0-1 0,0 1 0,-1 0 0,1 0 0,-1 0 0,0 0 0,0 0 0,0 0 0,-1 0 0,0 0 0,1 0 0,-1 0 0,-1 0 0,1 0 0,-1 5 0,-1-3 0,0 1 0,0-1 0,-1 1 0,0-1 0,0 0 0,0 0 0,-1 0 0,0-1 0,0 1 0,0-1 0,-1 0 0,0 0 0,0-1 0,0 1 0,-10 6 0,-3 0 57,-1 0 0,-1-1 0,0-1 0,0-1 0,-28 7 0,38-12-189,-1-1 1,1 0 0,0 0-1,-1-1 1,0 0 0,1-1 0,-1 0-1,1-1 1,-1 0 0,1-1 0,-1 0-1,-18-6 1,7-4-6695</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15.238"/>
    </inkml:context>
    <inkml:brush xml:id="br0">
      <inkml:brushProperty name="width" value="0.05" units="cm"/>
      <inkml:brushProperty name="height" value="0.05" units="cm"/>
    </inkml:brush>
  </inkml:definitions>
  <inkml:trace contextRef="#ctx0" brushRef="#br0">18 106 24575,'1'0'0,"0"0"0,0 0 0,0 0 0,0 1 0,0-1 0,0 0 0,0 1 0,0-1 0,0 0 0,0 1 0,-1-1 0,1 1 0,0-1 0,0 1 0,-1 0 0,1-1 0,0 1 0,-1 0 0,1 0 0,0-1 0,-1 1 0,1 0 0,-1 0 0,1 0 0,-1 0 0,0 0 0,1 0 0,-1-1 0,0 1 0,0 0 0,0 0 0,0 0 0,1 0 0,-1 0 0,-1 2 0,-1 40 0,1-36 0,-10 97 0,4 113 0,7-208 0,0-6 0,1 0 0,-1 0 0,0 0 0,0 1 0,-1-1 0,1 0 0,-1 0 0,1 0 0,-1 1 0,0-1 0,0 0 0,-2 4 0,2-8 0,1 1 0,0 0 0,-1 0 0,1 0 0,-1-1 0,1 1 0,0 0 0,-1 0 0,1-1 0,0 1 0,0 0 0,-1 0 0,1-1 0,0 1 0,0 0 0,-1-1 0,1 1 0,0 0 0,0-1 0,0 1 0,0-1 0,-1 1 0,1 0 0,0-1 0,0 1 0,0-1 0,0 1 0,0 0 0,0-1 0,0 1 0,0-1 0,0 1 0,0-1 0,-3-20 0,2-13 0,1-1 0,2 0 0,1 1 0,2-1 0,1 1 0,2 0 0,1 0 0,2 1 0,1 1 0,1 0 0,25-43 0,-33 66 0,1 1 0,0-1 0,0 1 0,1 0 0,12-12 0,-18 19 0,1 0 0,-1-1 0,1 1 0,-1 0 0,1 0 0,-1 0 0,1 0 0,0 1 0,-1-1 0,1 0 0,0 1 0,0-1 0,-1 1 0,1-1 0,0 1 0,0 0 0,0 0 0,0 0 0,0 0 0,-1 0 0,1 0 0,0 1 0,0-1 0,0 0 0,0 1 0,-1 0 0,1-1 0,0 1 0,-1 0 0,1 0 0,0 0 0,-1 0 0,1 0 0,-1 0 0,0 0 0,1 1 0,-1-1 0,2 3 0,4 5 0,0 1 0,-1 0 0,0 0 0,-1 0 0,0 1 0,0 0 0,4 18 0,15 84 0,-20-92 0,10 62-682,5 139-1,-18-195-6143</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15.780"/>
    </inkml:context>
    <inkml:brush xml:id="br0">
      <inkml:brushProperty name="width" value="0.05" units="cm"/>
      <inkml:brushProperty name="height" value="0.05" units="cm"/>
    </inkml:brush>
  </inkml:definitions>
  <inkml:trace contextRef="#ctx0" brushRef="#br0">1 403 24575,'8'-14'0,"1"1"0,0 1 0,1-1 0,0 2 0,1-1 0,1 2 0,0-1 0,0 2 0,1 0 0,0 0 0,0 1 0,1 0 0,0 2 0,25-10 0,-20 12 0,0 1 0,0 1 0,0 0 0,1 1 0,-1 1 0,26 4 0,20-1 0,-61-3 0,-1 0 0,1 0 0,-1 0 0,0 0 0,1 1 0,-1 0 0,1-1 0,-1 1 0,0 1 0,0-1 0,0 0 0,1 1 0,4 3 0,-6-3 0,1 1 0,-2-1 0,1 0 0,0 1 0,0 0 0,-1-1 0,1 1 0,-1 0 0,0 0 0,0 0 0,0-1 0,0 1 0,0 0 0,-1 0 0,1 1 0,-1 2 0,2 59 0,-2 1 0,-3-1 0,-14 71 0,18-158 0,-2-1 0,-5-27 0,-3-48 0,8 64 0,2 1 0,2 0 0,1 0 0,9-39 0,-8 55 0,0 0 0,0 1 0,2-1 0,0 2 0,1-1 0,0 1 0,1 0 0,1 0 0,21-22 0,-26 31 0,1 1 0,0 0 0,0 0 0,0 1 0,1 0 0,-1 0 0,1 1 0,0-1 0,0 2 0,0-1 0,0 1 0,1 0 0,-1 0 0,1 1 0,-1 0 0,1 0 0,-1 1 0,1 0 0,0 0 0,-1 1 0,1 0 0,11 3 0,-10-2 0,1 1 0,-1 1 0,0 0 0,0 0 0,0 0 0,-1 1 0,1 1 0,-1-1 0,0 1 0,-1 1 0,0-1 0,0 1 0,0 1 0,-1-1 0,0 1 0,10 17 0,-13-21 0,-1 0 0,0 0 0,-1 1 0,1-1 0,-1 0 0,1 1 0,-1-1 0,-1 1 0,1-1 0,-1 1 0,1 0 0,-1-1 0,-1 1 0,1-1 0,-2 10 0,0-9 0,0 0 0,0 0 0,-1 0 0,0 0 0,1-1 0,-2 1 0,1-1 0,0 1 0,-1-1 0,0 0 0,-7 5 0,-4 3 0,-1-2 0,-1 0 0,0-1 0,0 0 0,-1-2 0,-26 8 0,-8 1-682,-102 15-1,96-24-6143</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16.498"/>
    </inkml:context>
    <inkml:brush xml:id="br0">
      <inkml:brushProperty name="width" value="0.05" units="cm"/>
      <inkml:brushProperty name="height" value="0.05" units="cm"/>
    </inkml:brush>
  </inkml:definitions>
  <inkml:trace contextRef="#ctx0" brushRef="#br0">19 700 24575,'-2'-3'0,"0"0"0,0 0 0,0 0 0,1 0 0,-1-1 0,1 1 0,-1-1 0,1 1 0,0-1 0,1 1 0,-1-1 0,0-6 0,1 2 0,-1 0 0,1 1 0,1-1 0,2-15 0,-3 21 0,1 1 0,-1-1 0,1 0 0,0 0 0,-1 0 0,1 1 0,0-1 0,0 0 0,0 1 0,0-1 0,0 1 0,1-1 0,0-1 0,-1 3 0,0-1 0,0 1 0,0-1 0,0 1 0,0-1 0,0 1 0,-1-1 0,1 1 0,0 0 0,0 0 0,0-1 0,0 1 0,0 0 0,0 0 0,0 0 0,0 0 0,0 0 0,2 1 0,0 0 0,-1 0 0,1 0 0,0 0 0,-1 0 0,1 1 0,-1-1 0,0 1 0,1 0 0,-1 0 0,0 0 0,0 0 0,0 0 0,0 0 0,-1 0 0,1 1 0,1 2 0,7 15 0,-2 1 0,0 0 0,-1 0 0,-2 1 0,0 0 0,4 41 0,-9-31 0,1-31 0,-1-1 0,0 1 0,0 0 0,0-1 0,0 1 0,0-1 0,0 1 0,-1-1 0,1 1 0,0-1 0,0 1 0,0 0 0,0-1 0,-1 1 0,1-1 0,0 1 0,0-1 0,-1 1 0,1-1 0,-1 0 0,1 1 0,0-1 0,-1 1 0,1-1 0,-1 0 0,1 1 0,-1-1 0,1 0 0,-1 1 0,1-1 0,-1 0 0,1 0 0,-1 0 0,1 0 0,-1 1 0,1-1 0,-1 0 0,1 0 0,-1 0 0,0 0 0,1 0 0,-1 0 0,1 0 0,-1 0 0,1 0 0,-1-1 0,1 1 0,-1 0 0,1 0 0,-2-1 0,0 0 0,0-1 0,-1 0 0,1 0 0,0 0 0,0 0 0,0 0 0,1-1 0,-1 1 0,0 0 0,1-1 0,0 1 0,-1-1 0,1 0 0,-1-3 0,-11-41 0,2-19 0,2-1 0,1-104 0,7 140 0,2 0 0,2 0 0,1 0 0,1 0 0,1 1 0,21-57 0,-22 74 0,1 0 0,0 1 0,1 0 0,1 0 0,0 1 0,0 0 0,18-17 0,-19 21 0,1 1 0,0 0 0,1 0 0,-1 1 0,1 0 0,0 0 0,0 1 0,1 0 0,-1 1 0,1 0 0,16-3 0,-6 4 0,-1 1 0,0 1 0,1 1 0,-1 0 0,0 2 0,0 0 0,0 1 0,0 1 0,-1 0 0,0 2 0,0 0 0,0 1 0,-1 1 0,22 14 0,-34-19 0,0 0 0,0 0 0,0 0 0,-1 0 0,1 1 0,-1-1 0,0 1 0,-1 0 0,1 1 0,-1-1 0,4 10 0,-6-13 0,0 1 0,0 0 0,-1 0 0,1 0 0,-1 0 0,0 0 0,0 0 0,0 0 0,0 0 0,0 0 0,-1 0 0,1 0 0,-1 0 0,0 0 0,0 0 0,0 0 0,0-1 0,0 1 0,-1 0 0,1-1 0,-1 1 0,0-1 0,0 1 0,0-1 0,-4 4 0,-8 6 0,0-1 0,0 0 0,-1-1 0,-1-1 0,0 0 0,-24 10 0,0-4 0,-67 17 0,42-18-1365,8-5-5461</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17.550"/>
    </inkml:context>
    <inkml:brush xml:id="br0">
      <inkml:brushProperty name="width" value="0.05" units="cm"/>
      <inkml:brushProperty name="height" value="0.05" units="cm"/>
    </inkml:brush>
  </inkml:definitions>
  <inkml:trace contextRef="#ctx0" brushRef="#br0">0 226 24575,'0'-1'0,"1"0"0,-1 0 0,0 0 0,1 0 0,-1 0 0,1 0 0,-1 0 0,1 0 0,0 0 0,-1 1 0,1-1 0,0 0 0,0 0 0,-1 0 0,1 1 0,0-1 0,0 0 0,0 1 0,0-1 0,0 1 0,0-1 0,1 0 0,25-8 0,-13 6 0,-1 1 0,1 0 0,-1 1 0,1 0 0,0 1 0,0 1 0,-1 0 0,18 4 0,-21-3 0,-1 0 0,1 1 0,-1 0 0,0 0 0,0 1 0,0 1 0,-1-1 0,1 1 0,-1 1 0,0 0 0,0 0 0,9 9 0,-15-13 0,0 1 0,0-1 0,0 0 0,-1 0 0,1 1 0,-1-1 0,1 1 0,-1-1 0,0 1 0,0-1 0,0 1 0,0 0 0,0 0 0,-1-1 0,1 1 0,-1 0 0,0 0 0,0 0 0,0 0 0,0 0 0,0 0 0,0-1 0,-1 1 0,0 0 0,1 0 0,-1-1 0,0 1 0,-1 0 0,1-1 0,0 1 0,-1-1 0,1 1 0,-1-1 0,0 0 0,0 1 0,-3 2 0,-3 2 0,0 0 0,0-1 0,0 0 0,-1-1 0,0 0 0,0 0 0,0 0 0,0-2 0,-13 5 0,7-4 0,-30 5 0,41-9 0,0 1 0,-1-1 0,1 0 0,0 0 0,0 0 0,-1-1 0,1 1 0,0-1 0,0 0 0,0-1 0,0 1 0,-4-2 0,7 2 0,0 1 0,1 0 0,-1-1 0,0 1 0,1-1 0,-1 1 0,0-1 0,1 1 0,-1-1 0,1 1 0,-1-1 0,1 0 0,-1 1 0,1-1 0,0 0 0,-1 1 0,1-1 0,0 0 0,-1 1 0,1-1 0,0 0 0,0 0 0,0 1 0,0-1 0,0 0 0,0 0 0,0 0 0,0 1 0,0-1 0,0 0 0,0 0 0,0 1 0,0-1 0,1 0 0,-1 0 0,0 1 0,1-1 0,-1 0 0,0 1 0,1-1 0,-1 0 0,1 1 0,-1-1 0,2 0 0,1-3 0,1 0 0,0 0 0,0 1 0,0-1 0,7-3 0,13-7 0,0 0 0,2 2 0,-1 1 0,1 1 0,1 2 0,27-6 0,-13 6 0,0 1 0,0 3 0,60 1 0,-76 3 0,-1-1 0,0-1 0,0-1 0,29-8 0,-42 8 0,1 0 0,-1-1 0,-1 0 0,1-1 0,-1 0 0,1-1 0,-2 0 0,1 0 0,-1-1 0,16-15 0,-24 21 0,0 0 0,0 0 0,0 0 0,0 0 0,0 0 0,0-1 0,-1 1 0,1 0 0,0-1 0,-1 1 0,1 0 0,-1-1 0,1 1 0,-1-1 0,0 1 0,1-1 0,-1 1 0,0-3 0,-1 3 0,1 0 0,0 0 0,-1 0 0,1 0 0,-1 0 0,1 0 0,-1 0 0,1 0 0,-1 0 0,0 0 0,1 0 0,-1 1 0,0-1 0,0 0 0,0 0 0,0 1 0,0-1 0,-2 0 0,-1-1 0,0 0 0,0 1 0,0-1 0,-1 1 0,1 0 0,0 0 0,-1 1 0,1 0 0,-1-1 0,-7 2 0,1 1 0,0 0 0,0 1 0,0 0 0,0 1 0,1 1 0,0-1 0,0 2 0,0-1 0,0 1 0,1 1 0,0 0 0,-9 8 0,13-10 0,0 0 0,0 0 0,0 0 0,1 0 0,0 1 0,0-1 0,1 1 0,-1 0 0,1 1 0,1-1 0,-1 0 0,1 1 0,0 0 0,0-1 0,1 1 0,0 0 0,0 0 0,1 0 0,0 0 0,1 12 0,0-16 0,-1 0 0,1 0 0,0 0 0,0 0 0,0 0 0,1 0 0,-1 0 0,1-1 0,-1 1 0,1-1 0,0 1 0,0-1 0,0 0 0,0 1 0,5 2 0,-3-2 0,1 0 0,-1-1 0,1 0 0,0 0 0,-1 0 0,1 0 0,0-1 0,0 0 0,5 1 0,2-1 0,0 0 0,0-1 0,0 0 0,0-1 0,0 0 0,0-1 0,19-6 0,-18 4 0,0-1 0,0 0 0,-1-1 0,0 0 0,0-1 0,0-1 0,-1 0 0,0 0 0,0-1 0,-1 0 0,0-1 0,-1 0 0,0-1 0,13-20 0,-21 29 0,0 1 0,0-1 0,0 0 0,0 1 0,0-1 0,-1 0 0,1 0 0,0 0 0,-1 1 0,0-1 0,1 0 0,-1 0 0,0 0 0,0 0 0,0 0 0,0 0 0,0 0 0,-1 1 0,1-1 0,0 0 0,-1 0 0,-1-3 0,1 4 0,-1-1 0,0 0 0,1 1 0,-1 0 0,0-1 0,0 1 0,1 0 0,-1 0 0,0 0 0,0 0 0,0 1 0,-1-1 0,1 0 0,0 1 0,0-1 0,0 1 0,0 0 0,-1 0 0,-2 0 0,1 0 0,-1 0 0,1 0 0,-1 0 0,1 0 0,0 1 0,0 0 0,-1 0 0,1 0 0,-8 4 0,12-5 0,0 0 0,0 0 0,0 0 0,0 0 0,-1 0 0,1 0 0,0 0 0,0 0 0,0 0 0,0 0 0,0 0 0,0 0 0,-1 0 0,1 0 0,0 0 0,0 0 0,0 0 0,0 0 0,0 0 0,0 0 0,0 1 0,0-1 0,0 0 0,-1 0 0,1 0 0,0 0 0,0 0 0,0 0 0,0 0 0,0 1 0,0-1 0,0 0 0,0 0 0,0 0 0,0 0 0,0 0 0,0 0 0,0 0 0,0 1 0,0-1 0,0 0 0,0 0 0,0 0 0,0 0 0,0 0 0,0 0 0,0 1 0,0-1 0,0 0 0,0 0 0,0 0 0,0 0 0,1 0 0,-1 0 0,0 0 0,0 1 0,0-1 0,0 0 0,0 0 0,0 0 0,0 0 0,1 0 0,11 3 0,17-1 0,-4-5 0,0 0 0,0-2 0,-1 0 0,0-2 0,0-1 0,30-14 0,-41 16 0,1-2 0,-1 0 0,0 0 0,0-1 0,-1-1 0,0 0 0,-1-1 0,0 0 0,-1 0 0,0-1 0,11-18 0,-9 15 0,-12 15 0,0 0 0,1 0 0,-1 0 0,0 0 0,0-1 0,1 1 0,-1 0 0,0 0 0,0 0 0,0 0 0,1 0 0,-1 0 0,0 0 0,0 0 0,1 0 0,-1 0 0,0 0 0,1 0 0,-1 0 0,0 0 0,0 0 0,1 0 0,-1 0 0,0 0 0,0 0 0,0 1 0,1-1 0,-1 0 0,0 0 0,0 0 0,1 0 0,-1 0 0,0 1 0,0-1 0,2 3 0,0 1 0,-1-1 0,0 1 0,0-1 0,0 1 0,0-1 0,1 7 0,16 111 0,-5 0 0,-4 195 0,-21-161 0,10-137 0,-1-2 0,-1 1 0,-1 0 0,0-1 0,-2 0 0,-14 29 0,18-39 0,-1-1 0,1 0 0,-1 0 0,0-1 0,0 1 0,-1-1 0,1 0 0,-1 0 0,0-1 0,0 1 0,0-1 0,-1 0 0,1 0 0,-1-1 0,0 0 0,1 0 0,-1 0 0,0 0 0,0-1 0,0 0 0,0-1 0,0 1 0,-1-1 0,1 0 0,0 0 0,0-1 0,0 0 0,0 0 0,0-1 0,0 1 0,0-1 0,1 0 0,-1-1 0,1 0 0,-1 0 0,-7-5 0,3 1 0,-1-1 0,1 0 0,1-1 0,-1 0 0,2-1 0,-1 0 0,1 0 0,1 0 0,0-1 0,0 0 0,1-1 0,1 0 0,0 1 0,0-2 0,1 1 0,1 0 0,0-1 0,0 0 0,2 0 0,-1 1 0,2-24 0,1 16 0,0 0 0,1 1 0,2 0 0,0 0 0,0 0 0,2 0 0,1 0 0,0 1 0,1 0 0,1 1 0,0 0 0,2 0 0,21-27 0,-16 28 0,0-1 0,0 2 0,2 0 0,0 2 0,20-13 0,-26 19 0,0 0 0,0 1 0,0 1 0,1 0 0,0 0 0,0 1 0,0 1 0,1 1 0,21-3 0,-31 5-91,0 0 0,0 0 0,0 0 0,1 1 0,-1 0 0,0-1 0,0 1 0,0 1 0,0-1 0,0 0 0,-1 1 0,1 0 0,0 0 0,3 3 0,11 12-6735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38.831"/>
    </inkml:context>
    <inkml:brush xml:id="br0">
      <inkml:brushProperty name="width" value="0.05" units="cm"/>
      <inkml:brushProperty name="height" value="0.05" units="cm"/>
    </inkml:brush>
  </inkml:definitions>
  <inkml:trace contextRef="#ctx0" brushRef="#br0">188 131 24575,'7'-9'0,"0"0"0,-1 0 0,11-19 0,-8 12 0,-7 13 0,-1 0 0,1 0 0,0 0 0,-1 0 0,0 0 0,0-1 0,0 1 0,0 0 0,0-4 0,-1 6 0,0 0 0,0 0 0,0 0 0,-1 0 0,1 0 0,0 0 0,-1 0 0,1 0 0,0 0 0,-1 0 0,1 0 0,-1 0 0,1 0 0,-1 1 0,0-1 0,1 0 0,-1 0 0,0 1 0,0-1 0,1 0 0,-1 1 0,0-1 0,0 1 0,0-1 0,0 1 0,0-1 0,0 1 0,0 0 0,0-1 0,0 1 0,0 0 0,0 0 0,0 0 0,-1 0 0,-5-1 0,1 1 0,-1 0 0,1 0 0,-1 0 0,1 1 0,-1 0 0,1 0 0,-1 1 0,1 0 0,0 0 0,0 1 0,0-1 0,0 1 0,1 1 0,-1-1 0,1 1 0,-1 0 0,1 0 0,1 0 0,-9 9 0,9-8 0,-1 0 0,1 0 0,0 1 0,0-1 0,1 1 0,0 0 0,0 0 0,0 0 0,1 1 0,0-1 0,0 0 0,0 1 0,1 0 0,0-1 0,0 1 0,1 0 0,0-1 0,0 1 0,1 0 0,1 7 0,1-1 0,1-1 0,1 0 0,0 0 0,1 0 0,0-1 0,16 21 0,55 58 0,-51-62 0,30 40 0,-55-67 0,0 1 0,1 0 0,-1-1 0,0 1 0,0 0 0,0 0 0,0 0 0,0 0 0,-1 0 0,1 0 0,0 0 0,-1 0 0,0 0 0,1 0 0,-1 0 0,0 0 0,0 0 0,0 1 0,-1-1 0,1 0 0,0 0 0,-2 3 0,1-3 0,-1 0 0,1 0 0,-1 0 0,0 0 0,0-1 0,1 1 0,-1-1 0,0 1 0,-1-1 0,1 0 0,0 0 0,0 0 0,0 0 0,-1 0 0,1 0 0,0-1 0,-1 1 0,1-1 0,-4 1 0,-11 1-136,0-1-1,-1 0 1,1-1-1,0-1 1,-1 0-1,1-2 1,0 0-1,0-1 0,-21-7 1,7-1-6690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19.332"/>
    </inkml:context>
    <inkml:brush xml:id="br0">
      <inkml:brushProperty name="width" value="0.05" units="cm"/>
      <inkml:brushProperty name="height" value="0.05" units="cm"/>
    </inkml:brush>
  </inkml:definitions>
  <inkml:trace contextRef="#ctx0" brushRef="#br0">273 3833 24575,'-21'-84'0,"16"62"0,-1 0 0,0 0 0,-14-31 0,20 53 0,0-1 0,-1 1 0,1 0 0,0-1 0,0 1 0,0 0 0,0-1 0,0 1 0,0 0 0,-1 0 0,1-1 0,0 1 0,0 0 0,0-1 0,-1 1 0,1 0 0,0 0 0,0 0 0,-1-1 0,1 1 0,0 0 0,-1 0 0,1 0 0,0 0 0,0-1 0,-1 1 0,1 0 0,0 0 0,-1 0 0,1 0 0,-1 0 0,-3 9 0,0 22 0,4 97-6,16 134 0,-8-153-138,24 508-1058,-42 2 233,-55-100 657,-51-10 0,101-456 250,2-10 346,2 0 0,2 1-1,-6 79 1,15-115-182,0-1-1,0 1 0,1-1 1,0 0-1,1 1 1,-1-1-1,1 0 0,1 0 1,-1 0-1,5 7 0,-4-9-46,0 0-1,1 0 1,-1 0-1,1-1 1,0 0-1,1 0 1,-1 0-1,1 0 1,0-1-1,-1 1 1,2-1-1,-1 0 1,7 2-1,11 4-54,0-1 0,1-1 0,0-2 0,42 6 0,104-1 0,-149-10 0,847 3-1948,-347-6 494,1362 49-1716,199-1 219,-1677-54 3715,-299 2-146,188-38 0,-270 39-141,1-1-1,-1 0 1,0-2 0,-1-1-1,29-16 1,-41 19-223,-1 0 0,1-1 0,-1 0 1,-1 0-1,0-1 0,0 0 0,-1-1 1,0 0-1,0 0 0,-1-1 0,0 0 1,6-16-1,-5 6-131,-1 0 1,-1-1 0,-1 1-1,0-2 1,1-36 0,-5-117 445,-2 122-522,-9-344-208,7-578-471,27 576 632,8-237 0,-46 219-25,4 338 18,-2-1 0,-5 2 0,-29-88-1,32 128 91,-3 1-1,-1 0 1,-1 1 0,-28-37-1,-107-129 352,149 197-434,-19-27 0,2 0 0,1-2 0,2 0 0,1-1 0,2-1 0,1 0 0,2-1 0,2-1 0,-6-39 0,-4-52 0,-5-182 0,24 273 0,-2-59 0,5-1 0,5 0 0,33-182 0,-6 117 0,35-185 0,-52 236 0,4-125 0,-20 199 0,-7-71 0,4 91 0,-1 1 0,0-1 0,-1 1 0,-1 0 0,-16-31 0,19 44 0,0-1 0,0 1 0,-1 1 0,0-1 0,0 0 0,0 1 0,-1 0 0,1 0 0,-1 0 0,0 1 0,0-1 0,-1 1 0,1 0 0,0 1 0,-1 0 0,0-1 0,0 2 0,1-1 0,-1 1 0,-10-2 0,-8 1 0,-1 1 0,0 2 0,-44 5 0,43-3 0,-912 48-297,-3-50-169,441-4 368,407 2 110,-105 3 633,191-2-583,-1 1 0,0 0 1,1 0-1,-10 3 0,15-4-126,0 1 0,1 0 0,-1-1 0,0 1 0,1 0 0,-1 0 0,0 0 0,1 0 0,-1 0 0,1 1 0,0-1 0,-1 0 0,1 1 0,0-1 0,0 1 0,0-1 0,0 1 0,0 0 0,0-1 0,0 1 0,1 0 0,-2 2 0,0 9-6762</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20.036"/>
    </inkml:context>
    <inkml:brush xml:id="br0">
      <inkml:brushProperty name="width" value="0.05" units="cm"/>
      <inkml:brushProperty name="height" value="0.05" units="cm"/>
    </inkml:brush>
  </inkml:definitions>
  <inkml:trace contextRef="#ctx0" brushRef="#br0">15 85 24575,'0'-5'0,"-1"-1"0,0 1 0,0-1 0,-3-9 0,2 12 0,1-1 0,0 0 0,0 0 0,0 0 0,1 0 0,-1 0 0,1 0 0,0 0 0,0-5 0,3 6 0,1 9 0,1 13 0,8 44 0,8 94 0,-10 69 0,-4-68 0,19 357 0,-26-493 44,6 77 240,-5-87-567,1 0 1,1-1 0,-1 1 0,2 0 0,8 19 0,-4-17-6544</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39.422"/>
    </inkml:context>
    <inkml:brush xml:id="br0">
      <inkml:brushProperty name="width" value="0.05" units="cm"/>
      <inkml:brushProperty name="height" value="0.05" units="cm"/>
    </inkml:brush>
  </inkml:definitions>
  <inkml:trace contextRef="#ctx0" brushRef="#br0">209 218 24575,'38'-35'0,"23"-25"0,-55 54 0,-1-1 0,0 0 0,0 0 0,-1 0 0,0 0 0,0-1 0,5-13 0,-9 19 0,1 0 0,-1 1 0,1-1 0,-1 0 0,1 0 0,-1 1 0,0-1 0,0 0 0,0 0 0,0 1 0,0-1 0,0 0 0,-1 0 0,1 1 0,0-1 0,-1 0 0,1 0 0,-1 1 0,0-1 0,0 1 0,-1-4 0,0 4 0,1 0 0,-1-1 0,0 1 0,1 0 0,-1 0 0,0 1 0,0-1 0,1 0 0,-1 0 0,0 1 0,0-1 0,0 1 0,0 0 0,0-1 0,0 1 0,-3 0 0,-3 1 0,-1-1 0,0 2 0,0-1 0,1 1 0,-1 0 0,1 1 0,-13 5 0,1 2 0,0 1 0,1 1 0,0 1 0,-20 17 0,30-23 0,1 1 0,-1 1 0,2-1 0,-1 1 0,1 1 0,1-1 0,-1 1 0,2 0 0,-10 22 0,14-30 0,0 1 0,1-1 0,-1 0 0,0 1 0,1-1 0,0 0 0,0 1 0,-1-1 0,1 1 0,1-1 0,-1 1 0,0-1 0,0 0 0,1 1 0,0-1 0,-1 0 0,1 1 0,0-1 0,2 4 0,-1-3 0,0-1 0,1 0 0,-1 0 0,0 1 0,1-1 0,0-1 0,-1 1 0,1 0 0,0-1 0,0 1 0,0-1 0,0 0 0,3 1 0,10 2 0,0-1 0,0-1 0,1-1 0,25 0 0,-40-1 0,23-1 0,-18 0 0,1 1 0,0 0 0,0 0 0,-1 1 0,13 2 0,-19-3 0,-1 0 0,1 0 0,-1 0 0,0 0 0,1 1 0,-1-1 0,1 0 0,-1 0 0,1 1 0,-1-1 0,0 0 0,1 0 0,-1 1 0,1-1 0,-1 0 0,0 1 0,1-1 0,-1 1 0,0-1 0,0 0 0,1 1 0,-1-1 0,0 1 0,0-1 0,0 1 0,0-1 0,1 0 0,-1 1 0,0-1 0,0 1 0,0-1 0,0 1 0,0-1 0,0 1 0,0-1 0,0 1 0,0-1 0,0 1 0,-1-1 0,1 1 0,0-1 0,0 1 0,0-1 0,-1 1 0,1-1 0,0 0 0,0 1 0,-1-1 0,1 1 0,-19 21 0,18-21 0,-64 60 0,-31 32 0,80-75 0,1 0 0,0 0 0,-18 34 0,31-49 0,0 0 0,0 1 0,1-1 0,-1 1 0,1-1 0,0 1 0,0-1 0,0 1 0,1 0 0,-1 0 0,1-1 0,0 1 0,0 5 0,1-7 0,-1 0 0,1 0 0,0 0 0,0 0 0,0 0 0,0 0 0,0-1 0,0 1 0,0 0 0,1 0 0,-1-1 0,1 1 0,-1-1 0,1 0 0,0 1 0,-1-1 0,1 0 0,0 0 0,0 0 0,0 0 0,0 0 0,0 0 0,0-1 0,3 1 0,10 3 0,0-2 0,0 1 0,0-2 0,0 0 0,0-1 0,0-1 0,27-4 0,3-4 0,55-17 0,-27 2-1365,-8 0-5461</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39.966"/>
    </inkml:context>
    <inkml:brush xml:id="br0">
      <inkml:brushProperty name="width" value="0.05" units="cm"/>
      <inkml:brushProperty name="height" value="0.05" units="cm"/>
    </inkml:brush>
  </inkml:definitions>
  <inkml:trace contextRef="#ctx0" brushRef="#br0">98 86 24575,'-2'-3'0,"0"1"0,0-1 0,1 0 0,-1 0 0,1 1 0,-1-1 0,0-5 0,1 5 0,0 0 0,-1 1 0,1-1 0,0 0 0,-1 1 0,1-1 0,-5-4 0,2 8 0,2 7 0,0 10 0,1 45 0,1-34 0,-1 1 0,-2-1 0,0 1 0,-10 36 0,-27 54 0,40-120 0,0 0 0,0 0 0,0 0 0,1 0 0,-1 0 0,0 0 0,0 0 0,0 0 0,0 0 0,0 0 0,0 0 0,0 0 0,0 0 0,0 0 0,0 0 0,1 0 0,-1 0 0,0 0 0,0 0 0,0 0 0,0 0 0,0 0 0,0 0 0,0 0 0,0 0 0,0 1 0,0-1 0,0 0 0,0 0 0,0 0 0,0 0 0,0 0 0,0 0 0,0 0 0,0 0 0,0 0 0,0 0 0,0 1 0,0-1 0,0 0 0,0 0 0,0 0 0,0 0 0,0 0 0,0 0 0,0 0 0,0 0 0,0 0 0,0 0 0,0 0 0,0 1 0,0-1 0,0 0 0,0 0 0,0 0 0,0 0 0,0 0 0,0 0 0,-1 0 0,9-9 0,7-16 0,9-27 0,-3 0 0,16-59 0,6-17 0,-40 121 0,-1 1 0,1 0 0,0 0 0,5-6 0,-8 11 0,1 0 0,-1 1 0,1-1 0,-1 0 0,1 1 0,-1-1 0,1 1 0,0-1 0,-1 1 0,1 0 0,0-1 0,-1 1 0,1-1 0,0 1 0,-1 0 0,1 0 0,0-1 0,1 1 0,-1 0 0,0 0 0,-1 1 0,1-1 0,0 0 0,0 1 0,-1-1 0,1 1 0,0-1 0,-1 1 0,1-1 0,-1 1 0,1-1 0,0 1 0,-1 0 0,1-1 0,-1 1 0,0 0 0,1-1 0,-1 1 0,1 0 0,-1-1 0,1 3 0,5 16 0,0 0 0,-1 0 0,-1 1 0,3 39 0,-1-14 0,-1-6 0,-4-22 0,1 0 0,1-1 0,1 1 0,8 24 0,-12-40 0,0 1 0,1-1 0,-1 0 0,1 0 0,0 0 0,-1 0 0,1 0 0,0 0 0,0 0 0,-1 0 0,1 0 0,0 0 0,0 0 0,0 0 0,0-1 0,0 1 0,0 0 0,2 0 0,-2-1 0,0 0 0,-1 0 0,1 0 0,0 0 0,0 0 0,0 0 0,0 0 0,0 0 0,-1 0 0,1-1 0,0 1 0,0 0 0,0-1 0,-1 1 0,1 0 0,0-1 0,0 1 0,-1-1 0,1 1 0,0-2 0,3-1 0,0-1 0,-1 0 0,0-1 0,1 1 0,-2 0 0,6-10 0,32-78 0,-28 60 0,1 0 0,2 1 0,1 1 0,37-52 0,-51 80 0,0 0 0,0 0 0,0 0 0,0 0 0,0 0 0,0 1 0,0-1 0,0 0 0,1 1 0,-1 0 0,1 0 0,-1-1 0,1 1 0,3 0 0,-4 0 0,0 1 0,0 0 0,0 1 0,-1-1 0,1 0 0,0 0 0,-1 1 0,1-1 0,0 1 0,0 0 0,-1-1 0,1 1 0,-1 0 0,1 0 0,-1 0 0,1 0 0,-1 0 0,0 0 0,1 0 0,-1 1 0,0-1 0,0 0 0,1 3 0,4 5 0,0 0 0,0 0 0,-1 1 0,-1 0 0,0 0 0,0 0 0,3 18 0,10 80 0,-13-79 0,6 77-1365,-9-83-5461</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40.226"/>
    </inkml:context>
    <inkml:brush xml:id="br0">
      <inkml:brushProperty name="width" value="0.05" units="cm"/>
      <inkml:brushProperty name="height" value="0.05" units="cm"/>
    </inkml:brush>
  </inkml:definitions>
  <inkml:trace contextRef="#ctx0" brushRef="#br0">0 27 24575,'4'-9'0,"5"-8"0,-4 17 0,2 9 0,-3 2 0,-1 0 0,0 1 0,-1-1 0,2 22 0,0-1 0,4 74 0,-4-46 0,-4-58 0,0 0 0,1 0 0,-1-1 0,0 1 0,1 0 0,0-1 0,-1 1 0,1 0 0,0-1 0,0 1 0,0-1 0,0 0 0,0 1 0,0-1 0,0 0 0,1 1 0,-1-1 0,0 0 0,1 0 0,-1 0 0,1 0 0,-1-1 0,1 1 0,0 0 0,-1 0 0,1-1 0,0 1 0,-1-1 0,4 1 0,6 0 0,-1 0 0,1 0 0,20-2 0,-13 1 0,88-5-1365,-51 0-5461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40.848"/>
    </inkml:context>
    <inkml:brush xml:id="br0">
      <inkml:brushProperty name="width" value="0.05" units="cm"/>
      <inkml:brushProperty name="height" value="0.05" units="cm"/>
    </inkml:brush>
  </inkml:definitions>
  <inkml:trace contextRef="#ctx0" brushRef="#br0">60 77 24575,'-4'-2'0,"1"1"0,-1-1 0,1 1 0,-1-1 0,1 0 0,-1 0 0,1-1 0,0 1 0,0-1 0,0 1 0,0-1 0,1 0 0,-1 0 0,1-1 0,0 1 0,0 0 0,0-1 0,0 1 0,0-1 0,0-3 0,2 6 0,0 0 0,0 0 0,0 1 0,0-1 0,1 0 0,-1 1 0,0-1 0,1 0 0,-1 1 0,0-1 0,1 1 0,-1-1 0,1 0 0,-1 1 0,1-1 0,-1 1 0,1-1 0,-1 1 0,1 0 0,0-1 0,-1 1 0,1 0 0,0-1 0,-1 1 0,1 0 0,0 0 0,-1-1 0,1 1 0,0 0 0,-1 0 0,1 0 0,1 0 0,26-2 0,-26 2 0,257 7 0,292-12-1365,-455 5-5461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40.974"/>
    </inkml:context>
    <inkml:brush xml:id="br0">
      <inkml:brushProperty name="width" value="0.05" units="cm"/>
      <inkml:brushProperty name="height" value="0.05" units="cm"/>
    </inkml:brush>
  </inkml:definitions>
  <inkml:trace contextRef="#ctx0" brushRef="#br0">0 29 24575,'3'3'0,"5"2"0,3-1 0,3-1 0,3-1 0,1-4 0,4-1 0,5-1 0,3-2 0,4-1 0,2-1 0,4 0 0,-5 1-8191</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41.175"/>
    </inkml:context>
    <inkml:brush xml:id="br0">
      <inkml:brushProperty name="width" value="0.05" units="cm"/>
      <inkml:brushProperty name="height" value="0.05" units="cm"/>
    </inkml:brush>
  </inkml:definitions>
  <inkml:trace contextRef="#ctx0" brushRef="#br0">1 129 24575,'21'-2'0,"0"-1"0,0-1 0,-1 0 0,1-2 0,-1 0 0,29-14 0,-18 8 0,49-13 0,10 8-682,164-10-1,-189 24-6143</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41.282"/>
    </inkml:context>
    <inkml:brush xml:id="br0">
      <inkml:brushProperty name="width" value="0.05" units="cm"/>
      <inkml:brushProperty name="height" value="0.05" units="cm"/>
    </inkml:brush>
  </inkml:definitions>
  <inkml:trace contextRef="#ctx0" brushRef="#br0">1 10 24575,'6'0'0,"9"3"0,4 1 0,3 0 0,0 0 0,0-5 0,-1-2 0,-1-4 0,0 0 0,-5 1-8191</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41.670"/>
    </inkml:context>
    <inkml:brush xml:id="br0">
      <inkml:brushProperty name="width" value="0.05" units="cm"/>
      <inkml:brushProperty name="height" value="0.05" units="cm"/>
    </inkml:brush>
  </inkml:definitions>
  <inkml:trace contextRef="#ctx0" brushRef="#br0">9 1 24575,'-3'3'0,"-2"4"0,4 5 0,9-1 0,11-2 0,19-2 0,18-2 0,0-3-8191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39.366"/>
    </inkml:context>
    <inkml:brush xml:id="br0">
      <inkml:brushProperty name="width" value="0.05" units="cm"/>
      <inkml:brushProperty name="height" value="0.05" units="cm"/>
    </inkml:brush>
  </inkml:definitions>
  <inkml:trace contextRef="#ctx0" brushRef="#br0">30 68 24575,'0'-17'0,"1"12"0,-1 1 0,0-1 0,0 0 0,0 0 0,0 0 0,-1 1 0,-2-10 0,2 14 0,1 0 0,0-1 0,0 1 0,0 0 0,0 0 0,0 0 0,0 0 0,0 0 0,0 0 0,0-1 0,0 1 0,0 0 0,0 0 0,0 0 0,0 0 0,-1 0 0,1 0 0,0 0 0,0-1 0,0 1 0,0 0 0,0 0 0,0 0 0,-1 0 0,1 0 0,0 0 0,0 0 0,0 0 0,0 0 0,0 0 0,0 0 0,-1 0 0,1 0 0,0 0 0,0 0 0,0 0 0,0 0 0,0 0 0,-1 0 0,1 0 0,0 0 0,0 0 0,0 0 0,0 0 0,0 0 0,-1 0 0,1 0 0,0 1 0,0-1 0,-6 9 0,-3 14 0,7-13 0,1 0 0,-1 0 0,2 0 0,0 0 0,0 0 0,1 0 0,0 0 0,0 0 0,1-1 0,1 1 0,-1 0 0,2-1 0,-1 1 0,1-1 0,9 13 0,-8-12 0,1-1 0,0 1 0,1-2 0,0 1 0,0-1 0,1 0 0,0-1 0,1 1 0,-1-2 0,1 1 0,1-1 0,-1-1 0,21 9 0,-27-12 0,0-1 0,0 0 0,1 0 0,-1 0 0,0-1 0,0 1 0,1-1 0,-1 0 0,0 0 0,1 0 0,-1 0 0,0-1 0,0 1 0,1-1 0,-1 0 0,0 0 0,0 0 0,0 0 0,0 0 0,0-1 0,5-3 0,-4 2 0,-1 0 0,-1 0 0,1 0 0,0-1 0,-1 1 0,0-1 0,0 0 0,0 0 0,0 0 0,0 0 0,-1 0 0,0 0 0,0 0 0,0 0 0,0 0 0,0-7 0,-1-15-195,-1 1 0,0 0 0,-2 0 0,-1 0 0,-1 0 0,-11-32 0,11 37-6631</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41.843"/>
    </inkml:context>
    <inkml:brush xml:id="br0">
      <inkml:brushProperty name="width" value="0.05" units="cm"/>
      <inkml:brushProperty name="height" value="0.05" units="cm"/>
    </inkml:brush>
  </inkml:definitions>
  <inkml:trace contextRef="#ctx0" brushRef="#br0">0 1 24575,'3'0'0,"5"0"0,3 0 0,3 0 0,3 0 0,4 3 0,6 1 0,6 0 0,-1-1-8191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41.952"/>
    </inkml:context>
    <inkml:brush xml:id="br0">
      <inkml:brushProperty name="width" value="0.05" units="cm"/>
      <inkml:brushProperty name="height" value="0.05" units="cm"/>
    </inkml:brush>
  </inkml:definitions>
  <inkml:trace contextRef="#ctx0" brushRef="#br0">1 0 24575,'6'0'0,"6"0"0,3 0 0,3 0 0,4 0 0,2 0 0,5 0 0,-1 0-8191</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42.046"/>
    </inkml:context>
    <inkml:brush xml:id="br0">
      <inkml:brushProperty name="width" value="0.05" units="cm"/>
      <inkml:brushProperty name="height" value="0.05" units="cm"/>
    </inkml:brush>
  </inkml:definitions>
  <inkml:trace contextRef="#ctx0" brushRef="#br0">1 1 24575,'6'0'0,"9"3"0,7 1 0,4 0 0,0-1 0,0 0 0,-6-2-8191</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42.371"/>
    </inkml:context>
    <inkml:brush xml:id="br0">
      <inkml:brushProperty name="width" value="0.05" units="cm"/>
      <inkml:brushProperty name="height" value="0.05" units="cm"/>
    </inkml:brush>
  </inkml:definitions>
  <inkml:trace contextRef="#ctx0" brushRef="#br0">0 3 24575,'6'3'0,"6"1"0,9 0 0,11-1 0,16-1 0,15-3 0,16-3 0,19-2 0,-7-2-8191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29.002"/>
    </inkml:context>
    <inkml:brush xml:id="br0">
      <inkml:brushProperty name="width" value="0.05" units="cm"/>
      <inkml:brushProperty name="height" value="0.05" units="cm"/>
    </inkml:brush>
  </inkml:definitions>
  <inkml:trace contextRef="#ctx0" brushRef="#br0">371 752 24575,'27'-51'0,"-17"34"0,-1 1 0,-1-1 0,0 0 0,4-20 0,-8 22 0,0 0 0,-2 0 0,0-1 0,0 0 0,-2 1 0,0-1 0,-2-15 0,1 25 0,0 1 0,0 0 0,-1 0 0,1-1 0,-1 1 0,0 0 0,-1 1 0,1-1 0,-1 0 0,-5-6 0,6 9 0,-1-1 0,0 0 0,0 1 0,0-1 0,0 1 0,0 0 0,-1 0 0,1 0 0,0 1 0,-1-1 0,0 1 0,1 0 0,-1-1 0,0 2 0,0-1 0,-4 0 0,0 1 0,-1 0 0,1 1 0,-1 0 0,1 0 0,0 1 0,-1 0 0,1 1 0,0 0 0,0 0 0,1 0 0,-1 1 0,-12 8 0,-1 3 0,0 0 0,-34 34 0,34-29 0,2 1 0,1 1 0,-30 45 0,41-56 0,1 1 0,0 0 0,1 0 0,0 0 0,0 0 0,2 1 0,-1 0 0,2-1 0,0 1 0,-1 22 0,2-32 0,1 0 0,0 0 0,0 0 0,0 0 0,1 0 0,-1 0 0,1 0 0,0 0 0,0-1 0,-1 1 0,2 0 0,-1 0 0,0-1 0,1 1 0,-1-1 0,1 1 0,0-1 0,-1 0 0,1 0 0,0 1 0,1-1 0,-1-1 0,0 1 0,1 0 0,-1 0 0,1-1 0,-1 0 0,1 1 0,-1-1 0,1 0 0,0 0 0,0 0 0,0-1 0,0 1 0,-1-1 0,1 0 0,0 1 0,0-1 0,6-1 0,2 0 0,1-1 0,-1 0 0,0-1 0,0 0 0,0 0 0,0-1 0,0-1 0,19-11 0,-10 3 0,-1-1 0,-1-1 0,0-1 0,-1 0 0,-1-1 0,-1-1 0,0 0 0,-1-1 0,-1-1 0,-1 0 0,-1-1 0,-1 0 0,0-1 0,7-28 0,-4 7 0,-3 0 0,-1-1 0,-2 0 0,-3-1 0,-1 1 0,-5-73 0,1 98 0,-3-36 0,3 50 0,1 0 0,-1 1 0,0 0 0,-1-1 0,1 1 0,-1 0 0,0 0 0,-4-8 0,6 12 0,-1 0 0,1 0 0,0 0 0,0 0 0,0-1 0,0 1 0,-1 0 0,1 0 0,0 0 0,0 0 0,-1 0 0,1 0 0,0 0 0,0 0 0,0 0 0,-1 0 0,1 0 0,0 0 0,0 0 0,-1 0 0,1 0 0,0 0 0,0 0 0,0 0 0,-1 0 0,1 0 0,0 0 0,0 0 0,0 0 0,-1 1 0,1-1 0,0 0 0,0 0 0,0 0 0,0 0 0,-1 0 0,1 1 0,0-1 0,0 0 0,0 0 0,0 0 0,0 1 0,0-1 0,-1 0 0,1 0 0,0 0 0,0 1 0,0-1 0,0 0 0,0 0 0,0 0 0,0 1 0,0-1 0,0 0 0,0 0 0,0 1 0,0-1 0,0 0 0,-4 18 0,0 23 0,2 1 0,1-1 0,10 77 0,37 123 0,-35-199 171,26 65 0,-29-87-456,1-1 1,1-1-1,1 0 1,1 0-1,18 22 1,-4-14-6542</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29.328"/>
    </inkml:context>
    <inkml:brush xml:id="br0">
      <inkml:brushProperty name="width" value="0.05" units="cm"/>
      <inkml:brushProperty name="height" value="0.05" units="cm"/>
    </inkml:brush>
  </inkml:definitions>
  <inkml:trace contextRef="#ctx0" brushRef="#br0">0 365 24575,'1'-6'0,"-1"0"0,1 1 0,1-1 0,2-8 0,3-13 0,-7 20 0,6-18 0,-6 24 0,1 1 0,-1-1 0,0 1 0,1-1 0,-1 1 0,1-1 0,-1 1 0,1-1 0,-1 1 0,1-1 0,-1 1 0,1 0 0,-1-1 0,1 1 0,0 0 0,-1-1 0,1 1 0,0 0 0,-1 0 0,1 0 0,0-1 0,-1 1 0,1 0 0,0 0 0,-1 0 0,1 0 0,0 0 0,-1 0 0,1 0 0,0 1 0,-1-1 0,1 0 0,0 0 0,0 1 0,-1-1 0,17 6 0,0-1 0,0-1 0,30 3 0,-41-7 0,0 0 0,0 0 0,0 0 0,0-1 0,1 0 0,-1-1 0,0 1 0,0-1 0,-1 0 0,1 0 0,0-1 0,-1 0 0,1 0 0,6-5 0,-8 5 0,1-1 0,-1 0 0,0 0 0,0 0 0,-1 0 0,1 0 0,-1-1 0,0 0 0,0 0 0,-1 1 0,1-1 0,-1-1 0,0 1 0,0 0 0,-1-1 0,0 1 0,0-1 0,0 1 0,0-1 0,-1 1 0,0-1 0,-1-6 0,0 5 0,0-1 0,0 1 0,-1 0 0,0 0 0,0 0 0,-1 1 0,0-1 0,0 0 0,-1 1 0,0 0 0,0 0 0,0 0 0,-1 0 0,0 1 0,0 0 0,-10-9 0,12 12 0,1 0 0,-1 0 0,0 0 0,1 0 0,-1 1 0,0-1 0,0 1 0,0 0 0,0 0 0,-1 0 0,1 0 0,0 0 0,0 1 0,-1-1 0,1 1 0,0 0 0,-1 0 0,1 0 0,0 0 0,0 1 0,-1 0 0,1-1 0,0 1 0,0 0 0,0 0 0,0 1 0,0-1 0,0 1 0,0-1 0,0 1 0,-4 4 0,1-1 0,1 1 0,-1 0 0,1 0 0,0 1 0,1-1 0,0 1 0,0 0 0,0 0 0,1 0 0,0 1 0,0-1 0,-1 10 0,1-2 0,0 0 0,1 0 0,1 0 0,0 0 0,1 0 0,1 0 0,0 0 0,1 0 0,1 0 0,4 14 0,-4-18 0,1-1 0,0 0 0,1-1 0,-1 1 0,2-1 0,-1 0 0,2 0 0,-1-1 0,1 0 0,0 0 0,0 0 0,1-1 0,0 0 0,18 11 0,19 4-1365,-2-7-5461</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29.642"/>
    </inkml:context>
    <inkml:brush xml:id="br0">
      <inkml:brushProperty name="width" value="0.05" units="cm"/>
      <inkml:brushProperty name="height" value="0.05" units="cm"/>
    </inkml:brush>
  </inkml:definitions>
  <inkml:trace contextRef="#ctx0" brushRef="#br0">82 222 24575,'-14'-32'0,"12"26"0,0 0 0,0 0 0,-1 0 0,0 0 0,0 1 0,0-1 0,-1 1 0,0 0 0,0 0 0,0 0 0,-1 1 0,0-1 0,-5-4 0,10 9 0,-1 0 0,1 0 0,0-1 0,-1 1 0,1 0 0,0 0 0,-1 0 0,1-1 0,0 1 0,-1 0 0,1 0 0,-1 0 0,1 0 0,0 0 0,-1 0 0,1 0 0,-1 0 0,1 0 0,0 0 0,-1 0 0,1 0 0,-1 0 0,1 0 0,0 0 0,-1 0 0,1 0 0,0 0 0,-1 1 0,1-1 0,0 0 0,-1 0 0,0 1 0,0 13 0,11 17 0,-3-17 0,0-1 0,1-1 0,1 0 0,0 0 0,1 0 0,0-1 0,0 0 0,16 11 0,-17-15 0,-1 0 0,2-1 0,-1 0 0,0-1 0,1 0 0,0 0 0,1-1 0,-1 0 0,0-1 0,1 0 0,21 2 0,-30-5 0,0 1 0,0-1 0,1-1 0,-1 1 0,0 0 0,0 0 0,0-1 0,0 1 0,0-1 0,0 0 0,0 0 0,0 0 0,0 0 0,0 0 0,0 0 0,-1 0 0,1 0 0,0-1 0,1-1 0,-1 0 0,0 0 0,0 0 0,0 0 0,0 0 0,-1 0 0,1-1 0,-1 1 0,0 0 0,0-1 0,1-5 0,-1-5 0,0-1 0,0 1 0,-2-1 0,-3-21 0,-11-37 0,-1 1 0,16 70-97,-1 0-1,1 0 1,0 0-1,0 0 1,0 0-1,1 0 1,-1 0-1,0 0 1,1 0-1,-1 0 1,1 0-1,-1 0 0,3-4 1,4-2-6729</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30.001"/>
    </inkml:context>
    <inkml:brush xml:id="br0">
      <inkml:brushProperty name="width" value="0.05" units="cm"/>
      <inkml:brushProperty name="height" value="0.05" units="cm"/>
    </inkml:brush>
  </inkml:definitions>
  <inkml:trace contextRef="#ctx0" brushRef="#br0">1 163 24575,'0'-8'0,"1"1"0,-1 0 0,1 0 0,1 0 0,-1 0 0,1 0 0,1 0 0,-1 0 0,1 0 0,0 1 0,1-1 0,-1 1 0,1 0 0,1 0 0,-1 1 0,1-1 0,0 1 0,0 0 0,9-7 0,-9 9 0,0-1 0,0 1 0,0 1 0,1-1 0,-1 1 0,1 0 0,0 0 0,0 0 0,0 1 0,-1 0 0,1 0 0,0 0 0,0 1 0,0 0 0,0 0 0,0 1 0,0-1 0,0 1 0,0 1 0,0-1 0,0 1 0,0 0 0,7 4 0,-6-2 0,0-1 0,-1 1 0,0 1 0,0-1 0,0 1 0,-1 0 0,1 1 0,-1-1 0,0 1 0,-1 0 0,1 0 0,-1 0 0,-1 1 0,1-1 0,-1 1 0,0 0 0,0 0 0,2 13 0,-3-10 0,-1 0 0,0-1 0,0 1 0,-1 0 0,0 0 0,-1 0 0,0-1 0,0 1 0,-1 0 0,-1-1 0,1 1 0,-1-1 0,-9 17 0,3-10 0,0-2 0,-1 1 0,0-1 0,-1 0 0,-16 14 0,-70 54 0,95-81 0,0 0 0,0 0 0,0 1 0,1-1 0,-1 1 0,1 0 0,-1-1 0,1 1 0,-1 0 0,1 0 0,0 0 0,0 0 0,-2 4 0,3-6 0,0 1 0,0-1 0,0 1 0,0-1 0,0 0 0,0 1 0,1-1 0,-1 1 0,0-1 0,0 1 0,0-1 0,0 0 0,1 1 0,-1-1 0,0 1 0,0-1 0,1 0 0,-1 1 0,0-1 0,1 0 0,-1 1 0,0-1 0,1 0 0,0 1 0,20 5 0,44-1 0,97-6 0,-77-1 0,207 0-1365,-244 2-5461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30.704"/>
    </inkml:context>
    <inkml:brush xml:id="br0">
      <inkml:brushProperty name="width" value="0.05" units="cm"/>
      <inkml:brushProperty name="height" value="0.05" units="cm"/>
    </inkml:brush>
  </inkml:definitions>
  <inkml:trace contextRef="#ctx0" brushRef="#br0">274 219 24575,'9'-10'0,"0"-1"0,0 0 0,-2 0 0,11-19 0,-16 26 0,0 0 0,0 0 0,0-1 0,-1 1 0,1 0 0,-1 0 0,0-1 0,0 1 0,-1-1 0,1 1 0,-1-1 0,0 1 0,0-1 0,-1 1 0,1-1 0,-1 1 0,-2-7 0,3 10 0,-1-1 0,-1 0 0,1 1 0,0-1 0,0 1 0,0-1 0,-1 1 0,1 0 0,-1 0 0,1-1 0,-1 1 0,0 0 0,1 0 0,-1 0 0,0 1 0,0-1 0,1 0 0,-1 1 0,0-1 0,0 1 0,0 0 0,0-1 0,0 1 0,0 0 0,0 0 0,0 0 0,0 0 0,0 1 0,1-1 0,-1 1 0,0-1 0,-3 2 0,-5 1 0,-1 1 0,1 0 0,0 0 0,-14 9 0,4-1 0,1 1 0,0 1 0,1 0 0,0 2 0,-30 34 0,40-41 0,0 1 0,1 0 0,1 0 0,-1 0 0,2 1 0,-1 0 0,2 0 0,-1 0 0,1 1 0,1 0 0,0-1 0,1 1 0,-1 17 0,3-23 0,0 0 0,1 0 0,0 0 0,0 0 0,0 0 0,1 0 0,0 0 0,0-1 0,0 1 0,1-1 0,0 0 0,0 1 0,0-1 0,1 0 0,-1-1 0,1 1 0,0-1 0,1 0 0,-1 0 0,1 0 0,0 0 0,0-1 0,0 0 0,0 0 0,1 0 0,9 3 0,0 0 0,0-1 0,0-1 0,0-1 0,1 0 0,-1-1 0,1 0 0,0-1 0,0-1 0,18-2 0,-12-1 0,0-2 0,0 0 0,0-1 0,0 0 0,-1-2 0,-1-1 0,1-1 0,-1 0 0,27-20 0,-37 22 0,0 0 0,0 0 0,-1-1 0,0-1 0,0 1 0,-1-2 0,12-20 0,-15 23 0,-2 0 0,1 0 0,-1 0 0,0-1 0,-1 1 0,0-1 0,0 0 0,-1 0 0,0 1 0,-1-1 0,0 0 0,-1-12 0,-1 12 17,1-1-1,-2 1 0,1 1 0,-1-1 1,-1 0-1,1 1 0,-1 0 0,-1-1 1,0 2-1,0-1 0,0 0 0,-1 1 1,0 0-1,-1 1 0,1-1 0,-1 1 1,-1 0-1,1 1 0,-1 0 0,-12-6 1,7 4-160,-1 0 1,0 2 0,-1 0 0,1 0-1,-1 2 1,0-1 0,0 2 0,0 0 0,0 1-1,0 1 1,-25 1 0,-5 6-6684</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31.235"/>
    </inkml:context>
    <inkml:brush xml:id="br0">
      <inkml:brushProperty name="width" value="0.05" units="cm"/>
      <inkml:brushProperty name="height" value="0.05" units="cm"/>
    </inkml:brush>
  </inkml:definitions>
  <inkml:trace contextRef="#ctx0" brushRef="#br0">430 0 24575,'0'7'0,"-1"0"0,0 0 0,0 0 0,-1 0 0,1-1 0,-2 1 0,-3 9 0,-27 45 0,8-17 0,-87 209 0,-50 94 0,129-296 0,23-37 0,0 1 0,1 0 0,-10 24 0,18-39 0,1 1 0,0-1 0,0 0 0,0 1 0,0-1 0,-1 0 0,1 1 0,0-1 0,0 1 0,0-1 0,0 0 0,0 1 0,0-1 0,0 1 0,0-1 0,0 0 0,0 1 0,0-1 0,0 0 0,1 1 0,-1-1 0,0 1 0,0-1 0,0 0 0,0 1 0,1-1 0,-1 0 0,0 1 0,0-1 0,1 0 0,-1 0 0,0 1 0,0-1 0,1 0 0,-1 0 0,0 1 0,1-1 0,-1 0 0,0 0 0,1 0 0,-1 0 0,0 1 0,1-1 0,-1 0 0,1 0 0,-1 0 0,0 0 0,1 0 0,-1 0 0,1 0 0,-1 0 0,0 0 0,1 0 0,-1 0 0,0 0 0,1-1 0,-1 1 0,1 0 0,30-8 0,-24 6 0,40-10 0,1 3 0,86-6 0,97 11 0,-33 3 0,-191 1 0,0-1 0,1 0 0,-1 0 0,0 0 0,0-1 0,0 0 0,0 0 0,8-4 0,-12 4 0,-1 1 0,1-1 0,-1 0 0,1 0 0,-1 0 0,0 0 0,0-1 0,0 1 0,0-1 0,0 1 0,0-1 0,-1 0 0,1 1 0,-1-1 0,0 0 0,0 0 0,0 0 0,0 0 0,0 0 0,-1 0 0,1-4 0,0-8 0,0 0 0,-2 0 0,1 0 0,-2 0 0,-5-24 0,-26-73 0,20 73 0,-105-312 0,116 345 78,2 5-174,0-1 0,-1 0 0,0 0-1,1 1 1,-1-1 0,0 1 0,0-1 0,0 1-1,0-1 1,0 1 0,0-1 0,0 1-1,0 0 1,-2-2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39.806"/>
    </inkml:context>
    <inkml:brush xml:id="br0">
      <inkml:brushProperty name="width" value="0.05" units="cm"/>
      <inkml:brushProperty name="height" value="0.05" units="cm"/>
    </inkml:brush>
  </inkml:definitions>
  <inkml:trace contextRef="#ctx0" brushRef="#br0">3 160 24575,'1'3'0,"-1"0"0,1 0 0,1 0 0,-1 0 0,0-1 0,1 1 0,-1-1 0,3 4 0,5 8 0,1 14 0,0 1 0,-2 0 0,-1 0 0,-1 1 0,-2-1 0,-1 1 0,-1 33 0,-3-43 0,-6 34 0,0 0 0,15-66 0,3-12 0,-4-1 0,-2 0 0,0 0 0,-2 0 0,0-1 0,-2 0 0,-1 1 0,-1-1 0,-1 1 0,-1-1 0,-2 1 0,-11-41 0,-1 16 0,-23-51 0,30 76 0,9 25 0,-7-26 0,8 26 0,0-1 0,0 1 0,0-1 0,0 1 0,0-1 0,0 1 0,0-1 0,0 1 0,1-1 0,-1 1 0,0-1 0,0 1 0,0-1 0,0 1 0,1-1 0,-1 1 0,0 0 0,0-1 0,1 1 0,-1-1 0,0 1 0,1 0 0,-1-1 0,0 1 0,1 0 0,-1-1 0,1 1 0,-1 0 0,0 0 0,1 0 0,-1-1 0,1 1 0,-1 0 0,1 0 0,-1 0 0,1 0 0,-1 0 0,1 0 0,-1 0 0,1 0 0,-1 0 0,1 0 0,-1 0 0,1 0 0,-1 0 0,1 0 0,-1 0 0,1 0 0,0 1 0,7 1 0,0 0 0,0 1 0,-1 0 0,1 0 0,0 1 0,8 5 0,45 33 0,-45-30 0,-7-5 0,66 52 0,-69-53 0,1 0 0,-2 1 0,1-1 0,-1 1 0,0 0 0,0 0 0,0 1 0,5 14 0,-9-20 10,-1 0 0,1 1 0,-1-1 0,1 1 0,-1-1 0,0 1 1,0-1-1,0 1 0,0-1 0,0 0 0,-1 1 0,1-1 0,-1 1 0,0-1 0,1 0 0,-1 1 0,0-1 0,-1 0 0,1 0 0,0 0 0,0 1 0,-1-2 0,0 1 0,1 0 0,-1 0 0,0 0 0,0-1 0,0 1 0,0-1 0,0 1 0,0-1 0,0 0 1,-3 1-1,-7 4-352,-1 0 1,0-1 0,-1-1-1,-18 5 1,-33 4-6485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32.508"/>
    </inkml:context>
    <inkml:brush xml:id="br0">
      <inkml:brushProperty name="width" value="0.05" units="cm"/>
      <inkml:brushProperty name="height" value="0.05" units="cm"/>
    </inkml:brush>
  </inkml:definitions>
  <inkml:trace contextRef="#ctx0" brushRef="#br0">3872 1479 24575,'1'-3'0,"-1"-1"0,1 1 0,0 0 0,1-1 0,-1 1 0,0 0 0,4-5 0,-3 4 0,0 0 0,0 0 0,0-1 0,0 1 0,1-7 0,-3 10 0,0 0 0,0 0 0,0 0 0,0 0 0,0 1 0,0-1 0,0 0 0,0 0 0,-1 0 0,1 0 0,0 0 0,0 0 0,-1 1 0,1-1 0,-1 0 0,1 0 0,-1 1 0,1-1 0,-1 0 0,1 0 0,-1 1 0,1-1 0,-1 1 0,0-1 0,0 0 0,1 1 0,-1-1 0,0 1 0,0 0 0,1-1 0,-1 1 0,-1-1 0,-10-2 0,0 1 0,0 0 0,0 1 0,0 0 0,0 0 0,0 2 0,-22 2 0,15-2 0,-364 39 0,91-7 0,-792 39-784,1010-69 784,5 1 0,-91-8 0,159 4 5,1 0 0,-1 0-1,0 0 1,0 0-1,1 0 1,-1 0 0,0 0-1,0-1 1,1 1-1,-1 0 1,0 0-1,0-1 1,1 1 0,-1-1-1,1 1 1,-1 0-1,0-1 1,0 0 0,1 0 3,0 1 0,0-1 0,0 1 0,-1 0 1,1-1-1,0 1 0,1-1 0,-1 1 1,0 0-1,0-1 0,0 1 0,0-1 0,0 1 1,0 0-1,0-1 0,0 1 0,1 0 1,-1-1-1,0 1 0,0-1 0,1 1 0,-1 0 1,0 0-1,1-1 0,27-21 423,-20 16-371,5-4-60,0-1 0,-2 0 0,1-1 0,-2-1 0,15-19 0,-20 23 0,0 0 0,0-1 0,0 1 0,-1-1 0,-1 0 0,0 0 0,0 0 0,-1-1 0,2-16 0,-2-38 0,-6-92 0,-21-65 0,-2-47 0,27 46 0,3 188 0,1 0 0,2 0 0,2 0 0,14-42 0,-18 67 0,6-18 0,-9 27 0,-1-1 0,0 1 0,1-1 0,-1 1 0,0 0 0,0-1 0,0 1 0,0-1 0,0 1 0,0-1 0,-1 1 0,1 0 0,0-1 0,-1 1 0,0-2 0,1 2 0,-1 1 0,1-1 0,-1 1 0,1-1 0,-1 1 0,1 0 0,-1-1 0,1 1 0,-1 0 0,1 0 0,-1-1 0,1 1 0,-1 0 0,0 0 0,1 0 0,-1 0 0,0 0 0,1 0 0,-1 0 0,1 0 0,-1 0 0,0 0 0,1 0 0,-1 0 0,0 1 0,-19 5 0,15-4 0,-77 25 0,0-4 0,-163 24 0,-175-9 0,385-35 0,-664 11 0,680-14 0,14 1 0,-1-1 0,1 1 0,-1-1 0,1-1 0,-1 1 0,1-1 0,-1 0 0,1 0 0,0-1 0,-9-3 0,13 5 0,1 0 0,0 0 0,0 0 0,0-1 0,0 1 0,-1 0 0,1 0 0,0 0 0,0 0 0,0-1 0,0 1 0,0 0 0,-1 0 0,1-1 0,0 1 0,0 0 0,0 0 0,0 0 0,0-1 0,0 1 0,0 0 0,0 0 0,0-1 0,0 1 0,0 0 0,0 0 0,0-1 0,0 1 0,0 0 0,0 0 0,0 0 0,0-1 0,0 1 0,1 0 0,-1 0 0,0-1 0,0 1 0,0 0 0,0 0 0,1-1 0,11-9 0,14-3 0,17-3 0,-24 10 0,29-14 0,-41 17 0,-1-1 0,0 0 0,0 0 0,0-1 0,-1 1 0,0-1 0,0-1 0,6-6 0,7-12 0,-5 6 0,28-30 0,-41 48 0,0 0 0,1 0 0,-1 0 0,0 0 0,1 0 0,-1 0 0,0-1 0,0 1 0,1 0 0,-1 0 0,0 0 0,0-1 0,0 1 0,1 0 0,-1 0 0,0-1 0,0 1 0,0 0 0,0-1 0,1 1 0,-1 0 0,0 0 0,0-1 0,0 1 0,0 0 0,0-1 0,0 1 0,0 0 0,0-1 0,0 1 0,0 0 0,0-1 0,0 1 0,-12 2 0,-26 15 0,33-15 0,-143 64 0,-39 18 0,185-83 0,-1 1 0,0-1 0,1 1 0,-1-1 0,1 1 0,-1 0 0,1 0 0,0 0 0,0 0 0,0 0 0,-4 5 0,6-6 0,0-1 0,-1 1 0,1 0 0,0 0 0,0-1 0,0 1 0,0 0 0,-1 0 0,1 0 0,0-1 0,1 1 0,-1 0 0,0 0 0,0-1 0,0 1 0,0 0 0,0 0 0,1 1 0,0-1 0,0 1 0,1 0 0,-1 0 0,0-1 0,1 1 0,-1-1 0,1 1 0,-1-1 0,4 2 0,31 20 0,68 32 0,-38-22 0,11 7-1365,-5 0-5461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58.511"/>
    </inkml:context>
    <inkml:brush xml:id="br0">
      <inkml:brushProperty name="width" value="0.05" units="cm"/>
      <inkml:brushProperty name="height" value="0.05" units="cm"/>
    </inkml:brush>
  </inkml:definitions>
  <inkml:trace contextRef="#ctx0" brushRef="#br0">1577 193 24575,'0'-4'0,"0"1"0,-1 0 0,0 0 0,0-1 0,0 1 0,0 0 0,-1 0 0,1 0 0,-1 0 0,0 0 0,0 1 0,0-1 0,-3-3 0,-1-1 0,0 1 0,0 1 0,-1-1 0,-8-5 0,-2 1 0,0 1 0,-1 1 0,0 0 0,-1 2 0,1 0 0,-1 1 0,-1 0 0,-28-1 0,0 2 0,0 2 0,-64 7 0,53 0 0,0 3 0,1 3 0,0 2 0,0 3 0,2 2 0,0 2 0,-91 49 0,111-49 0,1 1 0,0 3 0,2 0 0,1 2 0,1 2 0,1 1 0,2 1 0,0 1 0,3 2 0,0 0 0,-37 71 0,32-37 0,3 1 0,3 1 0,3 1 0,3 1 0,3 0 0,3 1 0,4 1 0,0 84 0,8-117 0,2 0 0,2 0 0,1 0 0,2-1 0,16 51 0,-12-61 0,0 0 0,2 0 0,1-1 0,1 0 0,1-2 0,2 0 0,27 32 0,-8-19 0,2-1 0,1-2 0,2-2 0,1-2 0,2-2 0,1-1 0,1-3 0,1-2 0,81 29 0,-41-25 0,0-3 0,1-4 0,2-4 0,167 10 0,-165-24 0,144-14 0,-172 3 0,-1-3 0,0-3 0,66-22 0,-88 21 0,-1-2 0,0-2 0,-1-1 0,-1-2 0,44-34 0,-54 34 0,-1-2 0,-1-1 0,-1-1 0,-2-1 0,-1-2 0,-1 0 0,20-35 0,-17 19-43,-3-1 0,-2-1 0,-2-1 0,-1 0 0,-4-1 0,-1-1 0,8-76 0,-13 48-26,-4 0 0,-2 0 0,-5 0 0,-16-95 0,11 119 69,-2 0 0,-3 1 0,-2 1 0,-2 0 0,-3 2 0,-32-60 0,34 78 0,-1 1 0,-1 1 0,-2 1 0,-1 1 0,-1 1 0,-1 0 0,-2 3 0,0 0 0,-2 2 0,-35-22 0,19 20-5,0 1 1,-1 2 0,-2 3-1,-67-18 1,52 21 0,-2 3 0,-127-7 0,178 19-42,8-1 107,0 0 1,0 1 0,-1 0-1,1 0 1,0 1 0,0-1-1,0 2 1,0-1 0,0 1-1,0 0 1,-10 5 0,17-7-94,-1 1 0,0 0 0,0 0 0,0 0 1,1-1-1,-1 1 0,0 0 0,1 0 0,-1 0 1,1 0-1,-1 0 0,1 0 0,0 0 0,-1 0 1,1 0-1,0 1 0,0-1 0,-1 0 0,1 0 1,0 0-1,0 0 0,0 0 0,1 0 0,-1 0 1,0 1-1,0-1 0,0 0 0,1 0 0,-1 0 1,1 0-1,-1 0 0,1 0 0,-1 0 0,1 0 1,0 0-1,-1-1 0,1 1 0,0 0 0,0 0 1,-1 0-1,3 0 0,9 11-6794</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59.391"/>
    </inkml:context>
    <inkml:brush xml:id="br0">
      <inkml:brushProperty name="width" value="0.05" units="cm"/>
      <inkml:brushProperty name="height" value="0.05" units="cm"/>
    </inkml:brush>
  </inkml:definitions>
  <inkml:trace contextRef="#ctx0" brushRef="#br0">76 103 24575,'-5'1'0,"-1"-1"0,1 0 0,-1 1 0,1 0 0,-1 0 0,1 1 0,0 0 0,0 0 0,0 0 0,0 0 0,0 1 0,-7 4 0,12-7 0,0 1 0,0-1 0,0 0 0,0 0 0,0 0 0,-1 0 0,1 0 0,0 1 0,0-1 0,0 0 0,0 0 0,0 0 0,0 0 0,0 0 0,0 1 0,0-1 0,0 0 0,0 0 0,0 0 0,0 0 0,0 0 0,0 1 0,1-1 0,-1 0 0,0 0 0,0 0 0,0 0 0,0 0 0,0 0 0,0 1 0,0-1 0,0 0 0,0 0 0,0 0 0,1 0 0,-1 0 0,0 0 0,0 0 0,0 0 0,0 0 0,0 1 0,0-1 0,1 0 0,-1 0 0,0 0 0,0 0 0,12 3 0,14-1 0,282-23 0,-148 5 0,92 2 0,104-9 0,-343 22 0,25-4 0,-36 5 0,0-1 0,0 1 0,0-1 0,0 1 0,0-1 0,0 0 0,0 0 0,0 0 0,0 0 0,0 0 0,-1 0 0,1-1 0,2-1 0,-4 2 0,0 1 0,0-1 0,1 1 0,-1-1 0,0 1 0,0-1 0,0 1 0,0-1 0,0 1 0,0-1 0,0 1 0,0-1 0,-1 1 0,1-1 0,0 1 0,0-1 0,0 1 0,0-1 0,-1 1 0,1-1 0,0 1 0,-1-1 0,1 1 0,0 0 0,-1-1 0,1 1 0,0-1 0,-1 1 0,1 0 0,-1-1 0,1 1 0,0 0 0,-1 0 0,1-1 0,-1 1 0,1 0 0,-1 0 0,-21-11 0,20 11 0,-23-9-1365,0 1-5461</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59.688"/>
    </inkml:context>
    <inkml:brush xml:id="br0">
      <inkml:brushProperty name="width" value="0.05" units="cm"/>
      <inkml:brushProperty name="height" value="0.05" units="cm"/>
    </inkml:brush>
  </inkml:definitions>
  <inkml:trace contextRef="#ctx0" brushRef="#br0">1 31 24575,'1'0'0,"0"-1"0,0 1 0,0-1 0,0 0 0,0 1 0,0-1 0,0 0 0,0 0 0,0 0 0,0 0 0,0 0 0,0 0 0,0 0 0,0-1 0,11-10 0,-10 11 0,1 0 0,-1 0 0,1 0 0,0 1 0,-1-1 0,1 1 0,0 0 0,0-1 0,-1 1 0,1 1 0,0-1 0,-1 0 0,1 1 0,0-1 0,-1 1 0,1 0 0,0-1 0,-1 2 0,1-1 0,-1 0 0,4 3 0,6 3 0,0 1 0,19 18 0,-22-19 0,19 17 0,33 36 0,-54-53 0,-1 1 0,0 0 0,0 0 0,0 0 0,-1 1 0,-1 0 0,0 0 0,0 0 0,0 0 0,2 11 0,-5-14 0,-1-1 0,1 0 0,-1 1 0,0-1 0,-1 1 0,1-1 0,-1 0 0,0 1 0,0-1 0,0 0 0,-5 10 0,2-7 0,0 0 0,-1 0 0,0 0 0,0-1 0,-1 0 0,-9 9 0,-6 3 0,0 0 0,-2-2 0,-34 20 0,31-22-1365,4-3-5461</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04.008"/>
    </inkml:context>
    <inkml:brush xml:id="br0">
      <inkml:brushProperty name="width" value="0.05" units="cm"/>
      <inkml:brushProperty name="height" value="0.05" units="cm"/>
    </inkml:brush>
  </inkml:definitions>
  <inkml:trace contextRef="#ctx0" brushRef="#br0">77 758 24575,'1'1'0,"0"0"0,0 0 0,1 0 0,-1 0 0,0 1 0,0-1 0,0 0 0,0 1 0,0-1 0,0 0 0,0 1 0,0-1 0,0 1 0,-1 0 0,1-1 0,-1 1 0,1-1 0,-1 1 0,0 0 0,1-1 0,-1 1 0,0 0 0,0 0 0,0-1 0,0 1 0,-1 0 0,1 1 0,-20 128 0,-7 56 0,22-89 0,4-50 0,-12 68 0,4-90 0,3-21 0,0-16 0,3-23 0,1-1 0,1 1 0,2-1 0,6-42 0,-1 15 0,39-591 0,-39 578 0,4 0 0,28-109 0,-35 172 0,1 0 0,1 0 0,0 0 0,1 1 0,0 0 0,13-19 0,-17 27 0,1 0 0,-1 0 0,0 1 0,1-1 0,0 1 0,-1-1 0,1 1 0,0 0 0,0 0 0,0 1 0,1-1 0,-1 0 0,0 1 0,1 0 0,-1 0 0,1 0 0,-1 0 0,1 0 0,-1 1 0,1 0 0,-1 0 0,1 0 0,0 0 0,-1 0 0,1 1 0,-1-1 0,1 1 0,4 2 0,1 1 0,-1 0 0,1 1 0,-1 0 0,-1 1 0,1-1 0,-1 2 0,0-1 0,0 1 0,-1 0 0,0 0 0,0 1 0,7 13 0,2 3 0,-2 1 0,-1 1 0,9 27 0,-12-27 0,-1 1 0,-1 1 0,-2-1 0,-1 1 0,0 0 0,-3 0 0,0 1 0,-6 53 0,2-64 0,0 0 0,-1-1 0,-1 0 0,0 0 0,-1 0 0,-1 0 0,-1-1 0,0 0 0,-1-1 0,-1 0 0,0 0 0,-1-1 0,-1 0 0,0-1 0,-16 13 0,11-12 0,-1-1 0,0-1 0,-1 0 0,0-2 0,-1 0 0,0-1 0,0-1 0,-1-1 0,0-1 0,0-1 0,-1 0 0,-27 1 0,67-5 0,0 0 0,-1 1 0,1 1 0,-1 1 0,18 6 0,-11 0 0,-1 2 0,0 0 0,-1 2 0,0 1 0,-1 0 0,-1 1 0,32 33 0,0 8 0,57 82 0,-88-112-1365,-3-6-5461</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04.352"/>
    </inkml:context>
    <inkml:brush xml:id="br0">
      <inkml:brushProperty name="width" value="0.05" units="cm"/>
      <inkml:brushProperty name="height" value="0.05" units="cm"/>
    </inkml:brush>
  </inkml:definitions>
  <inkml:trace contextRef="#ctx0" brushRef="#br0">161 52 24575,'0'0'0,"0"-1"0,0 1 0,0-1 0,0 1 0,0-1 0,0 1 0,0-1 0,-1 1 0,1 0 0,0-1 0,0 1 0,0-1 0,-1 1 0,1-1 0,0 1 0,0 0 0,-1-1 0,1 1 0,0 0 0,-1-1 0,1 1 0,0 0 0,-1-1 0,1 1 0,-1 0 0,1 0 0,-1 0 0,1-1 0,0 1 0,-1 0 0,1 0 0,-1 0 0,1 0 0,-1 0 0,1 0 0,-1 0 0,1 0 0,-1 0 0,1 0 0,-1 0 0,1 0 0,-1 0 0,0 0 0,-20 9 0,13-3 0,0 1 0,1 1 0,0-1 0,0 1 0,1 0 0,0 0 0,0 1 0,1 0 0,0 0 0,1 0 0,-5 17 0,5-15 0,0 0 0,1 1 0,1 0 0,0 0 0,1 0 0,0-1 0,0 1 0,2 0 0,2 21 0,-3-29 0,1-1 0,0 1 0,0-1 0,0 0 0,1 0 0,-1 0 0,1 0 0,0 0 0,-1 0 0,1 0 0,1 0 0,-1-1 0,0 1 0,1-1 0,-1 1 0,1-1 0,0 0 0,-1 0 0,1 0 0,0-1 0,1 1 0,-1-1 0,0 1 0,0-1 0,0 0 0,1 0 0,-1 0 0,1-1 0,-1 1 0,0-1 0,1 0 0,-1 0 0,1 0 0,5-2 0,-3 2 0,0-1 0,0 0 0,0-1 0,0 0 0,0 1 0,-1-2 0,1 1 0,0-1 0,-1 0 0,0 0 0,0 0 0,0-1 0,0 0 0,0 0 0,-1 0 0,0-1 0,0 1 0,0-1 0,4-6 0,-5 3 0,1 0 0,-2 0 0,1-1 0,-1 1 0,0-1 0,0 1 0,-1-1 0,-1 0 0,1 0 0,-1 1 0,-1-1 0,0 0 0,0 0 0,-1 1 0,1-1 0,-2 1 0,0-1 0,-6-12 0,6 12 0,-2 0 0,1 1 0,-1 0 0,0 0 0,-1 0 0,0 1 0,0-1 0,-1 1 0,0 1 0,0 0 0,0 0 0,-1 0 0,0 0 0,0 1 0,0 1 0,-1 0 0,-9-4 0,14 7 20,0 0 0,0 1 0,-1-1 1,1 1-1,0 0 0,0 0 0,0 0 0,0 1 0,0-1 0,-1 1 0,1 0 0,0 0 0,1 1 0,-1-1 0,0 1 0,-7 4 1,9-5-76,0 0-1,0 0 1,0 1 0,0-1 0,1 1 0,-1-1 0,0 1 0,1 0 0,-1 0 0,1 0 0,0 0 0,0 0 0,-1 0 0,1 0 0,0 0 0,1 0 0,-1 0 0,0 0 0,1 1 0,-1-1-1,1 0 1,0 1 0,-1-1 0,1 0 0,0 1 0,1-1 0,-1 0 0,0 1 0,1-1 0,0 4 0,6 8-6771</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04.568"/>
    </inkml:context>
    <inkml:brush xml:id="br0">
      <inkml:brushProperty name="width" value="0.05" units="cm"/>
      <inkml:brushProperty name="height" value="0.05" units="cm"/>
    </inkml:brush>
  </inkml:definitions>
  <inkml:trace contextRef="#ctx0" brushRef="#br0">0 182 24575,'1'-14'0,"0"-1"0,5-17 0,1-12 0,-5 2 0,0 8 0,-1 64 0,-3 104 0,7 225 0,-3-334-273,1-1 0,1 0 0,1-1 0,13 34 0,-5-24-6553</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04.924"/>
    </inkml:context>
    <inkml:brush xml:id="br0">
      <inkml:brushProperty name="width" value="0.05" units="cm"/>
      <inkml:brushProperty name="height" value="0.05" units="cm"/>
    </inkml:brush>
  </inkml:definitions>
  <inkml:trace contextRef="#ctx0" brushRef="#br0">73 215 24575,'0'0'0,"1"0"0,-1 1 0,1-1 0,-1 0 0,0 0 0,1 0 0,-1 0 0,1 1 0,-1-1 0,0 0 0,1 0 0,-1 1 0,0-1 0,1 0 0,-1 1 0,0-1 0,1 0 0,-1 1 0,0-1 0,0 0 0,1 1 0,-1-1 0,0 1 0,0-1 0,0 0 0,0 1 0,0-1 0,1 1 0,-1-1 0,0 1 0,0-1 0,0 0 0,0 1 0,0-1 0,0 1 0,0-1 0,-1 1 0,1-1 0,0 1 0,0-1 0,0 0 0,0 1 0,0-1 0,-1 1 0,-8 24 0,7-20 0,2-5 0,0 1 0,0-1 0,-1 1 0,1 0 0,0-1 0,0 1 0,0-1 0,0 1 0,-1 0 0,1-1 0,0 1 0,0 0 0,0-1 0,1 1 0,-1 0 0,0-1 0,0 1 0,0-1 0,0 1 0,0 0 0,1-1 0,-1 1 0,0-1 0,1 1 0,-1-1 0,0 1 0,1-1 0,-1 1 0,1 0 0,0 0 0,1-1 0,-1 1 0,0-1 0,1 1 0,-1-1 0,0 0 0,1 1 0,-1-1 0,1 0 0,-1 0 0,0 0 0,1 0 0,1 0 0,7-2 0,1 0 0,18-6 0,-23 6 0,12-3 0,0-1 0,0-1 0,-1-1 0,0 0 0,0-1 0,21-16 0,-33 21 0,0-1 0,0 0 0,0 1 0,0-1 0,-1-1 0,0 1 0,0-1 0,-1 0 0,5-8 0,-6 10 0,-1 0 0,0 0 0,0-1 0,0 1 0,0 0 0,0-1 0,-1 1 0,0-1 0,0 1 0,0-1 0,-1 1 0,1 0 0,-1-1 0,0 1 0,-3-7 0,3 7 0,-1 0 0,1 0 0,-1 1 0,0-1 0,-1 1 0,1-1 0,0 1 0,-1 0 0,0 0 0,0 0 0,0 0 0,0 0 0,0 1 0,0-1 0,-1 1 0,1 0 0,-1 0 0,0 0 0,0 1 0,1-1 0,-1 1 0,0 0 0,0 0 0,0 0 0,0 1 0,-1-1 0,1 1 0,0 0 0,0 0 0,-5 1 0,-2 1 0,1-1 0,-1 2 0,0-1 0,1 1 0,-1 1 0,1 0 0,0 0 0,0 1 0,0 1 0,-11 8 0,12-7 0,0 1 0,0 0 0,0 0 0,1 1 0,0 0 0,1 1 0,0 0 0,1 0 0,0 0 0,0 1 0,1 0 0,0 0 0,1 0 0,1 1 0,0-1 0,-3 18 0,5-20 0,1-1 0,-1 1 0,2 0 0,-1 0 0,1-1 0,0 1 0,1-1 0,0 1 0,0-1 0,1 1 0,0-1 0,1 0 0,-1 0 0,1-1 0,1 1 0,0-1 0,0 0 0,0 0 0,1-1 0,0 1 0,0-1 0,1 0 0,9 6 0,27 13-1365,-2-8-5461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05.485"/>
    </inkml:context>
    <inkml:brush xml:id="br0">
      <inkml:brushProperty name="width" value="0.05" units="cm"/>
      <inkml:brushProperty name="height" value="0.05" units="cm"/>
    </inkml:brush>
  </inkml:definitions>
  <inkml:trace contextRef="#ctx0" brushRef="#br0">262 140 24575,'1'-3'0,"0"-1"0,1 1 0,-1-1 0,1 1 0,0-1 0,0 1 0,0 0 0,0 0 0,0 0 0,5-4 0,4-7 0,-8 9 0,0-1 0,0 1 0,0 0 0,0-1 0,-1 1 0,0-1 0,2-9 0,-4 14 0,0 0 0,0 0 0,0 0 0,0-1 0,0 1 0,0 0 0,0 0 0,0-1 0,-1 1 0,1 0 0,0 0 0,-1 0 0,1-1 0,-1 1 0,1 0 0,-1 0 0,-1-1 0,1 0 0,0 1 0,-1 0 0,1 0 0,0 0 0,-1 1 0,1-1 0,-1 0 0,0 1 0,1-1 0,-1 1 0,1-1 0,-1 1 0,0-1 0,1 1 0,-1 0 0,-3 0 0,-3 1 0,-1-1 0,1 2 0,0-1 0,-1 1 0,1 0 0,0 1 0,0 0 0,0 0 0,-9 6 0,1 0 0,0 1 0,1 0 0,-18 16 0,30-23 0,0-1 0,0 1 0,0 0 0,1 0 0,-1 0 0,1 0 0,-1 0 0,1 0 0,0 1 0,1-1 0,-1 1 0,0-1 0,1 1 0,0 0 0,0 0 0,0 0 0,0-1 0,1 1 0,-1 0 0,1 0 0,0 0 0,0 0 0,1 0 0,-1 0 0,1 0 0,0 0 0,0-1 0,0 1 0,0 0 0,1 0 0,0-1 0,-1 1 0,1-1 0,1 0 0,-1 1 0,5 4 0,6 6 0,1-1 0,0 0 0,16 11 0,-11-10 0,27 28 0,-42-38 0,1 1 0,-1 0 0,0 1 0,-1-1 0,1 1 0,-1 0 0,0 0 0,0 0 0,-1 0 0,3 8 0,-5-10 0,0 0 0,0 0 0,0 0 0,0 0 0,0 0 0,-1 0 0,0 0 0,1 0 0,-2 0 0,1 0 0,0 0 0,-1-1 0,1 1 0,-1 0 0,0-1 0,-1 0 0,1 1 0,0-1 0,-1 0 0,0 0 0,-3 3 0,-6 5 0,0-1 0,-1 0 0,-27 15 0,27-17 0,0-2 0,-28 11 0,36-15 0,-1-1 0,0 1 0,1-1 0,-1 0 0,0 0 0,0-1 0,0 0 0,0 0 0,0 0 0,-7-2 0,12 2 0,-1-1 0,1 1 0,-1 0 0,1-1 0,-1 1 0,1-1 0,-1 0 0,1 1 0,0-1 0,0 0 0,-1 0 0,1 0 0,0 0 0,0 0 0,0 0 0,0 0 0,0-1 0,0 1 0,0 0 0,0-1 0,0 1 0,1 0 0,-1-1 0,1 1 0,-1-1 0,1 1 0,-1-1 0,1 1 0,0-1 0,0 1 0,0-1 0,0 1 0,0-1 0,0 1 0,0-1 0,0 1 0,0-1 0,1 1 0,0-3 0,0 0 0,1 0 0,-1-1 0,1 1 0,0 0 0,0 0 0,1 0 0,-1 0 0,1 1 0,0-1 0,0 1 0,0-1 0,5-2 0,-4 2 0,0 1 0,1 1 0,-1-1 0,1 0 0,0 1 0,-1 0 0,1 0 0,0 1 0,0-1 0,1 1 0,-1 0 0,0 1 0,0-1 0,0 1 0,1 0 0,-1 0 0,0 1 0,0-1 0,1 1 0,-1 0 0,0 1 0,0-1 0,0 1 0,6 3 0,-5-1 0,1-1 0,-1 2 0,0-1 0,0 1 0,-1 0 0,1 0 0,-1 0 0,0 1 0,0 0 0,-1 0 0,0 0 0,0 0 0,0 1 0,-1-1 0,0 1 0,3 12 0,0 2 0,3 40 0,-8-48 0,0 0 0,1 0 0,0 0 0,1 0 0,1-1 0,0 1 0,0-1 0,10 17 0,-12-26-85,0 0 0,1 0-1,-1 0 1,1-1 0,-1 1-1,1-1 1,0 0 0,0 0-1,0 0 1,0 0 0,0 0-1,0 0 1,1-1 0,-1 0-1,7 2 1,10 1-6741</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06.172"/>
    </inkml:context>
    <inkml:brush xml:id="br0">
      <inkml:brushProperty name="width" value="0.05" units="cm"/>
      <inkml:brushProperty name="height" value="0.05" units="cm"/>
    </inkml:brush>
  </inkml:definitions>
  <inkml:trace contextRef="#ctx0" brushRef="#br0">112 124 24575,'-7'0'0,"-1"-1"0,1 0 0,-1 0 0,0-1 0,-7-3 0,12 4 0,1 0 0,-1 1 0,0-2 0,1 1 0,-1 0 0,0-1 0,1 1 0,0-1 0,-1 0 0,1 1 0,0-1 0,0-1 0,0 1 0,0 0 0,-3-4 0,5 5 0,0 0 0,0-1 0,-1 1 0,1 0 0,0 0 0,0-1 0,0 1 0,0 0 0,0 0 0,1 0 0,-1-1 0,0 1 0,0 0 0,1 0 0,-1 0 0,1 0 0,-1-1 0,1 1 0,-1 0 0,1 0 0,0 0 0,0 0 0,-1 0 0,1 1 0,0-1 0,0 0 0,2-1 0,1-1 0,0-1 0,1 1 0,-1 1 0,1-1 0,5-2 0,6-1 0,0 0 0,0 1 0,1 1 0,-1 0 0,1 1 0,0 1 0,33 0 0,-48 2 0,1 0 0,-1 0 0,0 1 0,1-1 0,-1 1 0,0-1 0,1 1 0,-1 0 0,0 0 0,0 0 0,0 0 0,0 1 0,0-1 0,0 0 0,0 1 0,0-1 0,0 1 0,-1 0 0,4 3 0,-5-3 0,1 0 0,0 0 0,0 0 0,-1 0 0,1 0 0,-1 0 0,1 1 0,-1-1 0,0 0 0,0 0 0,0 0 0,0 0 0,0 1 0,-1-1 0,1 0 0,-1 0 0,1 0 0,-1 0 0,0 0 0,0 0 0,-1 3 0,-4 6 0,-1 0 0,1-1 0,-2-1 0,1 1 0,-13 10 0,-49 42 0,30-29 0,23-19 0,4-4 0,0 1 0,0 0 0,1 0 0,1 2 0,-11 14 0,19-24 0,0 1 0,1-1 0,-1 0 0,1 1 0,-1-1 0,1 1 0,0-1 0,1 1 0,-1 0 0,1-1 0,-1 1 0,1 0 0,0-1 0,0 1 0,1 0 0,-1-1 0,1 1 0,0 0 0,-1-1 0,2 1 0,-1-1 0,0 1 0,1-1 0,0 0 0,-1 1 0,1-1 0,5 5 0,-2-2 0,0-1 0,1 0 0,0 0 0,0-1 0,0 1 0,0-1 0,1 0 0,0-1 0,0 0 0,0 0 0,0 0 0,0-1 0,1 0 0,-1 0 0,0-1 0,1 0 0,12 0 0,-9-1 0,0 0 0,0 0 0,0-1 0,0-1 0,0 0 0,0 0 0,0-1 0,0 0 0,-1-1 0,1 0 0,13-9 0,-22 12 0,0 0 0,-1 0 0,1 0 0,0-1 0,-1 1 0,1 0 0,-1-1 0,1 0 0,-1 1 0,0-1 0,0 0 0,0 0 0,0 1 0,1-4 0,-1 4 0,-1 1 0,0-1 0,0 1 0,0-1 0,0 1 0,0-1 0,0 1 0,0-1 0,0 1 0,0-1 0,-1 1 0,1-1 0,0 1 0,0-1 0,0 1 0,-1-1 0,1 1 0,0 0 0,0-1 0,-1 1 0,1-1 0,-1 0 0,0 0 0,0 1 0,-1-1 0,1 0 0,0 0 0,-1 1 0,1-1 0,-1 1 0,1-1 0,0 1 0,-1 0 0,-2-1 0,-4 0 0,-1 1 0,0 0 0,0 0 0,0 1 0,0 0 0,0 0 0,1 1 0,-1 0 0,1 1 0,-16 7 0,19-8 0,0 0 0,1 0 0,-1 1 0,1-1 0,0 1 0,0 0 0,0 0 0,0 1 0,1-1 0,-1 1 0,1 0 0,0 0 0,0 0 0,0 0 0,1 1 0,-1-1 0,1 1 0,0-1 0,0 1 0,-1 7 0,2-2 0,0 1 0,1-1 0,1 0 0,0 1 0,0-1 0,0 0 0,2 0 0,4 14 0,5 10 0,18 33 0,-19-42 0,12 22 0,-8-18 0,16 49 0,-30-77 0,0 1 0,-1 0 0,1 0 0,-1 0 0,1-1 0,-1 1 0,0 0 0,0 0 0,0 0 0,0 0 0,0-1 0,0 1 0,0 0 0,-1 0 0,1 0 0,-1 0 0,0 2 0,0-3 0,0 0 0,-1 0 0,1 0 0,0-1 0,0 1 0,0 0 0,0-1 0,-1 1 0,1-1 0,0 1 0,-1-1 0,1 0 0,0 0 0,-1 1 0,1-1 0,0 0 0,-1 0 0,1 0 0,0-1 0,-1 1 0,1 0 0,0 0 0,-1-1 0,-1 0 0,-67-17-1365,31 7-5461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47.806"/>
    </inkml:context>
    <inkml:brush xml:id="br0">
      <inkml:brushProperty name="width" value="0.05" units="cm"/>
      <inkml:brushProperty name="height" value="0.05" units="cm"/>
    </inkml:brush>
  </inkml:definitions>
  <inkml:trace contextRef="#ctx0" brushRef="#br0">3 213 24575,'-1'-47'0,"0"22"0,1 0 0,1-1 0,7-43 0,-8 68 0,1-1 0,-1 1 0,0 0 0,1-1 0,-1 1 0,1 0 0,0 0 0,-1 0 0,1-1 0,0 1 0,-1 0 0,1 0 0,2-1 0,-3 1 0,0 1 0,1 0 0,-1 0 0,1 0 0,-1-1 0,1 1 0,-1 0 0,1 0 0,-1 0 0,0 0 0,1 0 0,-1 0 0,1 0 0,-1 0 0,1 0 0,-1 0 0,1 0 0,-1 0 0,1 0 0,-1 0 0,1 0 0,-1 1 0,1-1 0,-1 0 0,1 1 0,2 1 0,-1 0 0,1 0 0,-1 0 0,0 0 0,0 1 0,0-1 0,0 1 0,0 0 0,0 0 0,1 3 0,22 52 0,-2 1 0,22 88 0,-34-108 0,27 109 0,-18-65 0,49 131 0,-61-196-341,1 0 0,0-1-1,18 24 1,-1-8-6485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24.036"/>
    </inkml:context>
    <inkml:brush xml:id="br0">
      <inkml:brushProperty name="width" value="0.05" units="cm"/>
      <inkml:brushProperty name="height" value="0.05" units="cm"/>
    </inkml:brush>
  </inkml:definitions>
  <inkml:trace contextRef="#ctx0" brushRef="#br0">3503 173 24575,'-31'-21'0,"-1"1"0,-1 2 0,0 1 0,-2 2 0,1 1 0,-72-18 0,30 19-90,-2 2 1,-79 1-1,-159 18-410,158 5 47,1 8 0,-296 77 0,326-59 398,3 6 1,2 5-1,-222 126 1,246-116 56,3 4 0,3 5 0,3 4 0,-157 166 0,194-179-16,3 1 0,3 3-1,3 1 1,3 3 0,2 1-1,4 1 1,3 2 0,-27 94-1,36-88-40,4 1 0,4 1 0,3 0 0,4 1 0,3 0-1,14 160 1,-4-188 38,3 1 0,2-1-1,3 0 1,1-1 0,4-1-1,1-1 1,2 0 0,3-2-1,1-1 1,3-1 0,46 58-1,-24-48-96,2-2 0,2-3 0,3-1 0,1-4 0,89 53-1,-8-19-227,219 91-1,-125-78-12,3-11 0,363 76 0,-314-104-177,543 28-1,-585-77 386,-1-10 0,477-74 0,-540 43 59,-2-7 0,-2-8-1,-2-8 1,263-129 0,-302 119 148,193-136-1,-262 156-35,-2-2 0,-3-3 0,-2-2 0,81-101 0,-114 122 52,-2 0 0,-1-2 1,-2 0-1,-2-2 0,-1 0 0,-2-1 0,16-63 0,-21 54 11,-2-2 0,-3 1 0,-1-1 0,-3 0 0,-2 1 0,-6-54 0,-6 18 8,-4 0-1,-3 0 1,-4 2 0,-4 1-1,-3 1 1,-60-115-1,23 74 72,-6 3-1,-5 4 1,-119-138-1,118 164-165,-4 3 0,-4 4 0,-3 4 0,-106-71 0,113 95 0,-3 3 0,-2 4 0,-3 3 0,-1 5 0,-119-35 0,85 42-8,-1 4 0,-248-21 0,206 42 157,-299 23-1,233 16 1675,204-25-1585,1 2 0,0 0 0,1 2 0,0 2 1,-42 22-1,67-32-179,0 1 1,1-1 0,-1 1-1,1 0 1,0 0 0,-1 0-1,1 0 1,1 0 0,-1 1-1,0-1 1,-3 8 0,6-10-48,-1 1 0,1-1 0,-1 1 0,1-1 0,0 1 0,-1-1 0,1 1 0,0-1 0,0 1 0,0 0 0,0-1 0,1 1 0,-1-1 0,0 1 0,1-1 0,-1 1 0,1-1-1,-1 1 1,1-1 0,0 1 0,-1-1 0,1 0 0,0 1 0,0-1 0,0 0 0,0 0 0,0 0 0,0 0 0,0 0 0,1 0 0,-1 0 0,0 0 0,1 0 0,2 1 0,3 1-12,0 0 0,1 0 0,-1-1 0,1 0 0,0 0 0,-1-1 0,1 0 0,0 0 0,0-1 0,0 0 0,0 0 0,0-1 0,0 0 0,14-4 0,-21 5-32,-1 0-1,1 0 1,0 0-1,0-1 1,-1 1-1,1 0 1,-1 0-1,1-1 1,0 1-1,-1 0 1,1-1-1,-1 1 1,1-1-1,-1 1 1,1-1-1,-1 1 1,1-1-1,-1 1 1,1-1-1,-1 1 1,0-1-1,1 0 1,-1 1-1,0-1 1,1 0-1,-1 1 1,0-1-1,0 0 1,0 1-1,0-1 1,0 0-1,0 0 1,0 1-1,0-1 1,0 0-1,0 1 0,0-1 1,0 0-1,0 1 1,-1-1-1,1-1 1</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04.611"/>
    </inkml:context>
    <inkml:brush xml:id="br0">
      <inkml:brushProperty name="width" value="0.05" units="cm"/>
      <inkml:brushProperty name="height" value="0.05" units="cm"/>
    </inkml:brush>
  </inkml:definitions>
  <inkml:trace contextRef="#ctx0" brushRef="#br0">1261 1 24575,'-24'1'0,"0"2"0,0 1 0,-45 13 0,23-6 0,-529 97 0,421-89 0,-107 15 0,230-27 309,-13 0-1983,35-7-5152</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05.971"/>
    </inkml:context>
    <inkml:brush xml:id="br0">
      <inkml:brushProperty name="width" value="0.05" units="cm"/>
      <inkml:brushProperty name="height" value="0.05" units="cm"/>
    </inkml:brush>
  </inkml:definitions>
  <inkml:trace contextRef="#ctx0" brushRef="#br0">0 208 24575,'0'0'0,"0"-1"0,0 1 0,0 0 0,0-1 0,1 1 0,-1 0 0,0-1 0,0 1 0,0 0 0,0-1 0,0 1 0,0 0 0,1-1 0,-1 1 0,0 0 0,0 0 0,1-1 0,-1 1 0,0 0 0,0 0 0,1-1 0,-1 1 0,0 0 0,1 0 0,-1 0 0,0-1 0,1 1 0,-1 0 0,0 0 0,1 0 0,-1 0 0,0 0 0,1 0 0,-1 0 0,0 0 0,1 0 0,-1 0 0,1 0 0,-1 0 0,0 0 0,1 0 0,-1 0 0,0 0 0,1 0 0,-1 0 0,0 1 0,1-1 0,-1 0 0,0 0 0,1 0 0,-1 1 0,1-1 0,18 13 0,-14-7 0,-1 0 0,1 1 0,-1 0 0,0-1 0,0 2 0,-1-1 0,3 8 0,15 58 0,-18-60 0,13 59 0,12 127 0,-16 77 0,-15-213 0,-2-1 0,-15 75 0,14-102 0,5-31 0,0 0 0,0 0 0,1 0 0,0 1 0,0-1 0,0 0 0,0 0 0,1 0 0,1 7 0,-1-9 0,0-1 0,0 1 0,0-1 0,0 1 0,0-1 0,0 1 0,1-1 0,-1 0 0,0 0 0,1 0 0,-1 0 0,1 0 0,-1 0 0,1 0 0,0 0 0,-1-1 0,1 1 0,0-1 0,-1 1 0,1-1 0,0 0 0,0 1 0,0-1 0,2 0 0,56 3 0,66-5 0,-38-1 0,101 2 0,528-9 0,-582 6 0,401-26 0,-521 29 0,35-6 0,-48 6 0,1 1 0,-1-1 0,1 0 0,-1 0 0,1 1 0,-1-2 0,0 1 0,1 0 0,-1 0 0,0-1 0,0 1 0,0-1 0,0 0 0,0 0 0,1-1 0,-2 2 0,-1 0 0,0 0 0,1 0 0,-1 0 0,0 0 0,0 0 0,0 0 0,0 0 0,0 0 0,0 0 0,0 0 0,-1 0 0,1 0 0,0 0 0,0 0 0,-1 0 0,1 0 0,-1 0 0,1 0 0,0 0 0,-1 0 0,-1-1 0,-16-22 0,11 17 0,2 0 0,1-1 0,-1 1 0,1-1 0,1 0 0,-1 0 0,-2-12 0,-10-56 0,4 19 0,1 12 0,-68-299 0,65 263 0,3 0 0,1-109 0,10 139 0,9-68 0,-9 118 0,0 0 0,0 0 0,0 0 0,0-1 0,0 1 0,0 0 0,0 0 0,0 0 0,0-1 0,0 1 0,-1 0 0,1 0 0,0 0 0,-1 0 0,1 0 0,-1 0 0,1 0 0,-1 0 0,0 0 0,0 0 0,1 0 0,-1 0 0,0 0 0,0 0 0,0 0 0,0 1 0,0-1 0,0 0 0,0 1 0,0-1 0,0 1 0,0-1 0,0 1 0,0 0 0,0-1 0,-2 1 0,-5-2 0,1 1 0,-1 1 0,0 0 0,-12 0 0,6 1 0,-650 37 0,289-10 0,-125 3 0,497-31 0,0 0 0,0 0 0,0 0 0,0 1 0,0-1 0,0 1 0,0 0 0,0 0 0,1 0 0,-1 0 0,0 0 0,0 1 0,1-1 0,-1 1 0,1 0 0,0 0 0,-1 0 0,1 0 0,0 0 0,0 0 0,0 1 0,0-1 0,1 1 0,-1-1 0,1 1 0,-1-1 0,1 1 0,0 0 0,-1 4 0,-11 18 295,11-20-533,-1-1 1,1 1 0,0 0 0,0-1 0,0 1 0,-1 8 0,2-1-6589</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06.456"/>
    </inkml:context>
    <inkml:brush xml:id="br0">
      <inkml:brushProperty name="width" value="0.05" units="cm"/>
      <inkml:brushProperty name="height" value="0.05" units="cm"/>
    </inkml:brush>
  </inkml:definitions>
  <inkml:trace contextRef="#ctx0" brushRef="#br0">91 88 24575,'12'-2'0,"-15"0"0,1 1 0,0 1 0,1 0 0,-1-1 0,0 1 0,0 0 0,0 0 0,0 0 0,0 1 0,0-1 0,0 0 0,-2 2 0,-1 0 0,1 0 0,-1 1 0,1-1 0,-1 1 0,1 0 0,0 0 0,0 1 0,0-1 0,0 1 0,1 0 0,0 0 0,0 0 0,0 0 0,0 1 0,0-1 0,1 1 0,0 0 0,0 0 0,0 0 0,-1 6 0,2-6 0,1-1 0,-1 0 0,1 0 0,0 1 0,0-1 0,0 0 0,1 0 0,0 1 0,-1-1 0,1 0 0,1 0 0,-1 0 0,1 0 0,0 0 0,-1 0 0,2-1 0,-1 1 0,0 0 0,1-1 0,-1 0 0,1 0 0,0 0 0,0 0 0,1 0 0,3 3 0,2-1 0,0 0 0,0-1 0,1 0 0,-1 0 0,1-1 0,0 0 0,0-1 0,0 0 0,0 0 0,0-1 0,0-1 0,1 0 0,-1 0 0,0-1 0,0 0 0,0 0 0,13-5 0,-14 4 0,0-1 0,-1 0 0,1-1 0,-1 0 0,0 0 0,0-1 0,0 0 0,12-11 0,-15 12 0,-1 0 0,1-1 0,-1 0 0,-1 0 0,1 0 0,-1-1 0,1 1 0,-1-1 0,-1 0 0,1 1 0,-1-1 0,0 0 0,1-9 0,-2 12 0,-1-1 0,0 0 0,0 1 0,0-1 0,0 1 0,0-1 0,0 0 0,-1 1 0,0-1 0,0 1 0,0-1 0,0 1 0,0 0 0,-1-1 0,-3-4 0,1 3 0,1 0 0,-2 0 0,1 1 0,0 0 0,-1 0 0,0 0 0,0 0 0,-8-4 0,-8-3 0,-1 2 0,1 0 0,-43-9 0,56 15 0,-26-5-1365,5 1-5461</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07.168"/>
    </inkml:context>
    <inkml:brush xml:id="br0">
      <inkml:brushProperty name="width" value="0.05" units="cm"/>
      <inkml:brushProperty name="height" value="0.05" units="cm"/>
    </inkml:brush>
  </inkml:definitions>
  <inkml:trace contextRef="#ctx0" brushRef="#br0">620 1052 24575,'-45'-1'0,"0"-3"0,0-1 0,0-2 0,1-2 0,0-3 0,-81-31 0,110 36 0,2-1 0,-1 0 0,1-1 0,0 0 0,1-1 0,0-1 0,1 0 0,0 0 0,1-1 0,0 0 0,1-1 0,0 0 0,1-1 0,0 0 0,-8-23 0,7 16 0,2-1 0,0 0 0,1 0 0,1-1 0,2 0 0,0 0 0,1 0 0,1 0 0,1 0 0,4-25 0,1 21 0,0 0 0,2 1 0,0 0 0,2 0 0,1 0 0,2 1 0,0 1 0,1 0 0,27-36 0,-27 44 0,1-1 0,0 2 0,1 0 0,1 1 0,0 0 0,1 1 0,1 1 0,0 1 0,0 0 0,1 1 0,1 1 0,37-11 0,-18 10 0,1 3 0,0 1 0,0 2 0,0 2 0,0 1 0,1 2 0,71 12 0,-50-2 0,0 4 0,-1 2 0,-1 2 0,72 35 0,-100-39 0,0 1 0,-1 2 0,-1 2 0,-1 0 0,0 2 0,-2 1 0,0 2 0,39 46 0,-53-54 0,0 1 0,-2 0 0,0 0 0,-1 1 0,0 0 0,-2 1 0,0 0 0,-1 0 0,-1 1 0,-2 0 0,1 0 0,-2 0 0,-1 1 0,-1-1 0,-2 38 0,-2-35 60,-1-1 0,-1 0 1,-14 37-1,-33 64-55,-5 15-1616,52-123-5215</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40.858"/>
    </inkml:context>
    <inkml:brush xml:id="br0">
      <inkml:brushProperty name="width" value="0.05" units="cm"/>
      <inkml:brushProperty name="height" value="0.05" units="cm"/>
    </inkml:brush>
  </inkml:definitions>
  <inkml:trace contextRef="#ctx0" brushRef="#br0">17 537 24575,'-1'-20'0,"1"14"0,-1 1 0,1-1 0,0 0 0,0 1 0,1-1 0,0 0 0,0 1 0,0-1 0,4-9 0,-2 15 0,0 8 0,0 9 0,0 276 0,-4-163 0,-17-393 0,8 166 0,3-1 0,8-105 0,1 188 0,-1 1 0,2-1 0,0 1 0,0-1 0,2 1 0,0 0 0,0 0 0,1 1 0,13-20 0,-15 27 0,0 0 0,1 0 0,0 1 0,0-1 0,0 1 0,1 0 0,0 1 0,0 0 0,0 0 0,0 0 0,1 0 0,-1 1 0,1 0 0,0 1 0,0 0 0,0 0 0,0 0 0,0 1 0,1 0 0,13-1 0,-11 3 0,1-1 0,-1 1 0,0 1 0,0 0 0,0 0 0,0 1 0,0 1 0,-1-1 0,1 2 0,-1-1 0,0 1 0,0 0 0,0 1 0,-1 0 0,0 1 0,0-1 0,-1 2 0,8 8 0,-9-9 0,-1 0 0,0 0 0,0 1 0,0-1 0,-1 1 0,0 0 0,-1 1 0,0-1 0,0 1 0,0-1 0,-1 1 0,-1 0 0,0 0 0,0 0 0,0 0 0,-1 0 0,0 0 0,-1-1 0,0 1 0,-1 0 0,-2 9 0,-1-5 0,0 0 0,0 0 0,-2-1 0,1 1 0,-2-1 0,0-1 0,0 0 0,-1 0 0,0 0 0,-1-1 0,0 0 0,-12 8 0,-16 9 0,-1-1 0,-54 26 0,8-5 0,84-46 0,-1-1 0,1 1 0,0 0 0,-1 0 0,1 0 0,0 0 0,0 0 0,0 0 0,0 0 0,0 0 0,0 1 0,0-1 0,0 0 0,0 1 0,1-1 0,-1 0 0,-1 4 0,2-4 0,0 0 0,0 1 0,0-1 0,1 0 0,-1 0 0,0 0 0,0 1 0,1-1 0,-1 0 0,0 0 0,1 0 0,0 0 0,-1 0 0,1 0 0,-1 0 0,1 0 0,0 0 0,1 1 0,4 4 0,1 0 0,0-1 0,0 1 0,1-2 0,8 6 0,-8-6 0,401 247 0,-339-211-1365,-45-28-5461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41.267"/>
    </inkml:context>
    <inkml:brush xml:id="br0">
      <inkml:brushProperty name="width" value="0.05" units="cm"/>
      <inkml:brushProperty name="height" value="0.05" units="cm"/>
    </inkml:brush>
  </inkml:definitions>
  <inkml:trace contextRef="#ctx0" brushRef="#br0">33 286 24575,'1'-2'0,"-2"-20"0,-1 16 0,-3 12 0,1 11 0,0 1 0,1-1 0,1 0 0,1 1 0,0-1 0,3 24 0,-1-1 0,8 83 0,-1-10 0,-10-83 0,2-29 0,0 1 0,-1-1 0,1 0 0,0 1 0,-1-1 0,0 1 0,1-1 0,-1 0 0,0 1 0,1-1 0,-1 0 0,0 1 0,0-1 0,0 0 0,0 0 0,-2 1 0,2-1 0,1-1 0,0 0 0,-1 0 0,1 0 0,-1 0 0,1 0 0,-1 0 0,1 0 0,-1 0 0,1-1 0,0 1 0,-1 0 0,1 0 0,-1 0 0,1 0 0,0-1 0,-1 1 0,1 0 0,-1 0 0,1-1 0,0 1 0,-1 0 0,1 0 0,0-1 0,0 1 0,-1-1 0,1 1 0,0 0 0,0-1 0,-1 1 0,1 0 0,0-1 0,0 1 0,0-1 0,0 1 0,-1-1 0,1 1 0,0 0 0,0-1 0,0 1 0,0-1 0,0 1 0,0-1 0,-3-23 0,4-13 0,2 1 0,1 0 0,2 0 0,16-52 0,-9 34 0,-9 37 0,38-154 0,-29 129 0,34-79 0,-44 115 0,0 0 0,1 0 0,-1 0 0,1 1 0,0-1 0,1 1 0,8-9 0,-12 13 0,0 0 0,1 1 0,-1-1 0,0 0 0,1 0 0,-1 0 0,1 1 0,-1-1 0,1 1 0,-1-1 0,1 1 0,-1 0 0,1-1 0,0 1 0,-1 0 0,1 0 0,-1 0 0,1 0 0,0 1 0,-1-1 0,1 0 0,-1 1 0,1-1 0,-1 1 0,1-1 0,-1 1 0,1 0 0,-1-1 0,0 1 0,1 0 0,-1 0 0,0 0 0,0 0 0,1 0 0,-1 1 0,0-1 0,1 2 0,4 5 0,1 0 0,-1 1 0,-1 0 0,1 0 0,-2 1 0,7 16 0,17 66 0,-20-61 0,24 91-682,25 204-1,-54-301-6143</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41.420"/>
    </inkml:context>
    <inkml:brush xml:id="br0">
      <inkml:brushProperty name="width" value="0.05" units="cm"/>
      <inkml:brushProperty name="height" value="0.05" units="cm"/>
    </inkml:brush>
  </inkml:definitions>
  <inkml:trace contextRef="#ctx0" brushRef="#br0">77 119 24575,'-7'-6'0,"-4"-9"0,-5-4 0,-1 0 0,1 1 0,6 4 0,12 3 0,12 4 0,9 3 0,14 3 0,13 1 0,13 0 0,12 1 0,6 0 0,4 0 0,1-4 0,-15-1-8191</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42.281"/>
    </inkml:context>
    <inkml:brush xml:id="br0">
      <inkml:brushProperty name="width" value="0.05" units="cm"/>
      <inkml:brushProperty name="height" value="0.05" units="cm"/>
    </inkml:brush>
  </inkml:definitions>
  <inkml:trace contextRef="#ctx0" brushRef="#br0">101 314 24575,'-12'-3'0,"0"2"0,11 2 0,1-1 0,-1 1 0,1 0 0,-1-1 0,1 1 0,0 0 0,-1 0 0,1-1 0,0 1 0,0 0 0,-1-1 0,1 1 0,0 0 0,0 0 0,0 0 0,0-1 0,0 1 0,0 0 0,0 0 0,0-1 0,1 1 0,-1 1 0,4 26 0,2-1 0,0 0 0,16 39 0,1 6 0,22 153 0,-39-187 0,-2-15 0,-4-23 0,0 0 0,0 0 0,0 0 0,0 0 0,0-1 0,0 1 0,0 0 0,0 0 0,1 0 0,-1 0 0,0 0 0,0 0 0,0 0 0,0 0 0,0 0 0,0 0 0,0 0 0,0 0 0,0 0 0,0 0 0,0 0 0,0 0 0,0 0 0,0 0 0,0 0 0,0 0 0,1 0 0,-1 0 0,0 0 0,0 0 0,0 0 0,0 0 0,0 0 0,1-15 0,-1-22 0,-10-39 0,-35-136 0,-41-69 0,50 171 0,34 105 0,-1-4 0,1 1 0,-1-1 0,1 0 0,-1-15 0,3 23 0,0-1 0,0 1 0,0 0 0,0-1 0,0 1 0,0-1 0,1 1 0,-1 0 0,0-1 0,1 1 0,-1-1 0,1 1 0,-1 0 0,1 0 0,0-1 0,-1 1 0,1 0 0,0 0 0,0 0 0,0 0 0,0 0 0,0 0 0,0 0 0,0 0 0,0 0 0,1 0 0,-1 1 0,0-1 0,0 0 0,1 1 0,-1-1 0,0 1 0,1 0 0,-1-1 0,0 1 0,1 0 0,1 0 0,5 0 0,1 0 0,-1 1 0,0 0 0,0 0 0,1 1 0,-1 0 0,0 0 0,12 6 0,60 33 0,-53-26 0,-1 2 0,39 32 0,-55-41 0,-1 1 0,0 0 0,-1 0 0,0 0 0,0 1 0,-1 1 0,-1-1 0,0 1 0,7 16 0,-11-22 11,-1 0 0,1-1-1,-1 1 1,0 0 0,-1 0-1,1 0 1,-1 0 0,0 0-1,0 0 1,-1 0 0,1 0-1,-1 0 1,0 0 0,0 0-1,-3 4 1,1-2 6,0 0 0,-1-1 0,0 0 0,0 1 0,0-2 0,-1 1 0,0 0 0,0-1 1,-7 6-1,-7 2-302,1 0 1,-2-1-1,0-1 1,0-1-1,-31 12 1,2-5-6542</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43.112"/>
    </inkml:context>
    <inkml:brush xml:id="br0">
      <inkml:brushProperty name="width" value="0.05" units="cm"/>
      <inkml:brushProperty name="height" value="0.05" units="cm"/>
    </inkml:brush>
  </inkml:definitions>
  <inkml:trace contextRef="#ctx0" brushRef="#br0">88 477 24575,'-14'-3'0,"4"1"0,9 2 0,0 1 0,1-1 0,-1 1 0,1 0 0,-1-1 0,1 1 0,-1 0 0,1-1 0,-1 1 0,1 0 0,-1-1 0,1 1 0,0 0 0,0 0 0,-1 0 0,1-1 0,0 1 0,0 1 0,-3 13 0,0 0 0,1 0 0,1 0 0,2 28 0,10 61 0,-3-43 0,-6-48 0,-1-21 0,-1-34 0,0 30 0,0-52 0,-3-1 0,-17-105 0,5 102 0,6 34 0,1 0 0,2-1 0,2 0 0,0-36 0,4 65 0,0 1 0,1 0 0,0 0 0,0 0 0,0 0 0,0-1 0,1 1 0,0 1 0,0-1 0,0 0 0,1 0 0,-1 1 0,1 0 0,0-1 0,5-3 0,-3 3 0,-1 1 0,2 0 0,-1 0 0,0 1 0,1-1 0,0 1 0,-1 0 0,1 1 0,1 0 0,11-3 0,-3 2 0,1 1 0,0 0 0,0 1 0,-1 1 0,1 1 0,0 0 0,0 1 0,-1 1 0,20 5 0,-22-4 0,0 1 0,0 0 0,0 0 0,-1 1 0,0 1 0,0 0 0,0 1 0,-1 0 0,0 1 0,10 11 0,-17-16 0,0 0 0,-1 1 0,1-1 0,-1 1 0,0 0 0,0 0 0,-1 1 0,1-1 0,-1 0 0,0 1 0,-1-1 0,1 1 0,-1 0 0,0-1 0,0 1 0,-1 0 0,0 0 0,0-1 0,0 1 0,-1 0 0,0 0 0,0-1 0,0 1 0,-1 0 0,0-1 0,-4 9 0,1-4 0,-1 0 0,0-1 0,0 0 0,-1 0 0,-1 0 0,1-1 0,-2 0 0,1-1 0,-19 13 0,-8 3 0,-50 23 0,56-31 0,27-14 0,-18 11 0,20-12 0,1 0 0,-1 0 0,0 0 0,0 0 0,1 0 0,-1 0 0,0 0 0,0 0 0,1 0 0,-1 0 0,0 0 0,1 0 0,-1 0 0,0 0 0,0 0 0,1 0 0,-1 0 0,0 1 0,0-1 0,0 0 0,1 0 0,-1 0 0,0 0 0,0 0 0,1 1 0,-1-1 0,0 0 0,0 0 0,0 0 0,0 1 0,0-1 0,1 0 0,-1 0 0,0 1 0,0-1 0,0 0 0,0 0 0,0 1 0,0-1 0,0 0 0,0 0 0,0 1 0,0-1 0,0 0 0,0 0 0,0 1 0,0-1 0,0 0 0,0 1 0,0-1 0,0 0 0,0 0 0,0 1 0,0-1 0,-1 0 0,1 0 0,0 0 0,0 1 0,0-1 0,0 0 0,-1 0 0,1 0 0,0 1 0,0-1 0,0 0 0,-1 0 0,1 0 0,0 1 0,81 9 0,-45-6 0,50 11 0,-76-12 0,0-1 0,-1 2 0,0-1 0,1 1 0,-1 1 0,-1 0 0,1 0 0,-1 1 0,15 12 0,-22-17 0,1 0 0,-1 1 0,0-1 0,1 0 0,-1 1 0,0 0 0,0-1 0,0 1 0,0 0 0,-1-1 0,1 1 0,0 0 0,-1 0 0,1 0 0,-1 0 0,1-1 0,-1 1 0,0 0 0,0 0 0,0 0 0,0 0 0,0 0 0,-1 0 0,1 0 0,0 0 0,-1 0 0,1-1 0,-1 1 0,0 0 0,0 0 0,0-1 0,0 1 0,0 0 0,0-1 0,0 1 0,0-1 0,-1 1 0,-1 1 0,-5 4 0,1 0 0,-1-1 0,-1 0 0,1 0 0,-19 8 0,3-3 0,0-1 0,-1-1 0,0-1 0,0-2 0,-1 0 0,0-2 0,-41 2 0,66-6 0,-35-2 0,35 2 0,0 0 0,1 0 0,-1 0 0,0 0 0,0 0 0,1 0 0,-1 0 0,0-1 0,1 1 0,-1 0 0,0 0 0,1-1 0,-1 1 0,0 0 0,1-1 0,-1 1 0,1-1 0,-1 1 0,0-1 0,1 1 0,-1-1 0,1 1 0,0-1 0,-1 0 0,1 1 0,-1-1 0,1 1 0,0-1 0,0 0 0,-1 0 0,1 1 0,0-1 0,0 0 0,0 1 0,0-1 0,0 0 0,-1 0 0,2 1 0,-1-1 0,0 0 0,0 1 0,0-1 0,0-1 0,14-16-1365,6-1-5461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48.101"/>
    </inkml:context>
    <inkml:brush xml:id="br0">
      <inkml:brushProperty name="width" value="0.05" units="cm"/>
      <inkml:brushProperty name="height" value="0.05" units="cm"/>
    </inkml:brush>
  </inkml:definitions>
  <inkml:trace contextRef="#ctx0" brushRef="#br0">103 39 24575,'-12'-6'0,"0"-1"0,0 2 0,0 0 0,0 0 0,-24-5 0,36 10 0,0 0 0,0 0 0,0 0 0,-1 0 0,1 0 0,0 0 0,0 0 0,-1 0 0,1 0 0,0 0 0,0 0 0,0 0 0,-1 0 0,1 0 0,0 0 0,0 0 0,0 0 0,-1 0 0,1 1 0,0-1 0,0 0 0,0 0 0,-1 0 0,1 0 0,0 1 0,0-1 0,0 0 0,0 0 0,0 0 0,-1 0 0,1 1 0,0-1 0,0 0 0,0 0 0,0 0 0,0 1 0,0-1 0,0 0 0,0 0 0,0 1 0,0-1 0,0 0 0,0 0 0,0 0 0,0 1 0,0-1 0,0 0 0,0 0 0,0 1 0,0-1 0,0 0 0,0 0 0,0 0 0,1 1 0,-1-1 0,0 0 0,0 0 0,0 0 0,0 0 0,0 1 0,1-1 0,-1 0 0,0 0 0,12 18 0,-10-14 0,96 152 0,-84-129 0,-1 0 0,-2 0 0,-1 1 0,9 37 0,-13-38 0,0-3 0,-1 0 0,0 1 0,-2-1 0,0 37 0,-6-47-1365</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43.407"/>
    </inkml:context>
    <inkml:brush xml:id="br0">
      <inkml:brushProperty name="width" value="0.05" units="cm"/>
      <inkml:brushProperty name="height" value="0.05" units="cm"/>
    </inkml:brush>
  </inkml:definitions>
  <inkml:trace contextRef="#ctx0" brushRef="#br0">143 5 24575,'5'0'0,"1"0"0,-1 1 0,1-1 0,9 3 0,-14-3 0,-1 0 0,1 1 0,-1-1 0,0 0 0,1 0 0,-1 0 0,1 1 0,-1-1 0,1 0 0,-1 1 0,0-1 0,1 0 0,-1 1 0,0-1 0,1 0 0,-1 1 0,0-1 0,1 1 0,-1-1 0,0 0 0,0 1 0,1-1 0,-1 1 0,0 0 0,0 0 0,0 0 0,-1 0 0,1 0 0,0 0 0,0 0 0,-1 0 0,1 0 0,-1-1 0,1 1 0,-1 0 0,1 0 0,-1 0 0,0 0 0,1-1 0,-1 1 0,0 0 0,-1 0 0,-55 47 0,37-33 0,-32 31 0,47-40 0,0 0 0,0 0 0,0 0 0,1 1 0,0 0 0,0 0 0,1 0 0,-1 0 0,-3 14 0,6-16 0,0-1 0,1 1 0,-1 0 0,1-1 0,0 1 0,0 0 0,0 0 0,1-1 0,0 1 0,0 0 0,0-1 0,0 1 0,1-1 0,3 7 0,-2-4 0,1 0 0,1-1 0,-1 0 0,1 0 0,0 0 0,1-1 0,-1 0 0,10 7 0,-4-4 0,0-1 0,1 0 0,0-1 0,0 0 0,0-1 0,1 0 0,0-1 0,0 0 0,0-1 0,14 1 0,-15-3 0,-1-1 0,1-1 0,0 1 0,0-2 0,0 0 0,0 0 0,-1-1 0,1 0 0,-1-1 0,0 0 0,0-1 0,0-1 0,13-8 0,-17 9 0,0 0 0,-1 0 0,0 0 0,0-1 0,-1 0 0,1 0 0,-1-1 0,0 1 0,-1-1 0,0 0 0,0 0 0,0-1 0,-1 1 0,0-1 0,-1 0 0,1 1 0,-1-1 0,-1 0 0,0-1 0,1-9 0,-2 8 0,-1 1 0,0 0 0,0-1 0,-1 1 0,0 0 0,0 0 0,-1 0 0,0 0 0,-1 1 0,0-1 0,0 1 0,-1 0 0,0 0 0,-1 0 0,1 1 0,-2 0 0,1 0 0,-1 0 0,0 1 0,0 0 0,0 0 0,-1 1 0,0 0 0,0 0 0,0 1 0,-1 0 0,0 1 0,1-1 0,-1 2 0,0-1 0,-15-1 0,8 2-455,-1 1 0,-16 2 0,-31 4-6371</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44.581"/>
    </inkml:context>
    <inkml:brush xml:id="br0">
      <inkml:brushProperty name="width" value="0.05" units="cm"/>
      <inkml:brushProperty name="height" value="0.05" units="cm"/>
    </inkml:brush>
  </inkml:definitions>
  <inkml:trace contextRef="#ctx0" brushRef="#br0">127 75 24575,'-4'-4'0,"-35"-32"0,36 34 0,0 0 0,0 0 0,-1 0 0,1 0 0,0 0 0,-1 0 0,1 1 0,-1 0 0,1 0 0,-1 0 0,-5-1 0,8 2 0,-1 0 0,1 1 0,-1-1 0,1 0 0,0 0 0,-1 1 0,1-1 0,-1 1 0,1 0 0,0-1 0,-1 1 0,1 0 0,0 0 0,0-1 0,0 1 0,-1 0 0,1 0 0,0 1 0,0-1 0,1 0 0,-1 0 0,0 0 0,0 1 0,0-1 0,1 0 0,-1 1 0,1-1 0,-1 0 0,1 1 0,0-1 0,-1 1 0,1 1 0,-2 7 0,1 0 0,0 0 0,0 16 0,1-25 0,29 322 0,-10-170 0,31 456-402,-43-425 200,-23 242 1,-31-43 201,23-201 0,23-171 24,-6 42-65,0 64 1,7-103 113,1 1-1,0-1 1,0 1 0,2-1 0,0 0 0,1 0 0,0 0-1,1 0 1,10 19 0,-10-25-63,0-1 0,1 1 0,0-1-1,0-1 1,0 1 0,1-1 0,0 0 0,1 0 0,-1-1 0,1 0 0,0-1-1,0 0 1,1 0 0,-1 0 0,1-1 0,11 2 0,13 2-19,0-1 1,0-2 0,38 0-1,573-24-1051,-541 13 1001,1761-80-4566,-1309 84 4151,192-4-203,-702 6 651,-1 1 727,-1-2 0,77-14 0,-115 15-409,1 0 0,0-1 0,0 0 0,-1 0 0,1-1 0,-1 1 0,8-5 0,-11 5-207,-1 1 1,1-1-1,0 1 0,-1-1 1,1 0-1,-1 0 0,0 1 0,1-1 1,-1 0-1,0 0 0,0 0 0,0-1 1,0 1-1,-1 0 0,1 0 1,-1 0-1,1-1 0,-1 1 0,0 0 1,0 0-1,0-3 0,-6-79 254,3 52-205,0-50-1,8 36-133,1 0 0,3 1 0,2 0 0,1 0 0,3 2 0,1 0 0,2 0 0,26-42 0,35-48 0,100-127 0,-153 224 0,159-240 0,-132 186 0,49-115 0,-76 143 0,-3-2 0,28-123 0,-41 136 0,-3 0 0,-3-1 0,-1 0 0,-6-74 0,2 107 0,-2-1 0,0 1 0,0-1 0,-2 1 0,-1 0 0,-8-20 0,11 32 0,-1 1 0,1-1 0,-1 0 0,-1 1 0,1 0 0,-1 0 0,0 1 0,-1-1 0,1 1 0,-1 0 0,0 0 0,0 1 0,-1 0 0,1 0 0,-1 1 0,0-1 0,0 1 0,-12-3 0,-10-1 0,0 2 0,0 0 0,-35 0 0,-92 5 0,79 1 0,-953-24-2704,486 6 1681,-1545 3-2627,1293 45 5420,765-28-1425,-44 4 1497,67-5-1438,0-1 0,-1 1 0,1 1 0,0 0-1,0 0 1,-9 5 0,17-8-390,0 0-1,0 0 1,-1 0-1,1 0 1,0 0 0,0 0-1,0 0 1,-1 0-1,1 1 1,0-1 0,0 0-1,0 0 1,-1 0-1,1 0 1,0 0 0,0 0-1,0 1 1,0-1-1,-1 0 1,1 0 0,0 0-1,0 0 1,0 1-1,0-1 1,0 0 0,0 0-1,0 0 1,-1 1-1,1-1 1,0 0 0,0 0-1,0 0 1,0 1-1,0-1 1,0 0 0,0 0-1,0 1 1,0-1-1,0 0 1,0 0 0,0 0-1,1 1 1,-1-1-1,0 0 1,0 0 0,0 1-1,10 2-1424,1-1-5415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45.740"/>
    </inkml:context>
    <inkml:brush xml:id="br0">
      <inkml:brushProperty name="width" value="0.05" units="cm"/>
      <inkml:brushProperty name="height" value="0.05" units="cm"/>
    </inkml:brush>
  </inkml:definitions>
  <inkml:trace contextRef="#ctx0" brushRef="#br0">146 284 24575,'0'-1'0,"0"1"0,0-1 0,0 0 0,0 1 0,0-1 0,-1 1 0,1-1 0,0 0 0,0 1 0,-1-1 0,1 1 0,-1-1 0,1 1 0,0-1 0,-1 1 0,1-1 0,-1 1 0,1 0 0,-1-1 0,1 1 0,-1 0 0,1-1 0,-1 1 0,1 0 0,-1 0 0,0-1 0,1 1 0,-1 0 0,1 0 0,-1 0 0,0 0 0,1 0 0,-1 0 0,0 0 0,1 0 0,-1 0 0,0 0 0,-1 0 0,1 0 0,-1 0 0,1 0 0,0 1 0,-1-1 0,1 0 0,0 1 0,-1-1 0,1 1 0,0-1 0,0 1 0,-1 0 0,1-1 0,0 1 0,0 0 0,-2 2 0,1 1 0,0 0 0,0 1 0,0-1 0,0 1 0,1-1 0,-1 1 0,1 0 0,1-1 0,-1 8 0,0 48 0,2-35 0,-1 16 0,2 74 0,-1-102 0,1-1 0,0 1 0,1-1 0,0 0 0,1 0 0,10 21 0,-6-21 0,-6-15 0,-9-24 0,-23-40 0,12 28 0,1-1 0,2 0 0,-14-60 0,23 71 0,2 0 0,1 0 0,2-52 0,2 68 0,0 1 0,0-1 0,2 0 0,0 1 0,0-1 0,1 1 0,0 0 0,1 0 0,1 0 0,0 1 0,7-11 0,-9 18 0,-1 0 0,0 0 0,1 0 0,-1 1 0,1-1 0,0 1 0,0 0 0,1 1 0,-1-1 0,1 1 0,-1-1 0,9-1 0,-6 2 0,1 0 0,0 0 0,0 1 0,0 0 0,1 1 0,-1 0 0,10 1 0,2 2 0,-1 0 0,0 2 0,0 0 0,0 1 0,30 15 0,-22-8 0,-1 1 0,34 23 0,-51-30 0,-1-1 0,0 1 0,0 1 0,0-1 0,-1 1 0,0 1 0,-1-1 0,0 1 0,10 19 0,-14-24 0,-1-1 0,0 1 0,0 0 0,0 0 0,0 0 0,0 0 0,-1-1 0,0 1 0,1 0 0,-2 0 0,1 0 0,0 0 0,-1 0 0,0 0 0,-1 6 0,-1-5 0,1 1 0,-1 0 0,0-1 0,-1 1 0,1-1 0,-1 0 0,0 0 0,-9 8 0,-6 2 0,0 0 0,-1-2 0,0 0 0,-23 10 0,35-19 0,2-1 0,-1 0 0,1 1 0,0-1 0,0 1 0,-9 8 0,14-12 0,0 1 0,1-1 0,-1 1 0,1-1 0,-1 1 0,1 0 0,-1-1 0,1 1 0,0 0 0,-1-1 0,1 1 0,0 0 0,-1 0 0,1-1 0,0 1 0,0 0 0,0 0 0,-1-1 0,1 1 0,0 0 0,0 0 0,0-1 0,0 1 0,1 0 0,-1 0 0,0 0 0,0-1 0,0 1 0,1 0 0,-1-1 0,0 1 0,1 0 0,-1 0 0,0-1 0,1 1 0,-1-1 0,1 1 0,-1 0 0,1-1 0,-1 1 0,1-1 0,0 1 0,-1-1 0,1 1 0,0-1 0,-1 0 0,1 1 0,0-1 0,0 0 0,-1 0 0,2 1 0,15 7 0,35 12 0,13 5 0,-59-22 0,0 0 0,-1 1 0,0-1 0,1 1 0,-1 0 0,-1 0 0,1 1 0,6 7 0,-10-11 0,1 1 0,-1 0 0,0 0 0,0-1 0,0 1 0,0 0 0,0 0 0,0 0 0,-1 0 0,1 0 0,0 0 0,-1 0 0,0 0 0,1 0 0,-1 0 0,0 0 0,0 1 0,0-1 0,-1 0 0,1 0 0,0 0 0,-1 2 0,-1-1 0,1 0 0,-1 0 0,0-1 0,0 1 0,0 0 0,0-1 0,0 0 0,0 1 0,-1-1 0,1 0 0,-1 0 0,-5 3 0,-6 2 0,0 0 0,-1-1 0,0-1 0,-25 6 0,38-10 1,-21 5 169,-41 4 0,58-9-301,0-1 0,0 0 0,0 0-1,0 0 1,0-1 0,0 0 0,0 0-1,1 0 1,-1-1 0,0 0-1,1 0 1,-10-5 0,1-4-6695</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46.051"/>
    </inkml:context>
    <inkml:brush xml:id="br0">
      <inkml:brushProperty name="width" value="0.05" units="cm"/>
      <inkml:brushProperty name="height" value="0.05" units="cm"/>
    </inkml:brush>
  </inkml:definitions>
  <inkml:trace contextRef="#ctx0" brushRef="#br0">243 16 24575,'-6'1'0,"-1"1"0,1 0 0,0 0 0,0 0 0,0 0 0,0 1 0,1 0 0,-8 5 0,-49 35 0,51-34 0,0 0 0,1 1 0,0 1 0,0-1 0,2 2 0,-1-1 0,1 1 0,1 0 0,0 1 0,-9 22 0,14-28 0,-1-1 0,1 1 0,0 0 0,1-1 0,0 1 0,0 0 0,0 0 0,1 0 0,0 0 0,0 0 0,1 0 0,0 0 0,0 0 0,1 0 0,0-1 0,0 1 0,0 0 0,1-1 0,0 0 0,0 0 0,0 1 0,1-2 0,8 11 0,-7-11 0,1 0 0,-1-1 0,1 0 0,0 0 0,0-1 0,0 1 0,0-1 0,1 0 0,0-1 0,-1 0 0,1 0 0,0 0 0,0-1 0,0 0 0,0 0 0,0-1 0,0 0 0,0 0 0,14-2 0,-10 0 0,0 0 0,0 0 0,-1-1 0,1-1 0,-1 0 0,1 0 0,-1-1 0,0 0 0,-1-1 0,1 0 0,15-14 0,-18 12 0,0 0 0,-1 0 0,0-1 0,0 1 0,-1-1 0,0-1 0,-1 1 0,0-1 0,0 0 0,-1 0 0,-1 0 0,1 0 0,-2 0 0,1 0 0,-1-1 0,-1 1 0,0-1 0,-3-18 0,3 20 0,-2 1 0,1-1 0,-1 1 0,0-1 0,-1 1 0,0 0 0,0 0 0,-1 0 0,0 0 0,0 1 0,-1 0 0,0 0 0,0 0 0,-1 0 0,0 1 0,0 0 0,0 0 0,-1 0 0,0 1 0,0 0 0,0 0 0,-16-6 0,17 9-80,0 0 0,0 0-1,0 1 1,0 0 0,0 1-1,0-1 1,0 1 0,0 0-1,0 0 1,0 1 0,0 0 0,0 0-1,0 1 1,0-1 0,1 1-1,-9 4 1,-15 9-6746</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46.799"/>
    </inkml:context>
    <inkml:brush xml:id="br0">
      <inkml:brushProperty name="width" value="0.05" units="cm"/>
      <inkml:brushProperty name="height" value="0.05" units="cm"/>
    </inkml:brush>
  </inkml:definitions>
  <inkml:trace contextRef="#ctx0" brushRef="#br0">101 17 24575,'-3'0'0,"-8"3"0,-7 2 0,-5-1 0,0-1 0,5-1 0,14 0 0,12-2 0,18 1 0,17-4 0,14-2 0,9-2 0,7-4 0,-10 0-8191</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47.189"/>
    </inkml:context>
    <inkml:brush xml:id="br0">
      <inkml:brushProperty name="width" value="0.05" units="cm"/>
      <inkml:brushProperty name="height" value="0.05" units="cm"/>
    </inkml:brush>
  </inkml:definitions>
  <inkml:trace contextRef="#ctx0" brushRef="#br0">349 207 24575,'8'-8'0,"0"-1"0,0 0 0,-1 0 0,0 0 0,-1-1 0,0 0 0,5-12 0,-10 19 0,0 0 0,1-1 0,-1 1 0,-1 0 0,1-1 0,0 1 0,-1 0 0,0-1 0,0 1 0,0-1 0,0 1 0,0 0 0,-1-1 0,1 1 0,-1 0 0,0-1 0,0 1 0,0 0 0,-1 0 0,1 0 0,-1 0 0,0 0 0,1 0 0,-1 0 0,-1 0 0,1 1 0,0-1 0,-5-3 0,3 3 0,0 0 0,-1 0 0,1 1 0,-1-1 0,0 1 0,1 0 0,-1 0 0,0 1 0,0-1 0,0 1 0,-1 0 0,1 1 0,0-1 0,0 1 0,0 0 0,-1 0 0,1 1 0,0 0 0,0-1 0,0 2 0,0-1 0,0 1 0,0-1 0,0 1 0,0 1 0,-6 3 0,4-2 0,0 0 0,0 1 0,1-1 0,0 1 0,0 1 0,0-1 0,0 1 0,1 0 0,0 0 0,1 0 0,-1 1 0,1 0 0,0 0 0,1 0 0,0 0 0,-5 15 0,6-10 0,1-1 0,1 1 0,0-1 0,0 1 0,1-1 0,0 1 0,1-1 0,1 0 0,-1 0 0,9 20 0,5 5 0,35 61 0,14 8 0,-32-53 0,46 93 0,-74-135 0,-1-1 0,-1 1 0,0 0 0,3 17 0,-6-24 0,1-1 0,-1 0 0,0 1 0,0-1 0,0 1 0,0-1 0,-1 1 0,1-1 0,-1 1 0,1-1 0,-1 0 0,0 1 0,0-1 0,0 0 0,0 0 0,0 0 0,-1 0 0,1 0 0,-1 0 0,1 0 0,-1 0 0,0 0 0,1-1 0,-5 4 0,-1-2 0,0 1 0,-1-1 0,1-1 0,-1 1 0,1-1 0,-1-1 0,0 1 0,1-1 0,-1-1 0,0 1 0,0-2 0,-12 0 0,-6-2 0,1-1 0,-38-12 0,51 13-85,0 0 0,1-1-1,-1-1 1,1 0 0,0 0-1,0-1 1,1 0 0,0-1-1,0 0 1,0-1 0,1 0-1,0-1 1,1 0 0,0 0-1,-8-12 1,-3-14-6741</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47.938"/>
    </inkml:context>
    <inkml:brush xml:id="br0">
      <inkml:brushProperty name="width" value="0.05" units="cm"/>
      <inkml:brushProperty name="height" value="0.05" units="cm"/>
    </inkml:brush>
  </inkml:definitions>
  <inkml:trace contextRef="#ctx0" brushRef="#br0">257 377 24575,'7'-1'0,"-1"-1"0,1 0 0,0 0 0,0 0 0,-1-1 0,1 0 0,6-4 0,1 0 0,34-21 0,-45 26 0,-1 1 0,1-1 0,0 0 0,-1-1 0,0 1 0,1 0 0,-1-1 0,0 1 0,0-1 0,-1 1 0,1-1 0,0 0 0,-1 0 0,2-5 0,-3 6 0,0 1 0,0-1 0,0 1 0,0-1 0,0 1 0,0-1 0,-1 1 0,1 0 0,-1-1 0,1 1 0,-1-1 0,0 1 0,1 0 0,-1 0 0,0-1 0,0 1 0,0 0 0,0 0 0,0 0 0,0 0 0,0 0 0,0 0 0,0 0 0,-1 0 0,1 0 0,0 1 0,-1-1 0,1 0 0,0 1 0,-1-1 0,1 1 0,-3-1 0,-1 0 0,-1-1 0,0 1 0,0 0 0,0 0 0,0 1 0,-11 0 0,5 1 0,0 2 0,1 0 0,-1 0 0,1 1 0,0 0 0,0 1 0,1 0 0,-14 9 0,3 0 0,1 0 0,1 1 0,-19 20 0,25-21 0,1 0 0,0 1 0,1 0 0,1 0 0,0 2 0,1-1 0,1 1 0,1 0 0,0 1 0,-7 26 0,13-35 0,-1 0 0,1 0 0,0 0 0,1 0 0,0 0 0,0 0 0,1 0 0,0 0 0,1 0 0,3 12 0,-2-14 0,0-1 0,0 0 0,0 0 0,1 0 0,-1 0 0,1-1 0,1 1 0,-1-1 0,1 0 0,0-1 0,0 1 0,0-1 0,1 0 0,0 0 0,7 4 0,-3-3 0,0-1 0,0 0 0,1 0 0,-1-1 0,1 0 0,0-1 0,0 0 0,0 0 0,0-2 0,1 1 0,-1-1 0,18-3 0,-13 0 0,-1 0 0,1-1 0,-1-1 0,0 0 0,0-1 0,0 0 0,-1-2 0,21-13 0,-21 12 0,-1-1 0,-1-1 0,0 0 0,0 0 0,-1-1 0,-1-1 0,0 1 0,12-21 0,-17 23 0,1 0 0,-2-1 0,1 1 0,-2-1 0,1 0 0,-1 0 0,-1 0 0,0-1 0,-1 1 0,0 0 0,-1-1 0,-1-14 0,0 19 0,0 1 0,0 0 0,-1 0 0,0-1 0,-1 1 0,1 1 0,-5-9 0,6 13 0,0 0 0,1 0 0,-1 0 0,0 0 0,0 0 0,0 0 0,0 0 0,0 0 0,0 0 0,0 0 0,0 1 0,0-1 0,0 0 0,0 1 0,-1-1 0,1 1 0,-2-1 0,2 1 0,0 0 0,0 0 0,-1 0 0,1 1 0,0-1 0,0 0 0,0 1 0,0-1 0,0 1 0,-1-1 0,1 1 0,0 0 0,0-1 0,0 1 0,1 0 0,-1 0 0,0-1 0,0 1 0,0 0 0,0 0 0,1 0 0,-2 2 0,-4 6 0,1 0 0,1 0 0,-1 0 0,2 0 0,-1 1 0,1 0 0,-2 11 0,0 4 0,-2 44 0,7-59 0,0 1 0,1 0 0,0 0 0,0 0 0,1 0 0,0-1 0,1 1 0,8 18 0,-10-26 0,1 1 0,0 0 0,0 0 0,1-1 0,-1 1 0,1-1 0,-1 0 0,1 1 0,0-1 0,1-1 0,-1 1 0,0 0 0,1-1 0,-1 0 0,1 1 0,0-1 0,0-1 0,0 1 0,0-1 0,0 1 0,0-1 0,0 0 0,0-1 0,9 1 0,-2-1 0,1-1 0,-1-1 0,0 0 0,1-1 0,-1 0 0,0 0 0,-1-1 0,1-1 0,-1 0 0,0 0 0,0-1 0,0 0 0,-1-1 0,0 0 0,10-10 0,-5 4 0,-1 0 0,-1-1 0,0-1 0,-1 0 0,0-1 0,-1 0 0,-1 0 0,11-29 0,-10 17 0,-2-1 0,0-1 0,-2 0 0,-1 0 0,-2 0 0,-1 0 0,-1-1 0,-1 1 0,-2 0 0,-1-1 0,-2 1 0,0 1 0,-13-36 0,16 59 0,0 1 0,0-1 0,-1 1 0,0-1 0,-6-7 0,8 12 0,1 0 0,-1 1 0,1-1 0,-1 1 0,1-1 0,-1 1 0,1-1 0,-1 1 0,0-1 0,1 1 0,-1 0 0,0-1 0,1 1 0,-1 0 0,0-1 0,0 1 0,1 0 0,-1 0 0,0 0 0,0 0 0,0 0 0,0 0 0,0 1 0,0-1 0,0 1 0,0-1 0,0 1 0,0-1 0,1 1 0,-1 0 0,0 0 0,0-1 0,1 1 0,-1 0 0,1 0 0,-1 0 0,0 0 0,1 0 0,0 0 0,-1 0 0,1 0 0,-1 1 0,-6 22 0,1 1 0,1 0 0,1 0 0,1 0 0,1 38 0,2-43 0,-2 46 0,12 111 0,-6-142 0,2-1 0,2 1 0,1-1 0,26 63 0,-33-91-91,1 0 0,0-1 0,0 1 0,0 0 0,1-1 0,0 0 0,0 0 0,1 0 0,-1 0 0,1-1 0,0 1 0,0-1 0,0 0 0,11 5 0,8-1-6735</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48.518"/>
    </inkml:context>
    <inkml:brush xml:id="br0">
      <inkml:brushProperty name="width" value="0.05" units="cm"/>
      <inkml:brushProperty name="height" value="0.05" units="cm"/>
    </inkml:brush>
  </inkml:definitions>
  <inkml:trace contextRef="#ctx0" brushRef="#br0">42 158 24575,'-30'34'0,"29"-32"0,0-1 0,0 1 0,0-1 0,0 1 0,0-1 0,0 1 0,0 0 0,0-1 0,1 1 0,-1 0 0,1 0 0,-1-1 0,1 1 0,0 0 0,-1 0 0,1 0 0,0 0 0,0 0 0,1-1 0,-1 4 0,1-3 0,1-1 0,-1 1 0,0-1 0,0 0 0,1 0 0,-1 1 0,0-1 0,1 0 0,-1 0 0,1 0 0,0-1 0,-1 1 0,1 0 0,0-1 0,-1 1 0,1-1 0,0 1 0,0-1 0,0 0 0,1 0 0,40 0 0,-39 0 0,42-5 0,0-3 0,85-24 0,-118 28 0,0-1 0,0 0 0,-1-1 0,0 0 0,0-1 0,15-12 0,-23 16 0,0 0 0,-1 0 0,1-1 0,-1 1 0,0-1 0,0 0 0,-1 0 0,1 0 0,2-7 0,-4 8 0,0 1 0,0-1 0,0 0 0,-1 0 0,1 1 0,-1-1 0,0 0 0,0 0 0,0 0 0,0 0 0,-1 1 0,1-1 0,-1 0 0,0 0 0,0 1 0,0-1 0,-1-3 0,0 2 0,0 0 0,0 1 0,0 0 0,0-1 0,-1 1 0,1 0 0,-1 0 0,0 1 0,0-1 0,0 0 0,0 1 0,0 0 0,-1 0 0,1 0 0,-7-3 0,4 3 0,0 1 0,1-1 0,-1 1 0,0 0 0,0 1 0,0-1 0,0 1 0,0 1 0,-10 0 0,2 2 0,1 1 0,-1-1 0,1 2 0,0 0 0,1 1 0,-1 0 0,1 1 0,-15 10 0,10-4 0,1 0 0,1 1 0,0 1 0,1 0 0,-21 30 0,28-35 0,1 0 0,0 0 0,0 1 0,1 0 0,1-1 0,0 2 0,0-1 0,1 0 0,1 1 0,0-1 0,-1 21 0,3-27 0,0 0 0,1 0 0,-1 0 0,1 0 0,0 0 0,1 0 0,-1 0 0,1-1 0,0 1 0,0 0 0,0-1 0,1 1 0,-1-1 0,7 7 0,-5-6 0,1 0 0,0-1 0,0 0 0,1 0 0,-1-1 0,1 1 0,-1-1 0,1-1 0,0 1 0,9 2 0,2-1 0,0 0 0,0-1 0,0-1 0,1-1 0,0-1 0,-1 0 0,30-4 0,-11-2 0,1-1 0,-2-1 0,1-3 0,54-23 0,-74 28 0,-1-2 0,0 0 0,-1-1 0,0 0 0,-1-1 0,0 0 0,0-1 0,-1-1 0,0 0 0,-1 0 0,0-2 0,11-19 0,-19 29 0,0-1 0,-1 1 0,0-1 0,0 0 0,0 0 0,-1 0 0,0 0 0,0-1 0,0 1 0,0 0 0,-1 0 0,0-1 0,0 1 0,-1 0 0,1 0 0,-1-1 0,0 1 0,0 0 0,-1 0 0,0 0 0,1 0 0,-2 0 0,1 1 0,-1-1 0,1 1 0,-1-1 0,0 1 0,-1 0 0,1 0 0,-1 0 0,0 1 0,0-1 0,0 1 0,0 0 0,0 0 0,-1 0 0,0 1 0,1-1 0,-8-1 0,10 3 0,0 0 0,1 1 0,-1-1 0,0 0 0,0 1 0,0 0 0,0 0 0,0-1 0,1 1 0,-1 0 0,0 0 0,0 1 0,0-1 0,0 0 0,0 1 0,0-1 0,0 1 0,-3 1 0,4-1 0,0 0 0,-1 0 0,1 1 0,0-1 0,0 0 0,0 0 0,0 1 0,0-1 0,0 1 0,0-1 0,1 1 0,-1 0 0,0-1 0,1 1 0,-1-1 0,1 4 0,-1 3 0,0 0 0,1-1 0,1 1 0,-1 0 0,1-1 0,0 1 0,5 14 0,8 16 0,29 57 0,4 9 0,-41-88 0,-1 1 0,0-1 0,-1 1 0,2 28 0,-6-41 0,0 0 0,0 0 0,0 0 0,0 0 0,-1 0 0,1-1 0,-1 1 0,0 0 0,0 0 0,-1-1 0,1 1 0,-1-1 0,0 1 0,0-1 0,-3 5 0,3-7 0,1 1 0,0-1 0,-1 0 0,0 0 0,1 0 0,-1 1 0,0-2 0,1 1 0,-1 0 0,0 0 0,0 0 0,0-1 0,0 1 0,0-1 0,0 0 0,0 1 0,0-1 0,0 0 0,0 0 0,0 0 0,0 0 0,1-1 0,-1 1 0,0-1 0,0 1 0,0-1 0,0 1 0,0-1 0,0 0 0,1 0 0,-3-1 0,2 0-97,-1 1-1,1-1 1,0 1-1,0-1 1,0 0-1,1 0 1,-1 0-1,0 0 1,1 0-1,-1 0 1,1 0-1,0 0 0,-2-5 1,-4-12-6729</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49.153"/>
    </inkml:context>
    <inkml:brush xml:id="br0">
      <inkml:brushProperty name="width" value="0.05" units="cm"/>
      <inkml:brushProperty name="height" value="0.05" units="cm"/>
    </inkml:brush>
  </inkml:definitions>
  <inkml:trace contextRef="#ctx0" brushRef="#br0">53 125 24575,'10'1'0,"-7"-1"0,0 0 0,1 0 0,-1 0 0,0 0 0,0 0 0,0 0 0,0-1 0,0 1 0,0-1 0,0 0 0,0 0 0,5-3 0,-8 1 0,-6 1 0,-7 2 0,8 1 0,0 1 0,1 0 0,0-1 0,-1 1 0,1 1 0,0-1 0,0 1 0,0-1 0,1 1 0,-1 1 0,1-1 0,-1 0 0,1 1 0,0-1 0,0 1 0,1 0 0,-1 0 0,1 0 0,0 0 0,0 1 0,0-1 0,0 1 0,1-1 0,-2 10 0,0 0 0,1 0 0,1 1 0,0-1 0,1 1 0,0-1 0,5 28 0,-3-26 0,1 0 0,1 0 0,1 0 0,0-1 0,2 0 0,-1 0 0,18 28 0,-19-36 0,0 0 0,1-1 0,0 1 0,0-1 0,1 0 0,-1 0 0,1-1 0,0 0 0,1 0 0,-1-1 0,1 0 0,0 0 0,0-1 0,1 0 0,-1 0 0,12 2 0,-10-3 0,0-1 0,0 0 0,0 0 0,0-1 0,0 0 0,0-1 0,0 0 0,-1 0 0,1-1 0,0 0 0,-1-1 0,1 0 0,-1-1 0,0 0 0,0 0 0,0-1 0,0 0 0,-1 0 0,0-1 0,0-1 0,-1 1 0,1-1 0,-1 0 0,-1-1 0,0 1 0,0-1 0,0-1 0,-1 1 0,0-1 0,-1 0 0,1 0 0,-2 0 0,0-1 0,0 1 0,3-16 0,-4 7 0,0 0 0,-1 0 0,-1 0 0,-1 0 0,0 1 0,-1-1 0,-1 0 0,-9-30 0,7 34 0,0 0 0,-1 0 0,0 0 0,-1 1 0,0 0 0,-1 0 0,-1 1 0,0 0 0,-1 0 0,-19-18 0,25 27 0,0 0 0,0 0 0,-1 0 0,1 0 0,-1 1 0,0 0 0,1 0 0,-1 0 0,0 1 0,0-1 0,0 1 0,-9-1 0,12 2 0,-1 0 0,1 0 0,0 0 0,-1 1 0,1-1 0,-1 1 0,1-1 0,0 1 0,-1 0 0,1 0 0,0 0 0,0 0 0,0 0 0,-1 0 0,1 1 0,1-1 0,-1 1 0,0 0 0,0-1 0,0 1 0,1 0 0,-1 0 0,1 0 0,0 0 0,-1 0 0,1 0 0,0 0 0,-1 4 0,0-1 0,1-1 0,0 1 0,0-1 0,0 1 0,0-1 0,1 1 0,-1 0 0,1-1 0,1 1 0,-1 0 0,0-1 0,1 1 0,0 0 0,2 4 0,0-1 0,0-1 0,1 0 0,-1 0 0,1 0 0,1 0 0,-1-1 0,11 11 0,-3-5 0,0-1 0,1 0 0,0-1 0,0-1 0,1 0 0,1-1 0,23 10 0,-26-13 0,1 0 0,0-1 0,0-1 0,0 0 0,24 2 0,-31-5 0,0 0 0,-1 0 0,1-1 0,-1 0 0,1 0 0,-1 0 0,1 0 0,-1-1 0,0 0 0,0 0 0,0 0 0,0-1 0,0 0 0,0 0 0,-1 0 0,8-7 0,-1-1 0,2 0 0,-1 1 0,1 1 0,1 0 0,19-10 0,-27 16 0,0 0 0,0 1 0,1 0 0,-1 0 0,0 1 0,1 0 0,-1 0 0,1 0 0,0 1 0,-1 0 0,1 0 0,-1 1 0,1 0 0,-1 0 0,1 0 0,6 3 0,-1 1 0,-1 0 0,1 1 0,-1 0 0,0 1 0,0 1 0,-1-1 0,0 2 0,0-1 0,-1 1 0,0 1 0,12 16 0,-13-14 0,1 0 0,-2 1 0,1 0 0,-2 1 0,0 0 0,-1 0 0,0 0 0,-1 0 0,4 26 0,-7-35 0,-1 0 0,0 1 0,-1-1 0,1 0 0,-1 0 0,0 0 0,-3 8 0,4-12 0,-1 0 0,1 0 0,0 0 0,0 0 0,-1 0 0,1 0 0,0-1 0,-1 1 0,1 0 0,-1 0 0,1 0 0,-1-1 0,0 1 0,1 0 0,-1-1 0,0 1 0,1 0 0,-1-1 0,0 1 0,0-1 0,0 1 0,1-1 0,-1 0 0,0 1 0,0-1 0,0 0 0,0 0 0,0 1 0,0-1 0,1 0 0,-1 0 0,0 0 0,0 0 0,0 0 0,0 0 0,0 0 0,0 0 0,0-1 0,0 1 0,0 0 0,0-1 0,1 1 0,-1 0 0,0-1 0,0 1 0,0-1 0,1 1 0,-1-1 0,-1 0 0,0-2 0,-1 0 0,1 1 0,-1-1 0,1 0 0,0-1 0,0 1 0,0 0 0,0 0 0,1-1 0,0 1 0,-1-1 0,1 1 0,0-1 0,1 0 0,-1 1 0,1-1 0,-1-4 0,1-3 0,0 1 0,0-1 0,1 1 0,0 0 0,4-12 0,-1 7 43,2 0 0,-1 0-1,2 0 1,0 1 0,1 0-1,0 0 1,13-15 0,-5 9-470,1 1 0,1 0 1,34-26-1,-19 20-6399</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49.591"/>
    </inkml:context>
    <inkml:brush xml:id="br0">
      <inkml:brushProperty name="width" value="0.05" units="cm"/>
      <inkml:brushProperty name="height" value="0.05" units="cm"/>
    </inkml:brush>
  </inkml:definitions>
  <inkml:trace contextRef="#ctx0" brushRef="#br0">225 496 24575,'-1'-5'0,"0"0"0,0 0 0,0 0 0,0 0 0,-1 0 0,0 0 0,0 1 0,0-1 0,-1 1 0,-3-6 0,-32-41 0,36 49 0,0 0 0,0 0 0,0-1 0,0 1 0,0 0 0,0 1 0,-1-1 0,1 0 0,-1 1 0,1-1 0,-1 1 0,1 0 0,-1 0 0,0 0 0,0 0 0,0 0 0,0 1 0,1-1 0,-6 0 0,5 2 0,-1 0 0,1 0 0,0-1 0,0 2 0,0-1 0,0 0 0,1 1 0,-1-1 0,0 1 0,0 0 0,1 0 0,-1 0 0,1 0 0,0 0 0,0 0 0,-1 1 0,-2 5 0,-2 3 0,0 0 0,0 1 0,1 0 0,1 1 0,0-1 0,1 1 0,0 0 0,-2 17 0,3-12 0,1 0 0,0 1 0,1-1 0,2 0 0,3 29 0,-4-43 0,1 1 0,0 0 0,0-1 0,1 1 0,-1-1 0,1 1 0,0-1 0,0 0 0,1 0 0,-1 0 0,1 0 0,0 0 0,0 0 0,0-1 0,1 1 0,-1-1 0,1 0 0,0 0 0,0-1 0,6 5 0,-5-5 0,1 0 0,-1 0 0,1-1 0,0 1 0,-1-1 0,1 0 0,0-1 0,0 1 0,-1-1 0,1-1 0,0 1 0,0-1 0,0 0 0,-1 0 0,1 0 0,8-4 0,-3 1 0,1-1 0,-1-1 0,0 1 0,0-2 0,-1 0 0,0 0 0,0-1 0,-1 0 0,0 0 0,16-20 0,-15 14 0,0-1 0,-1 0 0,-1 0 0,0-1 0,-1-1 0,10-33 0,-8 10 0,-2 0 0,-2-1 0,-1 1 0,-2-1 0,-7-79 0,4 100 0,-1-1 0,-1 1 0,0 0 0,-2-1 0,0 2 0,-10-25 0,14 42 0,1 1 0,-1-1 0,0 0 0,0 1 0,0-1 0,0 1 0,0-1 0,0 1 0,-1 0 0,1-1 0,0 1 0,-1 0 0,-2-2 0,3 3 0,1 0 0,-1-1 0,1 1 0,-1 0 0,1 0 0,-1 0 0,0 0 0,1 0 0,-1 0 0,1 0 0,-1 1 0,1-1 0,-1 0 0,1 0 0,-1 0 0,0 0 0,1 1 0,-1-1 0,1 0 0,0 1 0,-1-1 0,1 0 0,-1 1 0,1-1 0,-1 0 0,1 1 0,0-1 0,-1 1 0,-2 4 0,1-1 0,0 0 0,0 0 0,0 1 0,1-1 0,-1 1 0,1 0 0,-1 9 0,-2 39 0,2-1 0,3 1 0,2 0 0,16 87 0,-10-96 171,18 63 0,-20-87-456,1 0 1,0 0-1,2-1 1,0-1-1,15 22 1,-2-12-6542</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48.430"/>
    </inkml:context>
    <inkml:brush xml:id="br0">
      <inkml:brushProperty name="width" value="0.05" units="cm"/>
      <inkml:brushProperty name="height" value="0.05" units="cm"/>
    </inkml:brush>
  </inkml:definitions>
  <inkml:trace contextRef="#ctx0" brushRef="#br0">18 463 24575,'-9'-147'0,"1"32"0,7 98 0,1-65 0,1 74 0,0 0 0,0-1 0,1 1 0,0 0 0,0 1 0,1-1 0,5-12 0,-7 18 0,0 0 0,0 1 0,0-1 0,1 1 0,-1-1 0,0 1 0,0-1 0,1 1 0,-1 0 0,1-1 0,-1 1 0,1 0 0,0 0 0,0 0 0,-1 0 0,1 1 0,0-1 0,0 0 0,3 0 0,-2 1 0,1 0 0,-1 0 0,0 0 0,0 0 0,1 1 0,-1-1 0,0 1 0,0 0 0,0 0 0,6 3 0,2 1 0,-1 1 0,0 1 0,0-1 0,-1 2 0,13 12 0,-9-7 0,0 0 0,-1 2 0,0-1 0,-1 2 0,-1-1 0,13 26 0,-21-34 0,1-1 0,-1 0 0,0 1 0,-1 0 0,1-1 0,-1 1 0,-1 0 0,1 0 0,-1 8 0,-1-10 0,0 0 0,0 0 0,0-1 0,0 1 0,-1 0 0,0-1 0,0 1 0,0-1 0,0 0 0,-1 1 0,0-1 0,0 0 0,0-1 0,-5 6 0,-3 0 0,-1 0 0,0 0 0,-1-1 0,0 0 0,0-1 0,-27 10 0,-15 7 0,54-23 0,-1-1 0,1 1 0,0-1 0,-1 1 0,1 0 0,-1 0 0,1 0 0,0 0 0,0 0 0,-1 0 0,1 0 0,0 0 0,0 0 0,0 1 0,0-1 0,1 0 0,-1 1 0,0-1 0,0 1 0,1-1 0,-1 1 0,1-1 0,-1 1 0,1-1 0,0 1 0,0-1 0,0 1 0,-1 0 0,1-1 0,1 1 0,-1-1 0,0 1 0,0-1 0,1 1 0,-1 0 0,1-1 0,-1 1 0,1-1 0,-1 0 0,1 1 0,1 1 0,4 6 0,0-1 0,1 0 0,0 0 0,0-1 0,10 9 0,-9-9 0,155 136 342,-117-106-1196,85 50 1,-105-72-5973</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49.828"/>
    </inkml:context>
    <inkml:brush xml:id="br0">
      <inkml:brushProperty name="width" value="0.05" units="cm"/>
      <inkml:brushProperty name="height" value="0.05" units="cm"/>
    </inkml:brush>
  </inkml:definitions>
  <inkml:trace contextRef="#ctx0" brushRef="#br0">1 0 24575,'0'3'0,"0"4"0,3 1 0,4-1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51.952"/>
    </inkml:context>
    <inkml:brush xml:id="br0">
      <inkml:brushProperty name="width" value="0.05" units="cm"/>
      <inkml:brushProperty name="height" value="0.05" units="cm"/>
    </inkml:brush>
  </inkml:definitions>
  <inkml:trace contextRef="#ctx0" brushRef="#br0">58 241 24575,'2'-2'0,"-1"1"0,1-1 0,-1 1 0,1 0 0,-1-1 0,1 1 0,0 0 0,0 0 0,1-1 0,-2 2 0,0 0 0,-1 0 0,1 1 0,0-1 0,-1 0 0,1 0 0,-1 0 0,1 0 0,0 1 0,-1-1 0,1 0 0,-1 1 0,1-1 0,-1 0 0,1 1 0,-1-1 0,1 1 0,-1-1 0,0 1 0,1-1 0,-1 1 0,1-1 0,-1 1 0,0-1 0,0 1 0,1-1 0,-1 1 0,0 0 0,0-1 0,0 1 0,1-1 0,-1 1 0,0 0 0,0-1 0,0 1 0,0 0 0,2 13 0,1-1 0,-2 1 0,0 0 0,-1 26 0,-11 59 0,6-61 0,-32 191 0,-2 24 0,37-240 0,-2 30 0,4-41 0,0 0 0,0 0 0,1 1 0,-1-1 0,0 0 0,0 0 0,1 0 0,0-1 0,-1 1 0,1 0 0,0 0 0,0 0 0,0 0 0,0-1 0,0 1 0,2 1 0,-3-2 0,1-1 0,0 1 0,0-1 0,-1 1 0,1-1 0,0 0 0,0 1 0,0-1 0,-1 0 0,1 0 0,0 0 0,0 0 0,0 0 0,0 0 0,0 0 0,-1 0 0,1 0 0,0 0 0,0 0 0,0 0 0,0-1 0,0 1 0,22-11 0,-13 6 0,16-6 0,1 2 0,1 1 0,-1 1 0,1 1 0,41-3 0,148 1 0,-165 8 0,248 10 0,24-1 0,-317-9 0,78-5 0,-77 4 0,-1 0 0,1-1 0,0 0 0,-1 0 0,1 0 0,-1-1 0,0-1 0,10-5 0,-14 7 0,-1 0 0,1-1 0,-1 0 0,1 1 0,-1-1 0,0 0 0,0 0 0,-1 0 0,1-1 0,0 1 0,-1 0 0,0-1 0,0 1 0,0-1 0,1-5 0,0-7 0,0 0 0,-1-19 0,-1 25 0,-2-223 0,6-124 0,-2 335 0,1 0 0,0 0 0,2 0 0,1 1 0,0 0 0,1 0 0,16-31 0,-22 51 0,-1 0 0,1 0 0,-1 0 0,1 1 0,-1-1 0,0 0 0,0 0 0,1 0 0,-1 0 0,0 0 0,0 0 0,0 0 0,0 0 0,0 0 0,0 1 0,0-1 0,-1 0 0,1 0 0,0 0 0,0 0 0,-1 0 0,1 0 0,0 1 0,-1-1 0,1 0 0,-1 0 0,1 0 0,-1 1 0,0-1 0,1 0 0,-1 1 0,0-1 0,1 0 0,-1 1 0,0-1 0,0 1 0,1-1 0,-1 1 0,0 0 0,0-1 0,0 1 0,0 0 0,0 0 0,1-1 0,-3 1 0,-5-2 0,1 1 0,-1-1 0,-16 1 0,22 1 0,-57 0 0,-92 14 0,81-6 0,-712 87 0,742-91 0,10-1 0,1 1 0,0 2 0,-30 9 0,47-7 342,12-8-386,0 0 0,0 1 0,0-1 1,0 0-1,0 1 0,0-1 0,0 0 1,0 0-1,0 1 0,0-1 0,1 0 0,-1 1 1,0-1-1,0 0 0,0 0 0,0 1 1,1-1-1,-1 0 0,0 0 0,0 0 1,1 1-1,-1-1 0,0 0 0,0 0 1,1 0-1,-1 0 0,0 0 0,1 0 1,-1 1-1,0-1 0,0 0 0,1 0 1,-1 0-1,0 0 0,1 0 0,-1 0 1,0 0-1,1 0 0,11 2-6782</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52.406"/>
    </inkml:context>
    <inkml:brush xml:id="br0">
      <inkml:brushProperty name="width" value="0.05" units="cm"/>
      <inkml:brushProperty name="height" value="0.05" units="cm"/>
    </inkml:brush>
  </inkml:definitions>
  <inkml:trace contextRef="#ctx0" brushRef="#br0">213 36 24575,'0'-2'0,"0"1"0,-1-1 0,1 1 0,-1-1 0,1 1 0,-1 0 0,1-1 0,-1 1 0,0 0 0,0-1 0,0 1 0,0 0 0,0 0 0,0 0 0,0 0 0,0 0 0,0 0 0,0 0 0,-1 0 0,1 0 0,0 0 0,-1 1 0,1-1 0,-1 0 0,1 1 0,-3-1 0,0 0 0,1 0 0,-1 0 0,0 0 0,0 0 0,0 1 0,0 0 0,0 0 0,0 0 0,-5 1 0,3 1 0,0 0 0,1 0 0,-1 0 0,1 1 0,-1 0 0,1 0 0,0 1 0,0-1 0,0 1 0,0 0 0,1 1 0,0-1 0,0 1 0,0 0 0,0-1 0,1 2 0,-1-1 0,1 0 0,1 1 0,-1 0 0,1-1 0,-3 12 0,3-10 0,0 0 0,1 1 0,0-1 0,0 0 0,1 0 0,0 1 0,0-1 0,0 0 0,1 0 0,0 1 0,1-1 0,0 0 0,0 0 0,0 0 0,1-1 0,0 1 0,0 0 0,1-1 0,4 7 0,3-1 0,1 0 0,0-1 0,1 0 0,14 9 0,25 21 0,-51-39 0,0-1 0,1 0 0,-1 0 0,0 0 0,0 1 0,0-1 0,0 0 0,0 1 0,0-1 0,0 1 0,-1-1 0,1 1 0,0-1 0,-1 1 0,1 0 0,-1-1 0,0 1 0,1 0 0,-1-1 0,0 1 0,0 0 0,-1 3 0,1-3 0,-1 1 0,0-1 0,-1 0 0,1 1 0,0-1 0,-1 0 0,1 0 0,-1 0 0,1 0 0,-1 0 0,0 0 0,0 0 0,-3 2 0,-4 2 0,-1 0 0,0-1 0,1 0 0,-2 0 0,-19 5 0,22-7-136,0-1-1,0 0 1,-1-1-1,1 0 1,0 0-1,0 0 1,-1-1-1,1-1 0,-9 0 1,4-4-6690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52.731"/>
    </inkml:context>
    <inkml:brush xml:id="br0">
      <inkml:brushProperty name="width" value="0.05" units="cm"/>
      <inkml:brushProperty name="height" value="0.05" units="cm"/>
    </inkml:brush>
  </inkml:definitions>
  <inkml:trace contextRef="#ctx0" brushRef="#br0">144 53 24575,'0'0'0,"0"0"0,0 0 0,1-1 0,-1 1 0,0 0 0,0 0 0,1 0 0,-1 0 0,0-1 0,0 1 0,0 0 0,0 0 0,1-1 0,-1 1 0,0 0 0,0 0 0,0-1 0,0 1 0,0 0 0,0 0 0,0-1 0,0 1 0,0 0 0,0 0 0,0-1 0,0 1 0,0 0 0,0 0 0,0-1 0,0 1 0,0 0 0,0-1 0,0 1 0,0 0 0,0 0 0,0-1 0,0 1 0,0 0 0,-1 0 0,1-1 0,0 1 0,0 0 0,0 0 0,0 0 0,-1-1 0,1 1 0,0 0 0,0 0 0,-1 0 0,1 0 0,0 0 0,0-1 0,-1 1 0,1 0 0,0 0 0,0 0 0,-1 0 0,-18-1 0,13 3 0,-1-1 0,0 2 0,1-1 0,-1 1 0,1 0 0,0 0 0,0 1 0,0 0 0,0 0 0,1 0 0,0 1 0,0-1 0,0 1 0,0 1 0,1-1 0,-8 12 0,10-12 0,-1 0 0,1 0 0,-1 0 0,1 0 0,1 1 0,-1-1 0,1 1 0,0 0 0,1-1 0,-1 1 0,1 0 0,0 0 0,0-1 0,1 1 0,0 0 0,0-1 0,0 1 0,0-1 0,1 1 0,5 9 0,-3-7 0,1 1 0,1-1 0,-1 0 0,2-1 0,-1 1 0,1-1 0,0-1 0,0 1 0,1-1 0,0 0 0,0-1 0,10 5 0,-14-7 0,-1-2 0,1 1 0,0 0 0,0-1 0,-1 0 0,1 1 0,0-2 0,0 1 0,0 0 0,0-1 0,0 0 0,1 0 0,-1 0 0,0 0 0,0-1 0,0 1 0,0-1 0,0 0 0,0 0 0,-1-1 0,1 1 0,0-1 0,-1 0 0,1 0 0,-1 0 0,1 0 0,-1-1 0,0 1 0,0-1 0,0 0 0,4-4 0,-4 1 0,1 1 0,-1-1 0,0 1 0,-1-1 0,1 0 0,-1 0 0,0 0 0,-1-1 0,1 1 0,-1 0 0,-1-1 0,1 1 0,-1-1 0,0 1 0,0 0 0,-3-12 0,0 3 0,0 0 0,-1 0 0,-1 1 0,0-1 0,-13-24 0,14 31-151,0 0-1,-1 0 0,0 0 0,0 1 1,-1 0-1,0 0 0,0 0 1,-13-10-1,4 8-6674</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52.934"/>
    </inkml:context>
    <inkml:brush xml:id="br0">
      <inkml:brushProperty name="width" value="0.05" units="cm"/>
      <inkml:brushProperty name="height" value="0.05" units="cm"/>
    </inkml:brush>
  </inkml:definitions>
  <inkml:trace contextRef="#ctx0" brushRef="#br0">1 16 24575,'0'-3'0,"0"-5"0,0 3 0,0 6 0,3 4 0,1 9 0,3 11 0,1 8 0,1 7 0,0 3 0,-2 1 0,1-1 0,-1-8-8191</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53.233"/>
    </inkml:context>
    <inkml:brush xml:id="br0">
      <inkml:brushProperty name="width" value="0.05" units="cm"/>
      <inkml:brushProperty name="height" value="0.05" units="cm"/>
    </inkml:brush>
  </inkml:definitions>
  <inkml:trace contextRef="#ctx0" brushRef="#br0">0 203 24575,'1'0'0,"-1"-1"0,0 0 0,1 0 0,-1 0 0,0 0 0,1 0 0,-1 0 0,1 0 0,0 0 0,-1 0 0,1 1 0,0-1 0,-1 0 0,1 1 0,0-1 0,0 0 0,-1 1 0,1-1 0,2 0 0,21-11 0,-18 9 0,10-3 0,1 1 0,0 0 0,28-5 0,-27 7 0,0-1 0,0 0 0,19-9 0,-35 12 0,0 0 0,0 0 0,-1 0 0,1-1 0,0 1 0,0 0 0,-1-1 0,1 0 0,-1 1 0,0-1 0,1 0 0,-1 0 0,0 0 0,0 0 0,0 0 0,0 0 0,0 0 0,-1 0 0,1 0 0,0 0 0,-1 0 0,0-1 0,0 1 0,1 0 0,-1 0 0,-1 0 0,1-1 0,0 1 0,0 0 0,-1 0 0,0-3 0,0 1 0,0 1 0,0-1 0,0 1 0,-1-1 0,1 1 0,-1 0 0,0-1 0,0 1 0,0 0 0,0 0 0,0 0 0,-1 1 0,1-1 0,-1 1 0,0-1 0,0 1 0,0 0 0,-4-3 0,6 5 0,0 0 0,0 0 0,1 0 0,-1 0 0,0 0 0,0 0 0,1 0 0,-1 0 0,0 0 0,0 0 0,1 0 0,-1 0 0,0 0 0,0 0 0,1 1 0,-1-1 0,0 0 0,1 1 0,-1-1 0,0 0 0,1 1 0,-1-1 0,1 1 0,-1-1 0,1 1 0,-1-1 0,1 1 0,-1 0 0,1-1 0,-1 1 0,1 0 0,0-1 0,-1 1 0,1 0 0,0-1 0,-1 1 0,1 0 0,0-1 0,0 1 0,0 0 0,0 1 0,-6 36 0,6-34 0,2 297-1365,3-237-5461</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53.733"/>
    </inkml:context>
    <inkml:brush xml:id="br0">
      <inkml:brushProperty name="width" value="0.05" units="cm"/>
      <inkml:brushProperty name="height" value="0.05" units="cm"/>
    </inkml:brush>
  </inkml:definitions>
  <inkml:trace contextRef="#ctx0" brushRef="#br0">14 46 24575,'0'-3'0,"1"1"0,-1-1 0,0 1 0,1 0 0,0-1 0,0 1 0,-1 0 0,1-1 0,1 1 0,-1 0 0,0 0 0,0 0 0,1 0 0,-1 0 0,1 0 0,0 1 0,2-3 0,-4 4 0,1-1 0,-1 1 0,1-1 0,-1 1 0,1 0 0,0-1 0,-1 1 0,1 0 0,0 0 0,-1-1 0,1 1 0,0 0 0,-1 0 0,1 0 0,0 0 0,-1 0 0,1 0 0,0 0 0,0 0 0,-1 0 0,1 0 0,0 0 0,0 1 0,0 0 0,0 0 0,0-1 0,0 1 0,0 0 0,0 0 0,0 0 0,-1 0 0,1 0 0,0 0 0,0 0 0,-1 1 0,1-1 0,-1 0 0,1 0 0,-1 0 0,0 1 0,1 1 0,2 14 0,0 1 0,-1-1 0,0 1 0,-2 0 0,0-1 0,-1 1 0,-4 19 0,-5 15 0,-19 52 0,5-18 0,23-82 0,0 0 0,0 1 0,0-1 0,1 0 0,-1 1 0,1-1 0,1 5 0,-1-7 0,0-1 0,0 0 0,1 0 0,-1 1 0,1-1 0,0 0 0,-1 0 0,1 0 0,0 0 0,-1 1 0,1-1 0,0 0 0,0 0 0,0-1 0,0 1 0,0 0 0,0 0 0,0 0 0,0-1 0,0 1 0,1 0 0,-1-1 0,0 1 0,0-1 0,1 0 0,-1 1 0,2-1 0,11 2 0,0-1 0,0 0 0,0-2 0,0 1 0,0-2 0,18-3 0,0 0 0,324-33-311,-284 31-743,-50 5-5772</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54.029"/>
    </inkml:context>
    <inkml:brush xml:id="br0">
      <inkml:brushProperty name="width" value="0.05" units="cm"/>
      <inkml:brushProperty name="height" value="0.05" units="cm"/>
    </inkml:brush>
  </inkml:definitions>
  <inkml:trace contextRef="#ctx0" brushRef="#br0">51 0 24575,'-3'0'0,"0"0"0,0 0 0,0 1 0,0-1 0,0 0 0,0 1 0,1 0 0,-1 0 0,0 0 0,-4 2 0,6-2 0,0 0 0,-1 0 0,1 0 0,0 0 0,0 0 0,0 0 0,0 0 0,1 1 0,-1-1 0,0 0 0,1 1 0,-1-1 0,0 1 0,1-1 0,0 0 0,-1 1 0,1-1 0,0 1 0,0-1 0,0 1 0,0 0 0,0 2 0,1 19 0,2 0 0,6 26 0,3 26 0,-7-25-273,-3 1 0,-2-1 0,-2 0 0,-10 54 0,5-67-6553</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54.591"/>
    </inkml:context>
    <inkml:brush xml:id="br0">
      <inkml:brushProperty name="width" value="0.05" units="cm"/>
      <inkml:brushProperty name="height" value="0.05" units="cm"/>
    </inkml:brush>
  </inkml:definitions>
  <inkml:trace contextRef="#ctx0" brushRef="#br0">42 111 24575,'-28'-3'0,"16"-1"0,11 4 0,1 0 0,0 0 0,0-1 0,0 1 0,0 0 0,0 0 0,0 0 0,0 0 0,0-1 0,0 1 0,0 0 0,0 0 0,0 0 0,0 0 0,0-1 0,0 1 0,0 0 0,0 0 0,0 0 0,0-1 0,0 1 0,0 0 0,0 0 0,0 0 0,0 0 0,0-1 0,0 1 0,0 0 0,0 0 0,1 0 0,-1 0 0,0 0 0,0-1 0,0 1 0,0 0 0,0 0 0,1 0 0,-1 0 0,0 0 0,0 0 0,0 0 0,0 0 0,1-1 0,-1 1 0,0 0 0,0 0 0,0 0 0,0 0 0,1 0 0,8-3 0,0-1 0,0 1 0,1 1 0,-1 0 0,1 0 0,0 1 0,13-1 0,5 0 0,655-47 0,-448 37 0,-148 6 0,42-2 0,173 10 0,-298-2 0,6 1 0,1 0 0,-1 0 0,20 6 0,-29-6 0,1-1 0,-1 1 0,1-1 0,-1 1 0,0-1 0,1 1 0,-1-1 0,0 1 0,1 0 0,-1 0 0,0 0 0,0 0 0,0 0 0,0 0 0,0 0 0,0 0 0,0 0 0,0 1 0,0-1 0,-1 0 0,1 1 0,0-1 0,-1 0 0,1 1 0,-1-1 0,1 1 0,-1-1 0,0 1 0,0-1 0,0 1 0,0-1 0,0 1 0,0-1 0,0 1 0,-1 2 0,-4 12 0,-1 1 0,-13 24 0,10-22 0,-10 29 0,13-28 0,2 1 0,0 0 0,1 0 0,1 0 0,1 0 0,1 0 0,3 25 0,2-8 0,2 0 0,1-1 0,15 39 0,-9-39 0,10 37 0,-22-67 0,-1-1 0,1 1 0,-2 0 0,1 0 0,-1 0 0,0 1 0,0-1 0,-2 9 0,1-13 0,0 1 0,-1-1 0,1 0 0,-1 1 0,0-1 0,0 0 0,0 0 0,0 0 0,-1 0 0,1-1 0,-1 1 0,0 0 0,1-1 0,-1 0 0,0 0 0,-1 0 0,1 0 0,0 0 0,0-1 0,-1 1 0,1-1 0,-1 0 0,1 0 0,-7 1 0,-9 1 0,-1 0 0,0-1 0,-26-1 0,31 0 0,-382 0 0,-19 0 0,2 26 0,286-11-1365,85-11-5461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54.999"/>
    </inkml:context>
    <inkml:brush xml:id="br0">
      <inkml:brushProperty name="width" value="0.05" units="cm"/>
      <inkml:brushProperty name="height" value="0.05" units="cm"/>
    </inkml:brush>
  </inkml:definitions>
  <inkml:trace contextRef="#ctx0" brushRef="#br0">251 90 24575,'0'-6'0,"0"0"0,0 0 0,-1 0 0,0 0 0,0 0 0,0 0 0,-1 0 0,0 0 0,-3-6 0,4 10 0,0 0 0,0 1 0,-1-1 0,1 0 0,-1 1 0,1-1 0,-1 1 0,1 0 0,-1-1 0,0 1 0,0 0 0,0 0 0,0 0 0,0 1 0,0-1 0,0 0 0,0 1 0,0-1 0,0 1 0,0-1 0,0 1 0,0 0 0,-1 0 0,1 0 0,0 0 0,0 1 0,0-1 0,0 0 0,-4 2 0,-7 2 0,0 1 0,0 1 0,1-1 0,-1 2 0,1 0 0,1 0 0,-1 1 0,1 1 0,1 0 0,-16 17 0,24-25 0,1 1 0,-1-1 0,1 1 0,0 0 0,0-1 0,-1 1 0,1 0 0,1 0 0,-1 0 0,0 0 0,0-1 0,1 1 0,-1 0 0,1 1 0,-1-1 0,1 0 0,0 0 0,0 0 0,0 0 0,0 0 0,0 0 0,1 0 0,-1 0 0,1 0 0,-1 0 0,1 0 0,0 0 0,-1 0 0,1 0 0,0 0 0,0-1 0,1 1 0,-1 0 0,0-1 0,0 1 0,1-1 0,-1 1 0,1-1 0,0 0 0,2 2 0,8 6 0,0-1 0,1 0 0,0-1 0,22 8 0,-23-10 0,24 10 0,23 9 0,-54-22 0,0 1 0,-1 0 0,1 0 0,-1 0 0,1 0 0,-1 1 0,0-1 0,5 8 0,-8-10 0,0 0 0,-1-1 0,1 1 0,-1 0 0,1 0 0,-1 0 0,1 0 0,-1 0 0,1 0 0,-1 0 0,0 0 0,0 1 0,0-1 0,0 0 0,0 0 0,0 0 0,0 0 0,0 0 0,0 0 0,0 0 0,0 0 0,-1 0 0,1 0 0,-1 1 0,0 0 0,0 0 0,-1 0 0,1 0 0,-1 0 0,1 0 0,-1 0 0,0-1 0,0 1 0,0-1 0,-3 3 0,-6 2 0,-1-1 0,0 0 0,-16 5 0,23-8 0,-24 6-341,0-1 0,0-1-1,-47 3 1,48-7-6485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19.562"/>
    </inkml:context>
    <inkml:brush xml:id="br0">
      <inkml:brushProperty name="width" value="0.05" units="cm"/>
      <inkml:brushProperty name="height" value="0.05" units="cm"/>
    </inkml:brush>
  </inkml:definitions>
  <inkml:trace contextRef="#ctx0" brushRef="#br0">36 185 24575,'-7'0'0,"9"-1"0,21-1 0,18-3 0,-2-2 0,53-11 0,-81 15 0,0-1 0,0 0 0,0 0 0,0-1 0,16-10 0,-26 14 0,1 1 0,-1-1 0,1 0 0,-1 0 0,1 0 0,-1 0 0,0-1 0,1 1 0,-1 0 0,0 0 0,0-1 0,0 1 0,0-1 0,0 1 0,0-1 0,0 1 0,-1-1 0,1 0 0,0 1 0,-1-1 0,0 0 0,1 0 0,-1 1 0,0-1 0,0 0 0,0 0 0,0 1 0,0-1 0,0 0 0,0 0 0,-1 1 0,1-1 0,-1 0 0,1 0 0,-1 1 0,0-1 0,0 1 0,1-1 0,-1 1 0,0-1 0,0 1 0,-1-1 0,-1-2 0,-2 0 0,0-1 0,0 1 0,0 0 0,-1 0 0,1 0 0,-1 1 0,0 0 0,0 0 0,0 1 0,-11-4 0,6 4 0,1 0 0,-1 1 0,1 0 0,-1 0 0,0 1 0,1 1 0,-1-1 0,1 2 0,-1 0 0,1 0 0,-18 7 0,22-7 0,-1 1 0,1 0 0,0 0 0,1 0 0,-1 1 0,1 0 0,-1 0 0,1 1 0,0 0 0,1-1 0,-1 2 0,1-1 0,0 0 0,0 1 0,1 0 0,0 0 0,0 0 0,0 0 0,-3 11 0,4-7-41,0 0 0,1 0-1,0 0 1,0 0-1,1 1 1,1-1 0,0 0-1,0 0 1,1 0 0,0 0-1,1 0 1,0 0-1,0 0 1,1-1 0,0 0-1,1 0 1,0 0 0,1 0-1,0-1 1,0 0-1,0 0 1,1 0 0,1-1-1,-1 0 1,1 0 0,0-1-1,0 0 1,1-1-1,0 0 1,0 0 0,0-1-1,13 5 1,9 0-6785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49.794"/>
    </inkml:context>
    <inkml:brush xml:id="br0">
      <inkml:brushProperty name="width" value="0.05" units="cm"/>
      <inkml:brushProperty name="height" value="0.05" units="cm"/>
    </inkml:brush>
  </inkml:definitions>
  <inkml:trace contextRef="#ctx0" brushRef="#br0">5 261 24575,'-1'0'0,"1"1"0,0-1 0,0 0 0,-1 0 0,1 1 0,0-1 0,-1 0 0,1 1 0,0-1 0,0 0 0,-1 1 0,1-1 0,0 0 0,0 1 0,0-1 0,0 1 0,0-1 0,0 0 0,-1 1 0,1-1 0,0 1 0,0-1 0,0 1 0,0-1 0,0 0 0,1 1 0,-1-1 0,0 1 0,0-1 0,0 0 0,0 1 0,0-1 0,0 1 0,1-1 0,-1 0 0,0 1 0,8 20 0,-7-19 0,46 101 0,-31-75 0,-2 2 0,-2 0 0,11 35 0,-23-64 0,1 1 0,-1-1 0,0 1 0,1 0 0,-1-1 0,0 1 0,0-1 0,0 1 0,0 0 0,0-1 0,0 1 0,-1 0 0,1-1 0,0 1 0,-1-1 0,0 1 0,0 2 0,0-4 0,0 1 0,0 0 0,1 0 0,-1-1 0,0 1 0,0 0 0,0-1 0,0 1 0,0-1 0,0 1 0,0-1 0,0 1 0,0-1 0,0 0 0,0 0 0,0 1 0,0-1 0,0 0 0,-2 0 0,-1 0 0,-1-1 0,1 1 0,0-1 0,0 0 0,0 0 0,0-1 0,0 1 0,0-1 0,0 0 0,1 0 0,-7-5 0,6 4 0,0 0 0,0-1 0,1 0 0,0 0 0,0 0 0,0 0 0,0-1 0,0 1 0,1-1 0,0 1 0,0-1 0,0 0 0,1 0 0,-1 0 0,1 0 0,0-5 0,-1-10 0,1 0 0,4-38 0,-1 11 0,-2 23 0,2 0 0,1 0 0,1 1 0,0-1 0,15-40 0,-15 53 0,0 1 0,1-1 0,0 0 0,0 1 0,1 0 0,1 1 0,0-1 0,0 1 0,1 0 0,0 1 0,0 0 0,1 0 0,18-12 0,-18 16 0,-1 1 0,0 0 0,1 0 0,0 0 0,-1 1 0,1 0 0,0 1 0,0 0 0,0 1 0,0-1 0,0 2 0,0-1 0,0 1 0,12 3 0,-17-3 0,-1 0 0,0 0 0,1 0 0,-1 0 0,0 0 0,0 1 0,0-1 0,0 1 0,0 0 0,-1 0 0,1 0 0,0 0 0,-1 0 0,1 1 0,-1-1 0,0 1 0,0-1 0,0 1 0,0 0 0,-1 0 0,1 0 0,-1 0 0,1 0 0,-1 0 0,0 1 0,0-1 0,-1 0 0,1 1 0,-1-1 0,1 0 0,-1 1 0,0-1 0,0 1 0,-1-1 0,1 0 0,-1 1 0,0-1 0,1 0 0,-2 0 0,0 4 0,-3 5 0,0 0 0,-1 0 0,0-1 0,0 1 0,-1-2 0,-1 1 0,0-1 0,0 0 0,-1-1 0,0 1 0,-11 6 0,-12 9 0,-2-1 0,-39 20 0,71-43 0,0 0 0,0 0 0,0 1 0,0-1 0,1 0 0,-1 1 0,0-1 0,1 1 0,-1-1 0,1 1 0,0 0 0,-3 2 0,4-3 0,0-1 0,0 1 0,0-1 0,0 0 0,0 1 0,0-1 0,0 0 0,0 1 0,0-1 0,0 1 0,0-1 0,0 0 0,0 1 0,1-1 0,-1 0 0,0 1 0,0-1 0,0 0 0,0 1 0,1-1 0,-1 0 0,0 0 0,0 1 0,1-1 0,-1 0 0,1 1 0,16 6 0,79 10 0,-56-11 0,46 13 0,-75-16 0,0 1 0,0 0 0,0 1 0,-1 0 0,1 0 0,-1 1 0,-1 1 0,16 12 0,-23-17 0,0 0 0,0 0 0,0 0 0,0 0 0,0 0 0,-1 0 0,1 0 0,-1 1 0,0-1 0,0 1 0,1-1 0,-1 1 0,-1-1 0,1 1 0,0 0 0,0 4 0,-1-5 0,-1 0 0,1 0 0,-1 0 0,1 0 0,-1-1 0,1 1 0,-1 0 0,0 0 0,0 0 0,0 0 0,0-1 0,0 1 0,0-1 0,-1 1 0,1-1 0,0 1 0,-1-1 0,1 0 0,-1 1 0,0-1 0,1 0 0,-5 2 0,-7 4 0,-1-1 0,0 0 0,-1-1 0,1-1 0,-1 0 0,-20 3 0,-3-3 0,-52 0 0,77-3-227,-1-2-1,0 1 1,1-2-1,-1 0 1,-23-6-1,18 0-6598</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55.354"/>
    </inkml:context>
    <inkml:brush xml:id="br0">
      <inkml:brushProperty name="width" value="0.05" units="cm"/>
      <inkml:brushProperty name="height" value="0.05" units="cm"/>
    </inkml:brush>
  </inkml:definitions>
  <inkml:trace contextRef="#ctx0" brushRef="#br0">205 14 24575,'0'-1'0,"0"1"0,0-1 0,-1 0 0,1 1 0,-1-1 0,1 1 0,-1-1 0,1 0 0,-1 1 0,1-1 0,-1 1 0,1 0 0,-1-1 0,1 1 0,-1-1 0,0 1 0,1 0 0,-1-1 0,0 1 0,1 0 0,-1 0 0,0 0 0,0 0 0,1-1 0,-2 1 0,-19-2 0,12 1 0,0 2 0,1-1 0,-1 1 0,0 0 0,1 1 0,-1 0 0,1 0 0,0 1 0,-1 0 0,1 1 0,1 0 0,-1 0 0,-11 8 0,16-10 0,0 1 0,0 0 0,0 0 0,0-1 0,0 2 0,0-1 0,1 0 0,0 0 0,-1 1 0,1 0 0,0-1 0,1 1 0,-1 0 0,1 0 0,0 0 0,0 0 0,0 0 0,0 0 0,1 0 0,-1 0 0,1 0 0,0 0 0,0 0 0,1 0 0,-1 1 0,1-1 0,0 0 0,0 0 0,1-1 0,2 7 0,-1-3 0,1 0 0,0-1 0,1 1 0,0-1 0,0 0 0,0-1 0,1 1 0,-1-1 0,1 0 0,1 0 0,-1-1 0,1 0 0,-1 0 0,1 0 0,0-1 0,1 0 0,-1-1 0,0 1 0,1-1 0,0-1 0,-1 1 0,10-1 0,-10 0 0,0 0 0,0-1 0,0 0 0,0 0 0,0-1 0,0 0 0,0 0 0,-1 0 0,1-1 0,0 0 0,-1-1 0,1 1 0,-1-1 0,0 0 0,0-1 0,0 0 0,0 0 0,-1 0 0,0 0 0,0-1 0,0 0 0,0 0 0,0 0 0,-1-1 0,5-7 0,-8 10 0,1 0 0,-1 0 0,1-1 0,-1 1 0,0 0 0,0-1 0,-1 1 0,1 0 0,-1-1 0,1 1 0,-1-1 0,0 1 0,0-1 0,-1 1 0,1-1 0,-1 1 0,0 0 0,1-1 0,-3-3 0,1 2 0,-1 1 0,1 0 0,-1 0 0,0 0 0,0 0 0,-1 0 0,1 1 0,-1-1 0,0 1 0,0 0 0,0 0 0,-6-3 0,3 2 0,-1 0 0,0 0 0,-1 1 0,1 0 0,-1 0 0,1 1 0,-1 0 0,0 0 0,1 1 0,-1 1 0,0-1 0,0 1 0,0 1 0,-17 2 0,23-2-105,1 0 0,0 0 0,0 0 0,-1 0 0,1 0 0,0 1 0,0-1 0,0 1 0,0-1 0,0 1 0,0 0 0,-1 2 0,-5 8-6721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55.622"/>
    </inkml:context>
    <inkml:brush xml:id="br0">
      <inkml:brushProperty name="width" value="0.05" units="cm"/>
      <inkml:brushProperty name="height" value="0.05" units="cm"/>
    </inkml:brush>
  </inkml:definitions>
  <inkml:trace contextRef="#ctx0" brushRef="#br0">19 14 24575,'-1'1'0,"0"-1"0,0 0 0,0 0 0,0-1 0,0 1 0,0 0 0,0 0 0,0 0 0,0-1 0,0 1 0,0 0 0,0-1 0,0 1 0,0-1 0,0 1 0,1-1 0,-1 1 0,-1-2 0,4-3 0,10 2 0,-4 3 0,0 1 0,1 0 0,-1 0 0,0 0 0,0 1 0,0 0 0,0 1 0,13 5 0,-8-2 0,0 1 0,-1 0 0,0 1 0,15 12 0,-24-17 0,1 0 0,-1 0 0,1 0 0,-1 1 0,-1-1 0,1 1 0,0 0 0,-1 0 0,1 0 0,-1 0 0,-1 1 0,1-1 0,0 0 0,-1 1 0,0-1 0,0 1 0,0-1 0,-1 1 0,1 5 0,-2 1 0,-1 0 0,0-1 0,0 1 0,-1-1 0,0 1 0,-1-1 0,-5 9 0,8-16 30,0 0-169,0-1-1,0 0 1,0 0-1,0 1 1,0-1-1,1 1 1,-1-1-1,1 0 1,0 6-1</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0:55.763"/>
    </inkml:context>
    <inkml:brush xml:id="br0">
      <inkml:brushProperty name="width" value="0.05" units="cm"/>
      <inkml:brushProperty name="height" value="0.05" units="cm"/>
    </inkml:brush>
  </inkml:definitions>
  <inkml:trace contextRef="#ctx0" brushRef="#br0">52 77 24575,'0'-6'0,"-3"-5"0,-4-5 0,-1-1 0,-3 1 0,2 7 0,1 7 0,3 9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26.839"/>
    </inkml:context>
    <inkml:brush xml:id="br0">
      <inkml:brushProperty name="width" value="0.05" units="cm"/>
      <inkml:brushProperty name="height" value="0.05" units="cm"/>
    </inkml:brush>
  </inkml:definitions>
  <inkml:trace contextRef="#ctx0" brushRef="#br0">2879 77 24575,'1'-3'0,"-1"0"0,1 0 0,0 1 0,0-1 0,0 0 0,0 1 0,1-1 0,-1 0 0,1 1 0,-1 0 0,3-3 0,22-24 0,-25 28 0,0 0 0,0 0 0,1 0 0,-1 0 0,0 0 0,0 0 0,0 0 0,1 0 0,-1 1 0,0-1 0,1 0 0,-1 1 0,0-1 0,1 1 0,-1 0 0,1-1 0,-1 1 0,1 0 0,-1 0 0,1 0 0,-1 0 0,1 0 0,-1 0 0,1 0 0,-1 1 0,3 0 0,-2 0 0,0 1 0,0-1 0,0 1 0,0 0 0,0 0 0,-1 0 0,1 0 0,0 0 0,-1 0 0,0 0 0,1 0 0,-1 1 0,0-1 0,0 1 0,1 2 0,3 13 0,0 0 0,-1 1 0,0 0 0,0 23 0,-1 81 0,-4-75 0,2 265 0,7 386 0,-6-398 0,-7-210 0,-20 118 0,-121 349 0,107-427 0,30-101 0,6-16 0,0-1 0,-1 0 0,-1 1 0,0-2 0,-1 1 0,-12 19 0,17-30 0,-1-1 0,1 0 0,0 0 0,-1 0 0,1 0 0,0 0 0,-1 0 0,1 0 0,-1-1 0,0 1 0,1 0 0,-1-1 0,1 1 0,-1-1 0,0 0 0,1 0 0,-1 1 0,0-1 0,0 0 0,1 0 0,-1-1 0,0 1 0,1 0 0,-1 0 0,-2-2 0,-6-1 0,1 0 0,0-1 0,-13-6 0,6 2 0,-66-25-63,-1 5 0,-1 2 1,-1 5-1,-1 3 0,-108-8 0,-443 4-325,626 22 388,-348 7 0,-403 62 0,577-34 0,132-24 0,33-9 86,20-2-82,-1 0-1,1 0 1,0 0-1,0 0 1,0 0-1,0 0 0,0 0 1,0 0-1,-1 0 1,1 0-1,0 0 1,0-1-1,0 1 1,0 0-1,0 0 1,0 0-1,0 0 1,0 0-1,0 0 1,0 0-1,-1 0 1,1 0-1,0-1 1,0 1-1,0 0 1,0 0-1,0 0 1,0 0-1,0 0 1,0 0-1,0-1 1,0 1-1,0 0 1,0 0-1,0 0 1,0 0-1,0 0 1,0 0-1,0-1 1,0 1-1,0 0 1,0 0-1,0 0 0,0 0 1,1 0-1,-1 0 1,0 0-1,0-1 1,0 1-1,0 0 1,0 0-1,0 0 1,0 0-1,0 0 1,0 0-1,0 0 1,1 0-1,25-21 418,-15 14-365,7-8-1421,0 2-5461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27.118"/>
    </inkml:context>
    <inkml:brush xml:id="br0">
      <inkml:brushProperty name="width" value="0.05" units="cm"/>
      <inkml:brushProperty name="height" value="0.05" units="cm"/>
    </inkml:brush>
  </inkml:definitions>
  <inkml:trace contextRef="#ctx0" brushRef="#br0">235 16 24575,'3'-2'0,"0"0"0,0 0 0,0 1 0,0-1 0,0 1 0,0 0 0,0 0 0,1 0 0,-1 0 0,0 0 0,0 1 0,1 0 0,-1-1 0,1 1 0,-1 0 0,0 1 0,7 0 0,-10-1 0,1 0 0,-1 1 0,0-1 0,0 0 0,1 0 0,-1 0 0,0 1 0,0-1 0,1 0 0,-1 0 0,0 1 0,0-1 0,0 0 0,1 1 0,-1-1 0,0 0 0,0 1 0,0-1 0,0 0 0,0 1 0,0-1 0,0 0 0,0 1 0,0-1 0,0 0 0,0 1 0,0-1 0,0 0 0,0 1 0,0-1 0,0 0 0,0 1 0,0-1 0,0 0 0,0 0 0,0 1 0,-1-1 0,1 0 0,0 1 0,0-1 0,0 0 0,-1 1 0,-11 12 0,10-11 0,-93 74 0,67-56 0,1 1 0,1 2 0,-23 25 0,42-41 0,1 1 0,0 0 0,0 0 0,1 1 0,0-1 0,1 1 0,-1 0 0,2 0 0,-1 1 0,2-1 0,-1 1 0,1 0 0,1 0 0,-2 18 0,4-19 23,0 1 0,0 0 0,1-1-1,1 1 1,-1-1 0,1 0 0,1 0-1,0 0 1,0 0 0,0-1 0,1 1-1,1-1 1,-1-1 0,9 10 0,8 6-592,0-1 0,49 37 0,-14-15-6257</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35.333"/>
    </inkml:context>
    <inkml:brush xml:id="br0">
      <inkml:brushProperty name="width" value="0.05" units="cm"/>
      <inkml:brushProperty name="height" value="0.05" units="cm"/>
    </inkml:brush>
  </inkml:definitions>
  <inkml:trace contextRef="#ctx0" brushRef="#br0">1 5849 24575,'7'-1'0,"0"1"0,1-1 0,-1-1 0,0 0 0,0 0 0,0 0 0,0-1 0,7-4 0,54-33 0,-55 32 0,965-617-3285,278-174 1243,457-289-2808,22 42 2132,-891 567 3130,199-115 630,-26-37-448,-376 195 4414,-624 424-4787,-10 9 89,-1-1 0,1-1 0,-1 1 1,0-1-1,0 0 0,-1-1 0,1 1 1,-1-1-1,0 0 0,5-9 0,-10 15-276,0 0 0,0 0-1,0 0 1,1-1 0,-1 1-1,0 0 1,0 0 0,0 0-1,0 0 1,0-1 0,0 1-1,0 0 1,0 0 0,0 0-1,0-1 1,0 1 0,0 0-1,0 0 1,0 0 0,0 0-1,0-1 1,0 1 0,0 0-1,0 0 1,0 0 0,0-1-1,0 1 1,0 0-1,0 0 1,0 0 0,-1 0-1,1-1 1,0 1 0,0 0-1,0 0 1,0 0 0,0 0-1,0 0 1,-1-1 0,-8 3 390,-10 7-95,-6 7-308,0 2 1,1 0-1,0 1 0,-37 42 0,56-56-135,1 0 1,-2 1-1,1-2 0,0 1 0,-1-1 1,0 1-1,0-2 0,0 1 0,0-1 1,-1 1-1,-9 2 0,3-4-6712</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35.663"/>
    </inkml:context>
    <inkml:brush xml:id="br0">
      <inkml:brushProperty name="width" value="0.05" units="cm"/>
      <inkml:brushProperty name="height" value="0.05" units="cm"/>
    </inkml:brush>
  </inkml:definitions>
  <inkml:trace contextRef="#ctx0" brushRef="#br0">63 0 24575,'-63'0'0,"77"9"0,12 4 0,-3-4 0,0 0 0,0-2 0,1-1 0,0-1 0,0-1 0,0-1 0,0-1 0,1-1 0,-1-2 0,0 0 0,48-9 0,62-27 0,-133 37 0,0-1 0,0 1 0,0 0 0,0-1 0,1 1 0,-1 0 0,0 0 0,0 0 0,1 0 0,-1 0 0,0 0 0,0 0 0,3 1 0,-4-1 0,1 1 0,-1-1 0,1 0 0,-1 1 0,0-1 0,1 0 0,-1 1 0,1-1 0,-1 1 0,0-1 0,1 0 0,-1 1 0,0-1 0,0 1 0,1-1 0,-1 1 0,0-1 0,0 1 0,0-1 0,0 1 0,0-1 0,1 2 0,-1 2 0,-1 1 0,1-1 0,-1 1 0,0 0 0,0-1 0,-1 5 0,-2 4 0,-38 200-1365,30-153-5461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55.753"/>
    </inkml:context>
    <inkml:brush xml:id="br0">
      <inkml:brushProperty name="width" value="0.05" units="cm"/>
      <inkml:brushProperty name="height" value="0.05" units="cm"/>
    </inkml:brush>
  </inkml:definitions>
  <inkml:trace contextRef="#ctx0" brushRef="#br0">2761 166 24575,'1'-1'0,"0"0"0,1 0 0,-1 0 0,0 0 0,0 0 0,1 1 0,-1-1 0,1 0 0,-1 1 0,1-1 0,-1 1 0,1-1 0,-1 1 0,1 0 0,-1-1 0,1 1 0,0 0 0,1 0 0,-3 2 0,-4 0 0,-8 1 0,-320 20 0,-3-23 0,328 0 0,-986-49-810,843 39 770,-707-78 40,837 85 36,13 3 32,0-1-1,0 0 0,0 0 0,0-1 0,0 0 1,0 0-1,1 0 0,-1-1 0,-8-5 0,15 8-86,0 0 0,0 0-1,0 0 1,0 0-1,-1-1 1,1 1 0,0 0-1,0 0 1,0 0-1,0-1 1,0 1-1,-1 0 1,1 0 0,0-1-1,0 1 1,0 0-1,0 0 1,0-1-1,0 1 1,0 0 0,0 0-1,0-1 1,0 1-1,0 0 1,0 0 0,0-1-1,0 1 1,0 0-1,0 0 1,0 0-1,0-1 1,1 1 0,-1 0-1,0 0 1,0-1-1,0 1 1,0 0-1,0 0 1,1 0 0,-1-1-1,0 1 1,0 0-1,0 0 1,1 0 0,-1 0-1,0 0 1,0 0-1,0-1 1,1 1-1,-1 0 1,0 0 0,0 0-1,1 0 1,-1 0-1,0 0 1,0 0-1,1 0 1,-1 0 0,0 0-1,0 0 1,1 0-1,-1 0 1,12-3-6807</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56.082"/>
    </inkml:context>
    <inkml:brush xml:id="br0">
      <inkml:brushProperty name="width" value="0.05" units="cm"/>
      <inkml:brushProperty name="height" value="0.05" units="cm"/>
    </inkml:brush>
  </inkml:definitions>
  <inkml:trace contextRef="#ctx0" brushRef="#br0">242 25 24575,'1'0'0,"1"0"0,-1-1 0,0 1 0,1-1 0,-1 1 0,0-1 0,0 1 0,0-1 0,1 0 0,-1 0 0,0 0 0,0 1 0,0-1 0,0 0 0,1-2 0,-1 2 0,0 0 0,0 0 0,0 0 0,0 0 0,0 0 0,0 0 0,0 0 0,0 1 0,1-1 0,-1 0 0,0 1 0,0-1 0,1 1 0,1-1 0,1 4 0,-8 4 0,-6 6 0,-16 11 0,-2-2 0,0-1 0,-38 22 0,27-18 0,-37 30 0,69-45 0,12-3 0,24-1 0,-19-5 0,30 9-195,0 1 0,-1 2 0,0 2 0,-1 2 0,-1 1 0,68 45 0,-77-43-6631</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27.034"/>
    </inkml:context>
    <inkml:brush xml:id="br0">
      <inkml:brushProperty name="width" value="0.05" units="cm"/>
      <inkml:brushProperty name="height" value="0.05" units="cm"/>
    </inkml:brush>
  </inkml:definitions>
  <inkml:trace contextRef="#ctx0" brushRef="#br0">221 352 24575,'-1'-21'0,"-1"0"0,-1 1 0,0-1 0,-10-31 0,-36-74 0,45 115 0,1 4 0,0-1 0,-1 0 0,0 0 0,0 1 0,-1 0 0,0 0 0,0 0 0,-11-11 0,15 18 0,1 0 0,-1-1 0,1 1 0,-1 0 0,1 0 0,-1-1 0,1 1 0,-1 0 0,1 0 0,-1 0 0,1 0 0,-1 0 0,1 0 0,-1 0 0,1 0 0,-1 0 0,1 0 0,-1 0 0,1 0 0,-1 0 0,1 0 0,-1 0 0,1 1 0,-1-1 0,1 0 0,-1 0 0,1 1 0,-1-1 0,1 0 0,-1 0 0,1 1 0,0-1 0,-1 1 0,1-1 0,0 0 0,-1 1 0,1-1 0,0 1 0,0-1 0,-1 1 0,1-1 0,0 1 0,0-1 0,0 1 0,-1-1 0,1 1 0,0-1 0,0 1 0,0 0 0,-7 32 0,6-29 0,-7 80 0,2 116 0,6-137 0,0 361-144,-5 263-399,-32-2 212,33-650 380,-5 114 751,9-147-789,0 1 1,0 0 0,0-1 0,1 1-1,-1-1 1,1 1 0,-1-1 0,1 1 0,0-1-1,0 1 1,0-1 0,1 1 0,-1-1 0,0 0-1,1 0 1,-1 0 0,4 3 0,-2-3-15,-1 0 0,1 0 0,0-1 0,0 0 1,0 0-1,0 1 0,0-2 0,0 1 0,0 0 0,0 0 1,0-1-1,0 0 0,0 0 0,6 0 0,22-3-1362,-1-2-5461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50.074"/>
    </inkml:context>
    <inkml:brush xml:id="br0">
      <inkml:brushProperty name="width" value="0.05" units="cm"/>
      <inkml:brushProperty name="height" value="0.05" units="cm"/>
    </inkml:brush>
  </inkml:definitions>
  <inkml:trace contextRef="#ctx0" brushRef="#br0">0 71 24575,'37'-12'0,"-14"5"0,-1-1 0,30-14 0,-51 21 0,0 1 0,1-1 0,-1 1 0,0-1 0,0 1 0,0-1 0,0 0 0,-1 1 0,1-1 0,0 0 0,0 0 0,0 0 0,0 0 0,-1 0 0,1 0 0,0-1 0,-1 1 0,0 1 0,0 0 0,0-1 0,-1 1 0,1 0 0,0-1 0,0 1 0,0 0 0,-1-1 0,1 1 0,0 0 0,-1 0 0,1-1 0,0 1 0,-1 0 0,1 0 0,0-1 0,-1 1 0,1 0 0,0 0 0,-1 0 0,1 0 0,0 0 0,-1 0 0,1-1 0,-1 1 0,1 0 0,0 0 0,-1 0 0,-4 0 0,0-1 0,0 1 0,0 0 0,1 1 0,-1-1 0,-7 2 0,10-1 0,0-1 0,-1 1 0,1 0 0,0 0 0,0 0 0,0 0 0,0 0 0,0 0 0,0 0 0,0 1 0,0-1 0,0 1 0,1 0 0,-1-1 0,0 1 0,1 0 0,0 0 0,-1 0 0,1 0 0,0 0 0,0 0 0,0 0 0,0 1 0,0-1 0,1 0 0,-1 0 0,1 1 0,-1-1 0,1 0 0,0 1 0,0-1 0,0 1 0,0-1 0,1 0 0,0 3 0,0 3 0,2 0 0,-1 0 0,1-1 0,0 0 0,1 1 0,0-1 0,0 0 0,0-1 0,7 8 0,10 10 0,25 22 0,-24-26 0,27 33 0,-47-50 0,0-1 0,0 0 0,0 1 0,-1-1 0,1 1 0,-1 0 0,0-1 0,1 1 0,-1 0 0,-1 0 0,1 0 0,0 0 0,-1 0 0,1 0 0,-1 0 0,0 0 0,0 0 0,0 4 0,-1-5 0,0 1 0,0-1 0,-1 1 0,1-1 0,0 0 0,-1 0 0,1 0 0,-1 0 0,0 0 0,0 0 0,0 0 0,0 0 0,0 0 0,0-1 0,0 1 0,0-1 0,-1 0 0,1 0 0,0 0 0,-1 0 0,-3 1 0,-5 1-341,0 0 0,0 0-1,-15 1 1,-4-1-6485</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27.456"/>
    </inkml:context>
    <inkml:brush xml:id="br0">
      <inkml:brushProperty name="width" value="0.05" units="cm"/>
      <inkml:brushProperty name="height" value="0.05" units="cm"/>
    </inkml:brush>
  </inkml:definitions>
  <inkml:trace contextRef="#ctx0" brushRef="#br0">0 0 24575,'12'26'0,"2"67"0,5 127 0,-12-103 0,134 914-797,-81-609 785,-53-328 60,-4 1 1,-12 139-1,6-215 101,2-9-85,-1-1 1,2 0-1,-1 1 1,1-1-1,1 1 0,0-1 1,3 17-1,-4-25-116,0 0-1,1 0 1,-1 1-1,1-1 1,-1 0-1,1 0 1,0 0-1,0 1 1,-1-1-1,1 0 1,0 0-1,0 0 1,0 0-1,0 0 1,0 0-1,0-1 1,0 1-1,0 0 1,0-1-1,1 1 1,-1 0-1,0-1 1,0 1-1,1-1 0,1 1 1,14 0-6774</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31.200"/>
    </inkml:context>
    <inkml:brush xml:id="br0">
      <inkml:brushProperty name="width" value="0.05" units="cm"/>
      <inkml:brushProperty name="height" value="0.05" units="cm"/>
    </inkml:brush>
  </inkml:definitions>
  <inkml:trace contextRef="#ctx0" brushRef="#br0">601 364 24575,'49'-85'0,"-31"57"0,19-42 0,-33 61 0,0-1 0,-1 0 0,0 0 0,-1 0 0,0 0 0,0 0 0,-1 0 0,0-18 0,-1 24 0,-1 1 0,1 0 0,0 0 0,-1 0 0,0 0 0,1 0 0,-1 0 0,-1 1 0,1-1 0,0 0 0,-1 0 0,1 1 0,-1-1 0,0 1 0,1-1 0,-1 1 0,-1 0 0,-1-3 0,0 3 0,0-1 0,1 1 0,-1 0 0,0 1 0,0-1 0,0 1 0,0-1 0,0 1 0,0 1 0,-1-1 0,-6 0 0,-5 1 0,0 1 0,0 0 0,0 1 0,0 1 0,-28 9 0,8 1 0,1 1 0,0 2 0,1 2 0,0 1 0,2 1 0,0 2 0,1 1 0,2 1 0,0 2 0,2 1 0,1 1 0,1 1 0,-22 33 0,37-47 0,1 1 0,1-1 0,0 2 0,1-1 0,1 1 0,0 0 0,2 0 0,0 0 0,-3 28 0,6-34 0,1 0 0,0-1 0,0 1 0,1 0 0,1-1 0,0 1 0,0-1 0,1 1 0,1-1 0,-1 0 0,2 0 0,-1-1 0,1 1 0,1-1 0,0 0 0,0 0 0,8 8 0,-2-6 0,0 0 0,1-1 0,0 0 0,0-1 0,1-1 0,0 0 0,1-1 0,0 0 0,0-1 0,0-1 0,27 5 0,-6-2 0,0-3 0,1-1 0,-1-2 0,41-2 0,36-9 0,-97 6 0,0 0 0,0-1 0,0 0 0,27-13 0,-41 16 0,0 0 0,0 0 0,0 0 0,0-1 0,-1 1 0,1-1 0,0 1 0,-1-1 0,3-3 0,-3 5 0,-1 0 0,0 0 0,0 0 0,0-1 0,0 1 0,0 0 0,0 0 0,0-1 0,0 1 0,0 0 0,1 0 0,-1 0 0,0-1 0,0 1 0,0 0 0,0 0 0,0 0 0,0-1 0,-1 1 0,1 0 0,0 0 0,0-1 0,0 1 0,0 0 0,0 0 0,0 0 0,0-1 0,0 1 0,0 0 0,-1 0 0,1 0 0,0 0 0,0-1 0,0 1 0,-16-2 0,-1 3 0,-1 2 0,1 0 0,-1 1 0,-17 6 0,-71 29 0,90-32 0,-52 20 0,-94 53 0,140-67 0,0 1 0,0 1 0,1 1 0,1 1 0,1 1 0,1 0 0,-28 36 0,41-47 0,0 1 0,0 0 0,1 0 0,0 0 0,0 0 0,1 1 0,0 0 0,0 0 0,1-1 0,1 1 0,-1 1 0,1 13 0,1-17 0,1 1 0,0-1 0,0 0 0,0 1 0,1-1 0,0 0 0,0 0 0,1 0 0,-1-1 0,1 1 0,1 0 0,-1-1 0,1 0 0,0 0 0,0 0 0,0 0 0,1-1 0,8 7 0,0-2 0,1 0 0,0-1 0,0 0 0,1-1 0,0-1 0,0-1 0,0 0 0,1-1 0,31 5 0,-11-5 0,0-2 0,0-1 0,51-6 0,-39-1-682,87-23-1,-57 6-6143</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31.403"/>
    </inkml:context>
    <inkml:brush xml:id="br0">
      <inkml:brushProperty name="width" value="0.05" units="cm"/>
      <inkml:brushProperty name="height" value="0.05" units="cm"/>
    </inkml:brush>
  </inkml:definitions>
  <inkml:trace contextRef="#ctx0" brushRef="#br0">1 1 24575,'1'4'0,"0"1"0,1-1 0,-1 0 0,1 0 0,0 0 0,0 0 0,1 0 0,-1 0 0,6 6 0,4 7 0,151 237 0,-69-113 0,-65-102-1365,-17-26-5461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31.569"/>
    </inkml:context>
    <inkml:brush xml:id="br0">
      <inkml:brushProperty name="width" value="0.05" units="cm"/>
      <inkml:brushProperty name="height" value="0.05" units="cm"/>
    </inkml:brush>
  </inkml:definitions>
  <inkml:trace contextRef="#ctx0" brushRef="#br0">283 42 24575,'-3'-6'0,"-5"-6"0,-3 0 0,-4 2 0,-1 8 0,1 15 0,-3 14 0,-1 12 0,-1 11 0,-3 11 0,-1 4 0,0 3 0,-1-1 0,-1-4 0,5-8 0,6-13-8191</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31.792"/>
    </inkml:context>
    <inkml:brush xml:id="br0">
      <inkml:brushProperty name="width" value="0.05" units="cm"/>
      <inkml:brushProperty name="height" value="0.05" units="cm"/>
    </inkml:brush>
  </inkml:definitions>
  <inkml:trace contextRef="#ctx0" brushRef="#br0">1 102 24575,'3'-12'0,"1"-11"0,3-8 0,4 5 0,-1 16 0,-1 19 0,-3 21 0,1 21 0,-1 14 0,2 12 0,3 8 0,2 2 0,0-1 0,-1-5 0,-1-8 0,1-10 0,-3-9 0,-2-14-8191</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32.112"/>
    </inkml:context>
    <inkml:brush xml:id="br0">
      <inkml:brushProperty name="width" value="0.05" units="cm"/>
      <inkml:brushProperty name="height" value="0.05" units="cm"/>
    </inkml:brush>
  </inkml:definitions>
  <inkml:trace contextRef="#ctx0" brushRef="#br0">0 252 24575,'0'-1'0,"0"0"0,0 0 0,0 0 0,0 0 0,1 1 0,-1-1 0,0 0 0,0 0 0,1 0 0,-1 0 0,0 0 0,1 1 0,-1-1 0,1 0 0,-1 0 0,1 1 0,-1-1 0,1 0 0,0 1 0,-1-1 0,1 0 0,0 1 0,0-1 0,-1 1 0,1-1 0,0 1 0,0 0 0,0-1 0,0 1 0,-1 0 0,1-1 0,0 1 0,0 0 0,0 0 0,0 0 0,0 0 0,0 0 0,0 0 0,0 0 0,-1 0 0,1 0 0,0 1 0,2-1 0,5 2 0,1 0 0,0 1 0,13 5 0,-12-4 0,14 3 0,0 0 0,1-2 0,-1-1 0,1-1 0,0-1 0,0-1 0,49-4 0,-29-3 0,0-2 0,-1-2 0,64-23 0,-89 26 0,0 0 0,25-15 0,-39 20 0,-1-1 0,0 1 0,1-1 0,-1 0 0,-1-1 0,1 1 0,0-1 0,-1 1 0,0-1 0,0 0 0,0 0 0,0-1 0,-1 1 0,1-1 0,1-5 0,-3 7 0,-1 1 0,0-1 0,1 0 0,-1 0 0,0 0 0,0 1 0,-1-1 0,1 0 0,-1 0 0,1 1 0,-1-1 0,0 0 0,0 1 0,0-1 0,0 1 0,-1-1 0,1 1 0,-1-1 0,1 1 0,-1 0 0,0 0 0,0 0 0,0 0 0,0 0 0,0 0 0,0 1 0,-3-2 0,-5-4 0,1 1 0,-1 1 0,0 0 0,-1 0 0,-14-4 0,14 6 0,1 0 0,-2 0 0,1 1 0,0 1 0,0 0 0,0 0 0,-1 1 0,1 1 0,0 0 0,-22 5 0,27-5 0,1 1 0,-1 0 0,0 0 0,1 1 0,-1 0 0,1 0 0,0 0 0,0 0 0,0 1 0,0 0 0,1 0 0,0 0 0,-1 1 0,2-1 0,-1 1 0,0 0 0,1 0 0,0 0 0,0 1 0,1-1 0,-5 12 0,4-5 0,1 0 0,0 1 0,0-1 0,2 0 0,-1 1 0,1-1 0,1 0 0,0 1 0,1-1 0,1 0 0,-1 0 0,2 0 0,8 21 0,-5-19 0,0 1 0,1-1 0,0 0 0,1 0 0,0-1 0,2 0 0,-1-1 0,1 0 0,1-1 0,14 10 0,23 10-1365,-3-9-5461</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32.438"/>
    </inkml:context>
    <inkml:brush xml:id="br0">
      <inkml:brushProperty name="width" value="0.05" units="cm"/>
      <inkml:brushProperty name="height" value="0.05" units="cm"/>
    </inkml:brush>
  </inkml:definitions>
  <inkml:trace contextRef="#ctx0" brushRef="#br0">44 182 24575,'-1'-1'0,"-1"-4"0,0 0 0,0 0 0,-1 0 0,0 0 0,0 1 0,0-1 0,-1 1 0,1 0 0,-1 0 0,-4-4 0,8 8 0,0 0 0,0 1 0,0-1 0,0 0 0,0 0 0,0 0 0,0 0 0,0 1 0,0-1 0,0 0 0,0 0 0,0 0 0,0 0 0,0 1 0,0-1 0,0 0 0,0 0 0,0 0 0,0 0 0,0 1 0,0-1 0,0 0 0,-1 0 0,1 0 0,0 0 0,0 0 0,0 0 0,0 1 0,0-1 0,0 0 0,-1 0 0,1 0 0,0 0 0,0 0 0,0 0 0,0 0 0,0 0 0,-1 0 0,1 0 0,0 0 0,0 0 0,0 0 0,0 0 0,-1 1 0,1-1 0,0 0 0,0-1 0,0 1 0,0 0 0,-1 0 0,1 0 0,0 0 0,0 0 0,0 0 0,0 0 0,0 0 0,-1 0 0,1 0 0,8 14 0,13 17 0,45 49 0,11 13 0,-69-81 0,0 0 0,-1 1 0,0 0 0,-1 0 0,0 1 0,3 14 0,-8-26 0,-1-1 0,1 1 0,-1 0 0,0 0 0,1-1 0,-1 1 0,0 0 0,0 0 0,0-1 0,-1 1 0,1 0 0,0 0 0,0-1 0,-2 4 0,2-4 0,-1 0 0,1-1 0,-1 1 0,0 0 0,1-1 0,-1 1 0,1 0 0,-1-1 0,0 1 0,1-1 0,-1 1 0,0-1 0,0 0 0,1 1 0,-1-1 0,0 0 0,0 1 0,0-1 0,1 0 0,-1 0 0,-2 0 0,0 0 0,0 0 0,0 0 0,1-1 0,-1 1 0,0-1 0,0 0 0,0 0 0,1 0 0,-1 0 0,0-1 0,1 1 0,-1-1 0,1 1 0,-1-1 0,-3-4 0,0-1 0,-1-1 0,2 0 0,-1 0 0,1-1 0,0 0 0,1 0 0,0 0 0,0 0 0,1 0 0,1-1 0,-1 0 0,1 1 0,0-17 0,0 8 0,1 0 0,2 0 0,-1 0 0,2 0 0,1 0 0,7-29 0,-6 35 34,1-1 1,0 1-1,0 0 0,2 0 0,-1 1 0,1 0 0,1 0 0,0 0 0,15-14 1,-18 21-121,0-1 1,0 0 0,1 1-1,-1 0 1,1 0 0,0 1-1,0 0 1,0 0 0,1 0-1,-1 1 1,1 0 0,0 0-1,-1 0 1,1 1 0,0 0-1,0 0 1,0 1 0,0 0-1,11 1 1,11 6-6741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32.812"/>
    </inkml:context>
    <inkml:brush xml:id="br0">
      <inkml:brushProperty name="width" value="0.05" units="cm"/>
      <inkml:brushProperty name="height" value="0.05" units="cm"/>
    </inkml:brush>
  </inkml:definitions>
  <inkml:trace contextRef="#ctx0" brushRef="#br0">0 143 24575,'1'-3'0,"1"0"0,-1 0 0,0 0 0,1 0 0,0 0 0,-1 1 0,1-1 0,0 1 0,0-1 0,3-2 0,0 0 0,2-4 0,3-4 0,22-22 0,-29 33 0,-1-1 0,1 1 0,0 0 0,0 0 0,0 0 0,0 0 0,0 0 0,0 1 0,0 0 0,0-1 0,1 1 0,-1 0 0,0 1 0,1-1 0,3 0 0,-4 1 0,0 1 0,-1 0 0,1 0 0,-1 0 0,1 0 0,-1 0 0,0 0 0,1 0 0,-1 1 0,0 0 0,0-1 0,0 1 0,0 0 0,0 0 0,0 0 0,-1 0 0,1 0 0,-1 0 0,1 0 0,-1 1 0,0-1 0,2 4 0,3 9 0,-1-1 0,7 25 0,-11-33 0,7 30 0,-1 1 0,-2-1 0,-2 1 0,-2 58 0,-1-100 0,0-16 0,2-1 0,4-25 0,3 16 0,0 1 0,24-51 0,-27 67 0,2 0 0,-1 1 0,2 1 0,0-1 0,0 1 0,1 0 0,20-17 0,-27 27 0,0-1 0,-1 1 0,1 0 0,0 0 0,0 1 0,1-1 0,-1 1 0,0-1 0,0 1 0,1 0 0,-1 0 0,1 1 0,-1-1 0,1 1 0,6-1 0,-8 2 0,0-1 0,0 1 0,0 0 0,0-1 0,0 1 0,0 0 0,0 0 0,0 0 0,0 0 0,0 1 0,0-1 0,-1 0 0,1 1 0,0 0 0,-1-1 0,0 1 0,1 0 0,-1-1 0,0 1 0,0 0 0,0 0 0,0 0 0,0 0 0,0 0 0,1 4 0,2 12 0,-1-1 0,0 0 0,-1 1 0,-1 0 0,-2 31 0,0-25 0,1 0 0,4 28 0,-3-47-80,0-1 0,0 1-1,0-1 1,1 1 0,-1-1-1,1 0 1,0 1 0,0-1-1,1 0 1,-1-1 0,1 1 0,0 0-1,0-1 1,0 1 0,0-1-1,8 5 1,9 4-6746</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34.053"/>
    </inkml:context>
    <inkml:brush xml:id="br0">
      <inkml:brushProperty name="width" value="0.05" units="cm"/>
      <inkml:brushProperty name="height" value="0.05" units="cm"/>
    </inkml:brush>
  </inkml:definitions>
  <inkml:trace contextRef="#ctx0" brushRef="#br0">148 887 24575,'5'-4'0,"-1"0"0,1 0 0,-1-1 0,0 1 0,0-1 0,0 0 0,-1 0 0,0-1 0,0 1 0,4-11 0,-3 9 0,8-20 0,0 1 0,8-34 0,-16 47 0,-1-1 0,0 1 0,-1-1 0,0 0 0,-2 0 0,0-22 0,0 34 0,0 0 0,0 0 0,-1 0 0,1 0 0,-1 0 0,1 0 0,-1 0 0,1 0 0,-1 0 0,0 0 0,0 0 0,0 0 0,0 1 0,0-1 0,-1 0 0,1 1 0,0-1 0,-1 1 0,-1-2 0,1 2 0,1 1 0,-1-1 0,1 1 0,-1-1 0,0 1 0,1 0 0,-1-1 0,0 1 0,0 0 0,1 0 0,-1 0 0,0 0 0,1 0 0,-1 1 0,0-1 0,1 1 0,-4 0 0,-3 3 0,0-1 0,1 1 0,-1 1 0,1 0 0,0 0 0,1 0 0,-10 10 0,-2 3 0,2 1 0,0 1 0,-21 35 0,29-42 0,1 1 0,0 0 0,1 1 0,0-1 0,2 1 0,-7 31 0,10-43 0,1 0 0,0 0 0,-1 0 0,1 0 0,1 0 0,-1 0 0,0 0 0,1 0 0,-1-1 0,1 1 0,0 0 0,0 0 0,0 0 0,0-1 0,1 1 0,1 3 0,-1-5 0,-1 1 0,1-1 0,-1 0 0,1 0 0,-1 1 0,1-1 0,0-1 0,0 1 0,-1 0 0,1 0 0,0-1 0,0 1 0,0-1 0,0 1 0,0-1 0,0 0 0,0 0 0,-1 0 0,1 0 0,0 0 0,0 0 0,0 0 0,0-1 0,0 1 0,3-2 0,12-4 0,-1 0 0,1-2 0,-1 0 0,0-1 0,-1 0 0,0-1 0,0-1 0,-1-1 0,0 0 0,-1 0 0,-1-2 0,13-17 0,-31 43 0,1-1 0,0 1 0,-5 14 0,7-17 0,0 1 0,0 0 0,1 0 0,0 0 0,1 0 0,0 16 0,1-23 0,0 0 0,1 1 0,-1-1 0,1 0 0,0 0 0,0 0 0,0 0 0,0 1 0,0-1 0,1-1 0,-1 1 0,1 0 0,0 0 0,0-1 0,0 1 0,0-1 0,1 1 0,-1-1 0,0 0 0,1 0 0,0 0 0,-1 0 0,1-1 0,0 1 0,6 2 0,-3-3 0,0 0 0,0 0 0,0 0 0,0-1 0,0 1 0,0-1 0,0-1 0,0 0 0,0 1 0,0-2 0,0 1 0,0-1 0,7-3 0,7-3 0,-1-1 0,0-1 0,-1-1 0,0 0 0,-1-1 0,0-1 0,-1-1 0,0-1 0,-1 0 0,-1 0 0,0-2 0,-2 0 0,16-24 0,-12 11 0,0-1 0,-2 0 0,-2 0 0,0-1 0,-2-1 0,-2 0 0,7-54 0,-10 41 0,-1 1 0,-3-1 0,-2 0 0,-1 1 0,-3-1 0,-13-56 0,18 101 0,-1-4 0,0 1 0,0-1 0,0 1 0,0-1 0,-1 1 0,0 0 0,0-1 0,0 1 0,-1 0 0,1 0 0,-1 1 0,0-1 0,-5-5 0,8 9 0,-1 0 0,1-1 0,-1 1 0,0 0 0,1-1 0,-1 1 0,0 0 0,1 0 0,-1 0 0,0-1 0,1 1 0,-1 0 0,0 0 0,1 0 0,-1 0 0,0 0 0,1 0 0,-1 0 0,0 1 0,1-1 0,-1 0 0,0 0 0,1 0 0,-1 1 0,1-1 0,-1 0 0,0 1 0,1-1 0,-1 0 0,0 1 0,-13 20 0,8-6 0,0 1 0,1 1 0,1-1 0,0 1 0,-1 17 0,-4 90 0,8-101 0,0-12 0,-3 220 0,6-199 0,1-1 0,1 1 0,2-1 0,1 0 0,13 36 0,-17-59 0,1 1 0,0-1 0,0 0 0,0 0 0,1 0 0,11 12 0,-14-18 0,0 0 0,0 1 0,1-1 0,-1 0 0,1 0 0,-1-1 0,1 1 0,0 0 0,0-1 0,0 0 0,0 0 0,0 0 0,0 0 0,0 0 0,0 0 0,0-1 0,1 1 0,-1-1 0,0 0 0,0 0 0,1 0 0,2-1 0,2-2 0,0 1 0,0-1 0,-1-1 0,0 1 0,0-1 0,0 0 0,0-1 0,0 0 0,-1 0 0,0 0 0,0-1 0,0 0 0,-1 0 0,6-8 0,8-12 0,-2 0 0,17-36 0,40-98 0,-63 131 0,-1 0 0,-2-1 0,7-52 0,-14 79 0,-1 0 0,0 0 0,0 0 0,0 0 0,0 0 0,-1-1 0,1 1 0,-1 0 0,-1-3 0,2 6 0,0-1 0,0 1 0,0 0 0,-1-1 0,1 1 0,0 0 0,0 0 0,0-1 0,-1 1 0,1 0 0,0 0 0,0-1 0,-1 1 0,1 0 0,0 0 0,0 0 0,-1-1 0,1 1 0,0 0 0,-1 0 0,1 0 0,0 0 0,-1 0 0,1 0 0,0 0 0,-1 0 0,1-1 0,0 1 0,-1 1 0,0-1 0,0 0 0,0 1 0,-1 0 0,1-1 0,0 1 0,1 0 0,-1-1 0,0 1 0,0 0 0,0 0 0,0 0 0,1 0 0,-2 1 0,-5 8 0,1 0 0,1 0 0,0 0 0,0 0 0,1 1 0,0 0 0,1 0 0,0 0 0,1 0 0,0 0 0,1 1 0,0-1 0,1 1 0,1 14 0,0-14 0,0 0 0,1 0 0,1 0 0,0-1 0,0 0 0,1 1 0,1-1 0,0 0 0,0-1 0,1 1 0,1-1 0,-1 0 0,15 15 0,-11-16 0,0 1 0,0-2 0,1 0 0,0 0 0,21 11 0,-26-16 0,-1-1 0,1 1 0,-1-1 0,1 0 0,0-1 0,0 0 0,0 0 0,0 0 0,0 0 0,0-1 0,0 0 0,0 0 0,0-1 0,0 0 0,7-2 0,-8 1 0,0 0 0,0-1 0,0 0 0,-1 0 0,1 0 0,-1 0 0,0-1 0,0 0 0,0 1 0,-1-2 0,4-3 0,19-20 0,-25 28 0,-1-1 0,1 1 0,-1-1 0,1 1 0,-1-1 0,1 1 0,-1-1 0,1 1 0,-1 0 0,1-1 0,0 1 0,-1 0 0,1 0 0,0 0 0,-1-1 0,1 1 0,0 0 0,-1 0 0,1 0 0,0 0 0,0 0 0,-1 0 0,1 0 0,0 0 0,-1 0 0,1 1 0,0-1 0,-1 0 0,2 1 0,-1 0 0,0 0 0,0 0 0,-1 0 0,1 0 0,0 0 0,0 0 0,-1 1 0,1-1 0,-1 0 0,1 1 0,-1-1 0,1 0 0,-1 1 0,0 0 0,2 10 0,-1 0 0,-2 21 0,1-27 0,0 6 0,-1-5 0,1 0 0,0 0 0,0 1 0,3 11 0,-3-18 0,0 0 0,0 0 0,1 0 0,-1 0 0,0 0 0,1 0 0,-1 0 0,0-1 0,1 1 0,-1 0 0,1 0 0,0 0 0,-1-1 0,1 1 0,0 0 0,-1-1 0,1 1 0,0 0 0,-1-1 0,1 1 0,0-1 0,0 0 0,0 1 0,0-1 0,0 1 0,0-1 0,-1 0 0,1 0 0,0 0 0,0 0 0,0 1 0,0-1 0,0 0 0,0 0 0,0-1 0,0 1 0,0 0 0,0 0 0,0 0 0,0-1 0,-1 1 0,1 0 0,2-2 0,14-6 0,0-1 0,-1-1 0,0-1 0,-1 0 0,0-2 0,24-24 0,-2 3 0,-13 10 0,-19 18 0,0 0 0,1 0 0,0 1 0,0 0 0,1 0 0,10-6 0,-16 10 0,0 1 0,0 0 0,0 0 0,0 0 0,0 0 0,0 0 0,0 0 0,0 0 0,0 0 0,0 0 0,0 0 0,0 1 0,0-1 0,0 0 0,0 1 0,-1-1 0,1 1 0,0-1 0,0 1 0,0-1 0,0 1 0,0-1 0,-1 1 0,1 0 0,0 0 0,-1-1 0,1 1 0,0 0 0,-1 0 0,1 0 0,-1 0 0,1 0 0,-1-1 0,0 1 0,1 0 0,-1 0 0,0 2 0,4 6 0,-1 1 0,4 18 0,-6-20 0,27 142 0,-7 1 0,3 230 0,-30-165 0,2-183 0,-1-1 0,-1 1 0,-2-1 0,-17 46 0,20-66 0,0-1 0,-1 1 0,0-2 0,-1 1 0,0-1 0,0 0 0,-13 13 0,16-20 0,1 1 0,-1-1 0,1 0 0,-1-1 0,0 1 0,0-1 0,0 1 0,-1-1 0,1-1 0,-1 1 0,1 0 0,-1-1 0,1 0 0,-1 0 0,0-1 0,1 1 0,-1-1 0,0 0 0,0 0 0,1 0 0,-1-1 0,-4-1 0,0-1 0,0 0 0,0-1 0,1 0 0,0 0 0,0-1 0,0 0 0,0-1 0,1 1 0,0-1 0,0-1 0,1 0 0,-1 1 0,1-2 0,1 1 0,-1-1 0,2 0 0,-5-9 0,0 0 0,1-1 0,0 0 0,2-1 0,0 1 0,1-1 0,1 0 0,-2-24 0,5 16 0,1 0 0,2 0 0,0 0 0,2 0 0,1 1 0,1-1 0,1 1 0,1 1 0,2-1 0,0 1 0,21-35 0,-15 32 0,2 1 0,1 0 0,0 1 0,2 1 0,1 1 0,1 1 0,1 1 0,1 1 0,34-22 0,-38 31-170,1 0-1,0 1 0,1 2 1,0 0-1,1 1 0,0 1 1,44-6-1,-9 7-6655</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34.909"/>
    </inkml:context>
    <inkml:brush xml:id="br0">
      <inkml:brushProperty name="width" value="0.05" units="cm"/>
      <inkml:brushProperty name="height" value="0.05" units="cm"/>
    </inkml:brush>
  </inkml:definitions>
  <inkml:trace contextRef="#ctx0" brushRef="#br0">115 160 24575,'0'-1'0,"0"0"0,-1 1 0,1-1 0,0 0 0,0 1 0,-1-1 0,1 0 0,0 1 0,-1-1 0,1 0 0,-1 1 0,1-1 0,-1 1 0,1-1 0,-1 0 0,1 1 0,-1 0 0,0-1 0,1 1 0,-1-1 0,0 1 0,1 0 0,-1-1 0,0 1 0,0 0 0,1 0 0,-1 0 0,0-1 0,0 1 0,1 0 0,-1 0 0,0 0 0,0 0 0,1 0 0,-1 0 0,0 1 0,-1-1 0,-1 0 0,-1 1 0,0-1 0,1 1 0,-1 0 0,1 0 0,-6 2 0,5-1 0,-1 1 0,1 0 0,0 0 0,0 1 0,0-1 0,0 1 0,1 0 0,0 0 0,-1 0 0,1 0 0,1 1 0,-1-1 0,1 1 0,-1-1 0,1 1 0,1 0 0,-1 0 0,1 0 0,-1 0 0,2 0 0,-1 1 0,0-1 0,1 0 0,0 0 0,0 0 0,2 8 0,-1-1 0,1-1 0,1 1 0,0-1 0,0 1 0,1-1 0,1 0 0,0 0 0,0-1 0,1 0 0,12 16 0,-12-19 0,0 0 0,0 0 0,1-1 0,-1 1 0,2-2 0,-1 1 0,1-1 0,14 7 0,-20-10 0,1-1 0,0 0 0,0 0 0,0 0 0,0 0 0,0-1 0,0 1 0,0-1 0,0 0 0,0 0 0,0 0 0,0 0 0,0-1 0,0 1 0,0-1 0,0 1 0,0-1 0,0 0 0,0 0 0,0-1 0,-1 1 0,1 0 0,0-1 0,-1 0 0,1 0 0,-1 0 0,0 0 0,0 0 0,4-4 0,-1-1 0,0 0 0,-1 0 0,0-1 0,0 1 0,-1-1 0,1 0 0,-2 0 0,1 0 0,-1-1 0,1-13 0,0-7 0,-1-52 0,-2 66 0,-2 1 0,1-1 0,-2 1 0,0 0 0,-1 0 0,0 0 0,-11-24 0,12 33 0,0 0 0,0 0 0,0 0 0,-1 1 0,1-1 0,-1 1 0,0 0 0,-1 0 0,-8-7 0,10 9 0,0 1 0,-1-1 0,1 0 0,-1 1 0,0 0 0,1 0 0,-1 0 0,0 0 0,0 0 0,1 1 0,-1 0 0,0 0 0,0 0 0,0 0 0,0 0 0,-4 2 0,6-2 0,1 0 0,-1 1 0,1-1 0,-1 0 0,1 1 0,-1-1 0,1 1 0,-1 0 0,1 0 0,-1-1 0,1 1 0,0 0 0,0 0 0,-1 0 0,1 0 0,0 0 0,0 1 0,0-1 0,0 0 0,0 0 0,0 1 0,1-1 0,-1 1 0,0-1 0,1 0 0,-1 1 0,0 1 0,1-1 0,0 0 0,0 0 0,0 0 0,1 0 0,-1 0 0,0-1 0,1 1 0,-1 0 0,1 0 0,0 0 0,-1-1 0,1 1 0,0 0 0,0-1 0,0 1 0,1-1 0,-1 1 0,0-1 0,0 0 0,1 1 0,-1-1 0,3 2 0,6 3 0,0 0 0,0-1 0,1 0 0,-1 0 0,1-1 0,0 0 0,14 2 0,-2-2 0,-1 0 0,41 0 0,-41-4 0,-1-1 0,1-1 0,0-1 0,-1-1 0,1 0 0,-1-2 0,0-1 0,-1 0 0,29-15 0,-43 18 0,-1 0 0,1 0 0,-1-1 0,0 1 0,-1-1 0,1 0 0,7-11 0,-11 15 0,0-1 0,0 1 0,0-1 0,0 1 0,0-1 0,0 0 0,-1 1 0,1-1 0,0 0 0,-1 1 0,0-1 0,1 0 0,-1 0 0,0 0 0,0 1 0,0-1 0,0 0 0,0 0 0,0 1 0,-1-1 0,1 0 0,0 0 0,-1 1 0,0-1 0,1 0 0,-1 1 0,0-1 0,0 0 0,0 1 0,0-1 0,0 1 0,0 0 0,-3-3 0,4 3 0,-1 0 0,0 1 0,0-1 0,0 0 0,0 1 0,0-1 0,0 1 0,0-1 0,0 1 0,0-1 0,0 1 0,0 0 0,0 0 0,0-1 0,0 1 0,0 0 0,0 0 0,0 0 0,-1 0 0,1 0 0,0 1 0,0-1 0,0 0 0,0 0 0,0 1 0,0-1 0,0 0 0,0 1 0,0-1 0,0 1 0,0 0 0,0-1 0,0 1 0,1 0 0,-1-1 0,0 1 0,0 0 0,1 0 0,-1 0 0,0 0 0,1 0 0,-1-1 0,0 3 0,-3 4 0,1 0 0,0 0 0,0 0 0,-4 15 0,3-4 0,0 0 0,1 0 0,1 0 0,1 1 0,1-1 0,0 1 0,1-1 0,1 0 0,1 1 0,0-1 0,1 0 0,1-1 0,1 1 0,16 32 0,-19-45 0,0 0 0,1 0 0,-1 0 0,1 0 0,0-1 0,0 1 0,1-1 0,-1 0 0,1-1 0,0 1 0,0-1 0,0 0 0,1 0 0,-1 0 0,1-1 0,-1 0 0,1 0 0,0 0 0,0-1 0,0 0 0,0 0 0,0 0 0,0-1 0,0 0 0,0 0 0,0-1 0,0 1 0,0-1 0,10-3 0,-4 1 0,-1-1 0,1-1 0,-1 0 0,0 0 0,0-1 0,0 0 0,-1-1 0,0 0 0,0-1 0,-1 0 0,0-1 0,0 0 0,12-16 0,-14 14 0,0 0 0,-1 0 0,0-1 0,-1 0 0,0 0 0,0 0 0,-2-1 0,0 1 0,0-1 0,-1 0 0,0 0 0,-1 0 0,-1 0 0,0 0 0,-1 0 0,0 0 0,-1 0 0,-5-20 0,-2 16 0,9 17 0,0-1 0,0 1 0,0 0 0,0 0 0,0 0 0,-1-1 0,1 1 0,0 0 0,0 0 0,0 0 0,-1 0 0,1 0 0,0 0 0,0-1 0,0 1 0,-1 0 0,1 0 0,0 0 0,0 0 0,-1 0 0,1 0 0,0 0 0,0 0 0,0 0 0,-1 0 0,1 0 0,0 0 0,0 0 0,-1 0 0,1 0 0,0 0 0,0 0 0,-1 0 0,1 1 0,-1 0 0,0 1 0,0-1 0,0 1 0,0 0 0,0-1 0,1 1 0,-1 0 0,1-1 0,-1 1 0,1 0 0,0 0 0,-1 0 0,1-1 0,0 5 0,0 17 0,0 1 0,2 0 0,1 0 0,0 0 0,2-1 0,1 1 0,0-1 0,2-1 0,1 1 0,0-1 0,2-1 0,14 22 0,-21-37-85,-1-1 0,2 0-1,-1 0 1,0-1 0,1 1-1,0-1 1,0 0 0,0 0-1,1 0 1,-1-1 0,1 0-1,0 0 1,0 0 0,0-1-1,12 3 1,12-1-6741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50.279"/>
    </inkml:context>
    <inkml:brush xml:id="br0">
      <inkml:brushProperty name="width" value="0.05" units="cm"/>
      <inkml:brushProperty name="height" value="0.05" units="cm"/>
    </inkml:brush>
  </inkml:definitions>
  <inkml:trace contextRef="#ctx0" brushRef="#br0">0 42 24575,'6'-6'0,"9"-5"0,8-1 0,6 1 0,4 10 0,3 10 0,6 11 0,0 14 0,0 13 0,-3 12 0,-4 12 0,-6 5 0,-12 6 0,-15 5 0,-17 0 0,-19-2 0,-3-16-8191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35.396"/>
    </inkml:context>
    <inkml:brush xml:id="br0">
      <inkml:brushProperty name="width" value="0.05" units="cm"/>
      <inkml:brushProperty name="height" value="0.05" units="cm"/>
    </inkml:brush>
  </inkml:definitions>
  <inkml:trace contextRef="#ctx0" brushRef="#br0">1 90 24575,'0'-2'0,"0"0"0,1 0 0,-1 0 0,1 0 0,0 0 0,-1 1 0,1-1 0,0 0 0,0 1 0,0-1 0,0 0 0,0 1 0,0-1 0,1 1 0,-1 0 0,0-1 0,1 1 0,-1 0 0,1 0 0,0 0 0,-1 0 0,4-1 0,-3 1 0,0-1 0,0 1 0,0 1 0,1-1 0,-1 0 0,0 0 0,1 1 0,-1 0 0,1-1 0,-1 1 0,0 0 0,1 0 0,-1 0 0,1 0 0,-1 1 0,5 0 0,-4 1 0,1 0 0,-1 0 0,0 1 0,0-1 0,0 1 0,0-1 0,-1 1 0,1 0 0,-1 0 0,1 0 0,-1 0 0,0 1 0,0-1 0,2 7 0,2 5 0,-1 1 0,4 17 0,-7-24 0,7 25 0,-1-1 0,-2 1 0,2 47 0,-8-79 0,0 1 0,0-1 0,0 0 0,0 0 0,0 0 0,0 0 0,-1 0 0,1 0 0,-1 0 0,1 0 0,-1 0 0,0 0 0,0 0 0,0 0 0,0 0 0,0 0 0,0 0 0,0-1 0,-1 1 0,1-1 0,-1 1 0,1-1 0,-4 3 0,3-4 0,0 1 0,0-1 0,0 1 0,0-1 0,0 0 0,-1 0 0,1 0 0,0 0 0,0 0 0,0-1 0,0 1 0,-1-1 0,1 1 0,0-1 0,0 0 0,0 0 0,0 1 0,0-2 0,1 1 0,-1 0 0,0 0 0,0 0 0,-1-3 0,-4-1 0,1 0 0,0-1 0,0 0 0,1-1 0,-1 1 0,1-1 0,1 0 0,-1 0 0,1-1 0,1 1 0,-1-1 0,1 0 0,0 0 0,1 0 0,0 0 0,0 0 0,1-1 0,0 1 0,1-15 0,0 13 0,1 0 0,0 0 0,0 1 0,1-1 0,1 0 0,0 1 0,0 0 0,0-1 0,1 1 0,1 1 0,0-1 0,0 1 0,0 0 0,1 0 0,0 0 0,13-11 0,-12 12-80,1 1 0,0 0-1,0 0 1,0 1 0,1 0-1,-1 0 1,1 1 0,1 0-1,-1 1 1,0 0 0,1 1 0,0-1-1,-1 2 1,1-1 0,0 2-1,16-1 1,-1 4-6746</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36.360"/>
    </inkml:context>
    <inkml:brush xml:id="br0">
      <inkml:brushProperty name="width" value="0.05" units="cm"/>
      <inkml:brushProperty name="height" value="0.05" units="cm"/>
    </inkml:brush>
  </inkml:definitions>
  <inkml:trace contextRef="#ctx0" brushRef="#br0">152 410 24575,'-14'-13'0,"-1"0"0,0 1 0,-1 1 0,-31-18 0,46 28 0,0 1 0,0-1 0,0 1 0,0 0 0,0-1 0,0 1 0,-1 0 0,1 0 0,0-1 0,0 1 0,0 0 0,0 0 0,0 0 0,0 0 0,0 1 0,0-1 0,0 0 0,0 0 0,0 1 0,0-1 0,0 0 0,0 1 0,0-1 0,-1 2 0,0-1 0,1 0 0,0 1 0,0-1 0,-1 1 0,1 0 0,0-1 0,0 1 0,1 0 0,-1-1 0,0 1 0,1 0 0,-2 3 0,1 8 0,-1-1 0,1 1 0,2 18 0,-1-20 0,1 27 0,2-1 0,1-1 0,2 1 0,1-1 0,2 0 0,2 0 0,18 40 0,-29-74 0,1-1 0,-1 1 0,1 0 0,0-1 0,0 1 0,0-1 0,0 0 0,0 1 0,0-1 0,0 0 0,0 0 0,2 2 0,-2-3 0,-1 0 0,0 0 0,1 0 0,-1 0 0,0 0 0,1 0 0,-1 0 0,0 0 0,1 0 0,-1 0 0,0 0 0,0 0 0,1-1 0,-1 1 0,0 0 0,1 0 0,-1 0 0,0 0 0,0-1 0,1 1 0,-1 0 0,0 0 0,0-1 0,0 1 0,1 0 0,-1 0 0,0-1 0,0 1 0,0 0 0,0-1 0,0 1 0,1 0 0,-1 0 0,0-1 0,0 1 0,0-1 0,2-6 0,-1-1 0,0 1 0,0 0 0,0-10 0,0-30 0,-1-22 0,3-1 0,3 1 0,19-83 0,-17 118 0,2 0 0,2 1 0,0 1 0,3 0 0,0 1 0,32-47 0,-43 73 0,-1 0 0,2 0 0,-1 0 0,0 1 0,1-1 0,0 1 0,0 0 0,1 1 0,9-7 0,-13 10 0,1-1 0,-1 0 0,0 0 0,1 1 0,-1-1 0,0 1 0,1 0 0,-1 0 0,1 0 0,-1 0 0,0 0 0,1 0 0,-1 1 0,0-1 0,1 1 0,-1 0 0,0 0 0,0 0 0,1 0 0,-1 0 0,0 0 0,0 0 0,0 1 0,0-1 0,-1 1 0,1-1 0,0 1 0,2 3 0,13 16 0,-2 1 0,-1 1 0,0 0 0,11 31 0,-15-35 0,-2-2 0,-1-1 0,0 1 0,-1 0 0,-1 0 0,6 34 0,-10-46 0,-1 0 0,1 0 0,-1 0 0,0 0 0,-1 0 0,1 0 0,-1 0 0,0 0 0,0 0 0,-1 0 0,1 0 0,-1-1 0,0 1 0,0 0 0,-1-1 0,1 0 0,-1 0 0,0 1 0,0-2 0,-1 1 0,1 0 0,-1-1 0,0 1 0,1-1 0,-9 5 0,0-2 0,0-1 0,-1 0 0,0 0 0,-21 4 0,-25 9 0,59-18 0,0 0 0,0 0 0,-1 0 0,1 0 0,0 0 0,0 0 0,-1 0 0,1 0 0,0 0 0,0 0 0,-1 0 0,1 0 0,0 1 0,0-1 0,-1 0 0,1 0 0,0 0 0,0 0 0,0 1 0,-1-1 0,1 0 0,0 0 0,0 1 0,0-1 0,0 0 0,0 0 0,-1 0 0,1 1 0,0-1 0,0 0 0,0 1 0,0-1 0,0 0 0,0 0 0,0 1 0,0-1 0,0 0 0,0 0 0,0 1 0,0-1 0,0 0 0,0 0 0,0 1 0,0-1 0,1 0 0,-1 0 0,0 1 0,0-1 0,0 0 0,0 0 0,0 1 0,1-1 0,-1 0 0,0 0 0,0 0 0,0 1 0,1-1 0,-1 0 0,0 0 0,0 0 0,0 0 0,1 0 0,-1 1 0,0-1 0,0 0 0,1 0 0,-1 0 0,1 0 0,20 8 0,-21-8 0,26 8 0,16 5 0,47 20 0,-77-28 0,-2 1 0,1 0 0,0 0 0,-1 1 0,0 0 0,-1 1 0,0 0 0,0 0 0,9 12 0,-16-18 0,-1 0 0,1 1 0,-1-1 0,1 0 0,-1 1 0,0 0 0,1-1 0,-2 1 0,1 0 0,0 0 0,0-1 0,-1 1 0,1 0 0,-1 0 0,0 0 0,0 0 0,0 0 0,0-1 0,-2 6 0,1-4 0,-1 0 0,0 0 0,0 1 0,0-1 0,0 0 0,-1-1 0,1 1 0,-1 0 0,0-1 0,0 0 0,-5 4 0,-6 4 0,1-1 0,-2-1 0,1 0 0,-1-1 0,-24 9 0,22-10 0,0 0 0,-1-2 0,-29 7 0,44-13 0,6-2 0,12-8 0,25-11 0,86-37 0,-13 7 0,198-125 0,-309 176 0,22-13 0,-24 13 0,1 1 0,-1 0 0,0 0 0,0 0 0,0 0 0,1 0 0,-1 0 0,0 0 0,0 0 0,1 0 0,-1 0 0,0 0 0,0 0 0,0 0 0,1 0 0,-1 0 0,0 0 0,0 0 0,0 0 0,1 0 0,-1 0 0,0 0 0,0 0 0,0 1 0,1-1 0,-1 0 0,0 0 0,0 0 0,0 0 0,0 0 0,1 1 0,-1-1 0,0 0 0,-2 14 0,-3-2 0,2 1 0,-1 0 0,1 0 0,1 0 0,0 0 0,1 0 0,1 1 0,0-1 0,3 26 0,-1-29 0,1 0 0,0-1 0,0 1 0,1-1 0,0 0 0,0 0 0,1 0 0,0-1 0,1 1 0,0-1 0,0-1 0,1 1 0,-1-1 0,9 6 0,-4-5 0,0 0 0,0-1 0,0-1 0,1 0 0,0 0 0,0-1 0,1-1 0,-1 0 0,1-1 0,0 0 0,0-1 0,14 1 0,-18-2 0,-1 0 0,1-1 0,-1 0 0,0-1 0,1 0 0,-1 0 0,0-1 0,0 0 0,0 0 0,0-1 0,0 0 0,0-1 0,-1 1 0,1-1 0,-1-1 0,0 0 0,-1 1 0,1-2 0,10-10 0,-14 12 0,0 0 0,-1 0 0,1 0 0,-1 0 0,0 0 0,0-1 0,0 1 0,-1-1 0,0 0 0,1 1 0,-2-1 0,1 0 0,0 1 0,-1-1 0,0 0 0,0 0 0,-1 1 0,1-1 0,-1 0 0,0 0 0,0 1 0,-1-1 0,1 1 0,-1-1 0,0 1 0,0 0 0,0-1 0,-4-3 0,-2-3 0,0 0 0,0 1 0,-1 0 0,0 0 0,-1 1 0,0 1 0,0 0 0,-1 0 0,-13-7 0,6 6 57,-1 0 0,0 1 0,0 1 0,0 1 0,-37-6 0,23 7-626,1 2 0,-60 2 0,11 6-6257</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37.046"/>
    </inkml:context>
    <inkml:brush xml:id="br0">
      <inkml:brushProperty name="width" value="0.05" units="cm"/>
      <inkml:brushProperty name="height" value="0.05" units="cm"/>
    </inkml:brush>
  </inkml:definitions>
  <inkml:trace contextRef="#ctx0" brushRef="#br0">268 559 24575,'-39'7'0,"0"-2"0,0-1 0,-69-2 0,76-4 0,22-1 0,10 1 0,18-5 0,20-1 0,50-3 0,-64 9 0,762-57-2820,11 27-1566,-610 25 3782,322-10-2191,54 0 1590,778-16-1877,1252-40 1681,-1274 15 1277,-11-34 548,-980 59-126,-72 0 578,41-20 1770,-289 51-2404,0 0 1,0 0-1,0-1 0,8-4 0,-12 1 1210,-12 1 0,-4 3-825,1 0 0,-1 0 0,0 1 0,-22 1 0,-53 7 1342,55-4-2746,-50 6-3683</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37.824"/>
    </inkml:context>
    <inkml:brush xml:id="br0">
      <inkml:brushProperty name="width" value="0.05" units="cm"/>
      <inkml:brushProperty name="height" value="0.05" units="cm"/>
    </inkml:brush>
  </inkml:definitions>
  <inkml:trace contextRef="#ctx0" brushRef="#br0">117 37 24575,'-6'0'0,"-9"-3"0,-4-1 0,-6 0 0,-1 1 0,7 1 0,12 0 0,17-1 0,17-2 0,19 1 0,14 1 0,9 1 0,-6 0-8191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37.961"/>
    </inkml:context>
    <inkml:brush xml:id="br0">
      <inkml:brushProperty name="width" value="0.05" units="cm"/>
      <inkml:brushProperty name="height" value="0.05" units="cm"/>
    </inkml:brush>
  </inkml:definitions>
  <inkml:trace contextRef="#ctx0" brushRef="#br0">266 0 24575,'-12'6'0,"-17"6"0,-13 6 0,-9 4 0,2-2 0,5-1 0,14-4 0,21-2 0,22-2 0,21-4 0,20-6 0,17-6 0,-4-2-8191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49.157"/>
    </inkml:context>
    <inkml:brush xml:id="br0">
      <inkml:brushProperty name="width" value="0.05" units="cm"/>
      <inkml:brushProperty name="height" value="0.05" units="cm"/>
    </inkml:brush>
  </inkml:definitions>
  <inkml:trace contextRef="#ctx0" brushRef="#br0">262 1 24575,'-22'1'0,"0"1"0,0 1 0,1 1 0,-1 1 0,-40 16 0,45-15 0,7-2 0,-1 0 0,1 0 0,-1 1 0,-13 9 0,24-14 0,-1 1 0,1-1 0,-1 0 0,1 1 0,-1-1 0,1 1 0,-1-1 0,1 0 0,0 1 0,-1 0 0,1-1 0,0 1 0,-1-1 0,1 1 0,0-1 0,-1 1 0,1 0 0,0-1 0,0 1 0,0-1 0,0 1 0,0 0 0,0-1 0,0 1 0,0 0 0,0-1 0,0 1 0,0-1 0,0 2 0,1 0 0,0-1 0,0 0 0,0 1 0,0-1 0,0 0 0,0 1 0,0-1 0,1 0 0,-1 0 0,0 0 0,3 1 0,4 3 0,0-1 0,0 0 0,14 4 0,24 5 0,0-3 0,1-1 0,86 3 0,-80-8 0,670 33-3083,5-29-360,-668-7 3413,1538 0-4108,1-33 2608,-1536 30 2110,224-18 3086,-249 12-2485,-30 2 541,-9 1-783,-14-2-126,-5 2-443,0 1-1,-1 1 0,1 0 0,-1 2 0,0 0 1,1 1-1,-1 2 0,-33 5 0,51-6-342,0-1-1,0 1 0,0 0 0,0 1 1,0-1-1,1 0 0,-1 1 0,0-1 1,1 1-1,-1 0 0,1 0 0,-4 4 1,5-5-86,0 0 0,0 0 0,1 0 0,-1 0 0,0 1 0,1-1 1,-1 0-1,1 1 0,-1-1 0,1 0 0,0 1 0,-1-1 1,1 0-1,0 1 0,0-1 0,0 1 0,0-1 0,0 1 0,1-1 1,-1 0-1,0 1 0,1-1 0,-1 0 0,0 1 0,1-1 0,0 0 1,-1 1-1,2 1 0,7 9-6767</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49.982"/>
    </inkml:context>
    <inkml:brush xml:id="br0">
      <inkml:brushProperty name="width" value="0.05" units="cm"/>
      <inkml:brushProperty name="height" value="0.05" units="cm"/>
    </inkml:brush>
  </inkml:definitions>
  <inkml:trace contextRef="#ctx0" brushRef="#br0">2 22 24575,'0'-4'0,"-2"-11"0,4 12 0,3 9 0,1 4 0,0 1 0,-1 0 0,-1 0 0,0 0 0,0 1 0,2 12 0,9 77 0,-13-83 0,18 562-568,-21-448 390,2 183 29,-7 483 149,-11-498-26,0 98-4,17-368 109,1-1 1,2 1-1,1-1 0,2 0 0,11 39 1,-13-56-49,0 0 1,2 0 0,-1 0 0,1-1-1,1 0 1,0 0 0,0-1-1,1 0 1,0 0 0,1-1-1,0 0 1,1 0 0,0-1 0,21 13-1,-7-9-31,0 0 0,1-3 0,0 0 0,53 11 0,113 9 0,-190-29 0,495 40-1599,6-22-1212,-297-11 1997,170 6-1506,1273 45-3205,827 51 2609,-1835-74 2790,943 47 564,-1288-71 321,-273-10-772,251 4 1032,-9-20 1078,-247 13-1643,46-7 1396,-59 8-1722,-1 0-1,1 0 0,-1 0 0,1 0 0,-1-1 1,1 1-1,-1-1 0,0 0 0,0 0 1,0 0-1,0 0 0,4-5 0,-7 7-43,1-1-1,-1 0 1,1 0-1,-1 0 1,1 0-1,-1 0 1,0 0-1,1 0 1,-1 0-1,0 0 1,0 0 0,0 0-1,0 0 1,0 0-1,0 0 1,0 0-1,0 0 1,0 0-1,0 0 1,-1 0-1,1 1 1,0-1-1,-1 0 1,1 0-1,0 0 1,-1 0-1,1 0 1,-1 0 0,0 0-1,1 1 1,-1-1-1,0 0 1,1 1-1,-2-2 1,-3-3 132,-1 1 1,0-1-1,-10-6 1,-26-11 359,-1 2 0,0 1 0,-47-13 0,40 15-1370,-55-20-4844</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50.687"/>
    </inkml:context>
    <inkml:brush xml:id="br0">
      <inkml:brushProperty name="width" value="0.05" units="cm"/>
      <inkml:brushProperty name="height" value="0.05" units="cm"/>
    </inkml:brush>
  </inkml:definitions>
  <inkml:trace contextRef="#ctx0" brushRef="#br0">177 236 24575,'-21'-1'0,"0"-1"0,1 0 0,-1-2 0,-33-10 0,51 13 0,1 0 0,-1 0 0,1 0 0,-1 0 0,1-1 0,-1 1 0,1-1 0,-1 1 0,1-1 0,0 0 0,0 0 0,0 0 0,0 0 0,-2-3 0,4 4 0,-1-1 0,1 1 0,0 0 0,-1 0 0,1 0 0,0-1 0,0 1 0,0 0 0,0 0 0,0 0 0,0-1 0,0 1 0,0 0 0,0 0 0,1-1 0,-1 1 0,0 0 0,1 0 0,-1 0 0,1 0 0,-1 0 0,1 0 0,0 0 0,0 0 0,-1 0 0,1 0 0,0 0 0,0 0 0,0 0 0,0 0 0,0 1 0,0-1 0,0 0 0,0 1 0,1-1 0,11-7 0,0 0 0,0 2 0,1-1 0,0 2 0,27-8 0,82-11 0,-97 20 0,536-55-2100,8 45-878,-196 13 1750,1246 59-4713,6 48 5185,-462-27 610,-751-56-685,-50-7 637,-50-6 248,287-6 1634,-350-4 1890,-201 2-1095,-48-2-2412,0 0 1,0 0-1,0 0 0,0 0 0,0 1 0,0-1 1,0 0-1,-1 0 0,1 1 0,0-1 1,0 1-1,0-1 0,0 1 0,0-1 0,0 1 1,0 0-1,-1 0-15,0-1-1,1 1 1,-1-1 0,0 0 0,0 1-1,0-1 1,0 1 0,0-1 0,0 0-1,0 1 1,0-1 0,0 1 0,0-1-1,0 0 1,0 1 0,0-1 0,0 1 0,0-1-1,-1 0 1,1 1 0,0-1 0,0 0-1,0 1 1,-1-1 0,1 0 0,0 1-1,-25 21 1583,21-19-1768,-24 19 325,0 1 0,1 1 0,2 2 1,0 0-1,2 2 0,1 1 0,1 0 1,2 2-1,1 0 0,-18 41 0,11-6-274,2 0-1,3 2 0,3 0 1,-15 134-1,16 285-319,26-270 28,40 225 0,75 206-371,-113-593 706,37 186 42,-39-174-679,4 105-1,-16-97-3859</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51.610"/>
    </inkml:context>
    <inkml:brush xml:id="br0">
      <inkml:brushProperty name="width" value="0.05" units="cm"/>
      <inkml:brushProperty name="height" value="0.05" units="cm"/>
    </inkml:brush>
  </inkml:definitions>
  <inkml:trace contextRef="#ctx0" brushRef="#br0">73 467 24575,'-7'-7'0,"0"0"0,0 0 0,1 0 0,0-1 0,1 0 0,-1 0 0,2-1 0,-1 1 0,1-1 0,0 0 0,1 0 0,0-1 0,-2-13 0,5 20 0,1 4 0,5 11 0,5 21 0,31 272 0,-25-158 0,-9-96 0,-33-215 0,20 121 0,-8-99 0,6-200 0,7 323 0,1 0 0,1 1 0,0-1 0,10-35 0,-10 50 0,0 0 0,-1-1 0,1 1 0,1 0 0,-1 0 0,0 1 0,1-1 0,0 0 0,0 1 0,0 0 0,5-4 0,-5 5 0,0 0 0,0 0 0,0 1 0,0-1 0,0 1 0,0 0 0,1 0 0,-1 0 0,0 0 0,1 1 0,-1 0 0,1-1 0,-1 1 0,1 0 0,-1 0 0,7 2 0,4 1 0,0 1 0,0 0 0,0 1 0,0 1 0,-1 0 0,15 9 0,-4 0 0,-1 0 0,27 25 0,-40-31 0,0 0 0,-1 1 0,0 0 0,-1 0 0,0 1 0,0 0 0,-1 0 0,7 18 0,-11-23 0,-1 0 0,0 1 0,0-1 0,0 1 0,-1 0 0,0-1 0,-1 1 0,1 0 0,-1 0 0,0-1 0,-1 1 0,0 0 0,0-1 0,0 1 0,-1 0 0,0-1 0,0 0 0,-5 9 0,2-6 0,-1 1 0,0-1 0,0 0 0,-1-1 0,0 0 0,-1 0 0,1 0 0,-2-1 0,-12 9 0,-7 2 0,-53 24 0,31-17 0,46-23 0,0 0 0,1 0 0,-1 0 0,1 0 0,-1 1 0,1 0 0,-4 3 0,7-5 0,-1 0 0,1-1 0,0 1 0,-1 0 0,1 0 0,0-1 0,0 1 0,-1 0 0,1 0 0,0 0 0,0-1 0,0 1 0,0 0 0,0 0 0,0 0 0,0 0 0,0-1 0,0 1 0,1 0 0,-1 0 0,0 0 0,0-1 0,1 1 0,-1 0 0,0 0 0,1-1 0,-1 1 0,1 0 0,-1-1 0,1 1 0,-1 0 0,1-1 0,0 1 0,-1-1 0,1 1 0,0-1 0,-1 1 0,1-1 0,0 0 0,0 1 0,-1-1 0,2 1 0,17 9 0,1 0 0,0-1 0,27 8 0,10 5 0,-23-8 0,42 25 0,-67-33 0,0-1 0,-1 1 0,0 1 0,0-1 0,0 1 0,-1 1 0,0 0 0,0 0 0,9 14 0,-14-19 0,-1 0 0,1 0 0,-1 0 0,0 0 0,0 0 0,0 1 0,0-1 0,-1 0 0,1 0 0,-1 1 0,0-1 0,0 0 0,0 0 0,0 1 0,-1-1 0,0 6 0,-1-5 0,0 0 0,0 1 0,0-1 0,0 0 0,-1 0 0,1 0 0,-1-1 0,0 1 0,0-1 0,-6 6 0,-4 0 0,0 0 0,0 0 0,0-1 0,-1-1 0,-29 11 0,8-6-227,0-2-1,-1-2 1,0-2-1,-1-1 1,-66 1-1,67-6-6598</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51.811"/>
    </inkml:context>
    <inkml:brush xml:id="br0">
      <inkml:brushProperty name="width" value="0.05" units="cm"/>
      <inkml:brushProperty name="height" value="0.05" units="cm"/>
    </inkml:brush>
  </inkml:definitions>
  <inkml:trace contextRef="#ctx0" brushRef="#br0">1 9 24575,'3'-3'0,"4"-1"0,1 3 0,-4 5 0,-2 8 0,-3 8 0,0 8 0,0 4 0,0 7 0,0 5 0,4 3 0,0 2 0,7-1 0,5-6 0,2-6 0,6-10 0,1-9 0,-4-8-8191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35.610"/>
    </inkml:context>
    <inkml:brush xml:id="br0">
      <inkml:brushProperty name="width" value="0.05" units="cm"/>
      <inkml:brushProperty name="height" value="0.05" units="cm"/>
    </inkml:brush>
  </inkml:definitions>
  <inkml:trace contextRef="#ctx0" brushRef="#br0">99 0 24575,'-3'0'0,"-8"0"0,-4 0 0,-7 0 0,1 3 0,4 5 0,8 0 0,8 2 0,14 0 0,15-3 0,14-1 0,13-3 0,6-1 0,6-2 0,0 0 0,-4-3 0,-13-2-8191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51.956"/>
    </inkml:context>
    <inkml:brush xml:id="br0">
      <inkml:brushProperty name="width" value="0.05" units="cm"/>
      <inkml:brushProperty name="height" value="0.05" units="cm"/>
    </inkml:brush>
  </inkml:definitions>
  <inkml:trace contextRef="#ctx0" brushRef="#br0">62 79 24575,'-3'-9'0,"-5"-7"0,-3-3 0,-4 1 0,2 7 0,2 6-8191</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52.577"/>
    </inkml:context>
    <inkml:brush xml:id="br0">
      <inkml:brushProperty name="width" value="0.05" units="cm"/>
      <inkml:brushProperty name="height" value="0.05" units="cm"/>
    </inkml:brush>
  </inkml:definitions>
  <inkml:trace contextRef="#ctx0" brushRef="#br0">36 203 24575,'-1'-1'0,"-1"1"0,1-1 0,-1 1 0,1-1 0,-1 0 0,1 1 0,0-1 0,-1 0 0,1 0 0,0 0 0,0 0 0,-1-1 0,1 1 0,0 0 0,0 0 0,0-1 0,1 1 0,-1 0 0,-1-3 0,-5-5 0,5 9 0,1 7 0,2 7 0,11 47 0,-4-23 0,-1 0 0,2 64 0,-3-239 0,-4 118 0,1 0 0,2 1 0,-1 0 0,2 0 0,11-24 0,-10 26 0,1 1 0,1 0 0,0 1 0,19-21 0,-23 28 0,2 1 0,-1 0 0,1 0 0,0 1 0,0-1 0,0 1 0,1 1 0,0 0 0,0 0 0,13-5 0,-18 8 0,0 1 0,0-1 0,0 0 0,0 1 0,0 0 0,0-1 0,0 1 0,0 0 0,0 1 0,0-1 0,1 0 0,-1 1 0,0 0 0,-1 0 0,1 0 0,0 0 0,0 0 0,0 0 0,0 1 0,-1 0 0,1-1 0,-1 1 0,1 0 0,-1 0 0,0 0 0,0 0 0,0 1 0,0-1 0,0 1 0,0-1 0,-1 1 0,1 0 0,1 5 0,2 3 0,-1 0 0,-1 0 0,0 0 0,0 0 0,-1 1 0,-1-1 0,1 22 0,-5 7 0,-1 0 0,-18 77 0,2-15 0,19-101 0,1 0 0,0 1 0,0-1 0,-1 0 0,1 0 0,0 0 0,0 0 0,0 0 0,1 1 0,-1-1 0,0 0 0,0 0 0,0 0 0,1 1 0,0-2 0,-1 1 0,0-1 0,0 0 0,1 0 0,-1 0 0,0 0 0,0 0 0,1 0 0,-1 0 0,0 0 0,1 0 0,-1 0 0,0 0 0,0 0 0,1 0 0,-1 0 0,0 0 0,1 0 0,-1 0 0,0-1 0,0 1 0,1 0 0,-1 0 0,0 0 0,0 0 0,1-1 0,-1 1 0,0 0 0,0 0 0,0 0 0,1-1 0,-1 1 0,21-28 0,42-86 0,26-39 0,-86 149 0,0-1 0,0 2 0,0-1 0,1 0 0,-1 1 0,1 0 0,0-1 0,0 1 0,0 1 0,9-5 0,-12 6 0,1 1 0,-1-1 0,1 1 0,-1 0 0,0-1 0,1 1 0,-1 0 0,1 0 0,-1 0 0,1 0 0,-1 0 0,0 1 0,1-1 0,-1 0 0,1 1 0,1 0 0,-1 0 0,0 1 0,0-1 0,-1 0 0,1 1 0,0-1 0,-1 1 0,0-1 0,1 1 0,-1 0 0,0 0 0,0-1 0,0 1 0,0 0 0,1 3 0,3 9 0,-1 0 0,0 0 0,-2 1 0,3 22 0,-4-19 0,2-1 0,7 29 0,-9-44 8,0 1 0,-1-1 0,1 0-1,0 1 1,0-1 0,1 0 0,-1 0-1,0 0 1,1 0 0,-1 0 0,1 0-1,0-1 1,0 1 0,-1 0 0,1-1-1,0 0 1,0 1 0,1-1 0,-1 0-1,0 0 1,4 1 0,-2-1 6,0 0 0,1-1 1,-1 1-1,0-1 0,0 0 0,1-1 0,-1 1 1,0-1-1,0 0 0,1 0 0,5-2 1,5-3-300,0-1 1,0-1-1,-1 0 1,0-1-1,18-14 1,-15 9-6542</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52.996"/>
    </inkml:context>
    <inkml:brush xml:id="br0">
      <inkml:brushProperty name="width" value="0.05" units="cm"/>
      <inkml:brushProperty name="height" value="0.05" units="cm"/>
    </inkml:brush>
  </inkml:definitions>
  <inkml:trace contextRef="#ctx0" brushRef="#br0">1 189 24575,'1'13'0,"0"1"0,2-1 0,0 0 0,7 21 0,2 9 0,-2 6 0,-3 0 0,2 59 0,-9 100 0,-16-323 0,8 18 0,-3-104 0,12 175 0,0 0 0,2-1 0,1 1 0,1 1 0,14-41 0,-16 57 0,0 1 0,1 0 0,0 0 0,1 1 0,-1-1 0,2 1 0,-1 0 0,1 0 0,0 1 0,0 0 0,1 0 0,-1 0 0,10-6 0,-11 10 0,-1-1 0,1 1 0,0 0 0,0 0 0,0 0 0,0 1 0,0 0 0,0 0 0,0 0 0,0 0 0,1 1 0,-1 0 0,0 0 0,0 0 0,0 1 0,1 0 0,-1 0 0,0 0 0,0 0 0,0 1 0,0 0 0,-1 0 0,8 5 0,-9-6 0,0 1 0,0 0 0,0 0 0,0 0 0,-1 0 0,1 1 0,-1-1 0,1 1 0,-1-1 0,0 1 0,0 0 0,0 0 0,-1 0 0,1 0 0,-1 0 0,1 0 0,-1 0 0,0 1 0,0-1 0,-1 0 0,1 1 0,-1-1 0,1 1 0,-1-1 0,0 0 0,0 1 0,-1-1 0,1 1 0,-1-1 0,0 0 0,0 1 0,-1 3 0,-1 1 0,-1 1 0,0-1 0,0 0 0,-1 0 0,0 0 0,-1-1 0,1 1 0,-1-1 0,-1-1 0,1 1 0,-9 5 0,-5 2-341,-1-1 0,-1-1-1,-39 17 1,-6-3-6485</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02.250"/>
    </inkml:context>
    <inkml:brush xml:id="br0">
      <inkml:brushProperty name="width" value="0.05" units="cm"/>
      <inkml:brushProperty name="height" value="0.05" units="cm"/>
    </inkml:brush>
  </inkml:definitions>
  <inkml:trace contextRef="#ctx0" brushRef="#br0">56 93 24575,'-1'-11'0,"-1"0"0,1 0 0,-2 0 0,1 0 0,-9-20 0,11 31 0,0 0 0,0 0 0,0-1 0,-1 1 0,1 0 0,0-1 0,0 1 0,0 0 0,0 0 0,0-1 0,0 1 0,0 0 0,0 0 0,-1-1 0,1 1 0,0 0 0,0 0 0,0-1 0,-1 1 0,1 0 0,0 0 0,0 0 0,0 0 0,-1-1 0,1 1 0,0 0 0,0 0 0,-1 0 0,1 0 0,0 0 0,-1 0 0,1 0 0,0 0 0,0 0 0,-1-1 0,1 1 0,0 0 0,-1 1 0,-5 11 0,0 28 0,5-35 0,-9 100 0,5 183 0,5-275 0,1-1 0,0 1 0,1-1 0,1 1 0,0-1 0,0 0 0,8 17 0,-9-25 0,0 0 0,1 0 0,-1 0 0,1 0 0,0 0 0,0-1 0,0 0 0,0 1 0,1-1 0,0 0 0,-1 0 0,1-1 0,0 1 0,0-1 0,0 0 0,1 0 0,-1 0 0,1-1 0,-1 1 0,1-1 0,-1 0 0,1-1 0,5 1 0,4 0 0,1-2 0,-1 0 0,1 0 0,-1-2 0,1 1 0,-1-2 0,19-6 0,4-5 0,51-27 0,-53 23-455,-1-2 0,48-40 0,-48 33-6371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02.954"/>
    </inkml:context>
    <inkml:brush xml:id="br0">
      <inkml:brushProperty name="width" value="0.05" units="cm"/>
      <inkml:brushProperty name="height" value="0.05" units="cm"/>
    </inkml:brush>
  </inkml:definitions>
  <inkml:trace contextRef="#ctx0" brushRef="#br0">98 31 24575,'-14'-3'0,"13"2"0,0 1 0,1 0 0,-1-1 0,1 1 0,-1 0 0,0 0 0,1 0 0,-1 0 0,1-1 0,-1 1 0,0 0 0,1 0 0,-1 0 0,0 0 0,1 0 0,-1 1 0,0-1 0,1 0 0,-1 0 0,1 0 0,-1 1 0,0-1 0,1 0 0,-1 0 0,1 1 0,-1-1 0,1 1 0,-1-1 0,1 0 0,-1 1 0,1-1 0,-1 1 0,1-1 0,0 1 0,-1-1 0,1 1 0,0 0 0,-1-1 0,1 1 0,-1 0 0,-7 13 0,1 1 0,0-1 0,-7 23 0,-2 4 0,15-38 0,-1 0 0,1 0 0,0 1 0,0-1 0,0 0 0,0 1 0,1-1 0,-1 1 0,1-1 0,0 1 0,0-1 0,0 1 0,1 3 0,0-5 0,0-1 0,-1 1 0,1-1 0,0 1 0,0 0 0,0-1 0,0 0 0,1 1 0,-1-1 0,0 0 0,0 1 0,1-1 0,-1 0 0,1 0 0,-1 0 0,1 0 0,0-1 0,-1 1 0,1 0 0,0-1 0,-1 1 0,1-1 0,0 1 0,0-1 0,0 0 0,2 0 0,5 1 0,0-1 0,0-1 0,0 1 0,0-1 0,0-1 0,0 0 0,-1 0 0,1-1 0,0 0 0,-1 0 0,9-5 0,-11 5 0,0-1 0,0 1 0,0-1 0,0-1 0,0 1 0,-1-1 0,0 1 0,0-2 0,0 1 0,0 0 0,-1-1 0,0 0 0,0 0 0,4-9 0,-7 12 0,0 0 0,-1 0 0,1 0 0,-1 0 0,1 0 0,-1 1 0,0-1 0,0 0 0,0 0 0,0 0 0,-1 0 0,1 0 0,-1 0 0,0 0 0,0 1 0,0-1 0,-1-3 0,0 2 0,-1 0 0,0 0 0,1 0 0,-1 1 0,-1-1 0,1 1 0,0 0 0,-1-1 0,0 2 0,-4-4 0,3 2 0,0 1 0,-1 0 0,0 1 0,1-1 0,-1 1 0,0 0 0,0 0 0,0 1 0,0 0 0,0 0 0,0 0 0,0 1 0,-1 0 0,1 0 0,0 1 0,-10 1 0,14-1 0,-1 0 0,1 0 0,0 0 0,0 0 0,0 0 0,0 0 0,1 0 0,-1 1 0,0-1 0,0 1 0,1-1 0,-1 1 0,1 0 0,-1 0 0,1-1 0,0 1 0,0 0 0,0 0 0,0 0 0,0 1 0,0-1 0,1 0 0,-1 0 0,0 0 0,1 1 0,0-1 0,0 0 0,0 0 0,0 1 0,0-1 0,0 0 0,0 0 0,1 1 0,-1-1 0,1 0 0,-1 0 0,1 0 0,0 1 0,0-1 0,0 0 0,0 0 0,1-1 0,-1 1 0,0 0 0,1 0 0,-1-1 0,1 1 0,0 0 0,-1-1 0,1 0 0,0 1 0,0-1 0,0 0 0,3 2 0,5 0 0,0 1 0,0-2 0,0 1 0,1-1 0,-1-1 0,1 0 0,-1 0 0,1-1 0,-1 0 0,1-1 0,-1 0 0,15-4 0,2-2 0,-1 0 0,0-2 0,39-18 0,-37 12 0,0-1 0,27-21 0,-55 37 0,0 0 0,0 0 0,1 0 0,-1-1 0,0 1 0,0 0 0,0 0 0,1 0 0,-1 0 0,0-1 0,0 1 0,0 0 0,1 0 0,-1 0 0,0 0 0,0 0 0,1 0 0,-1 0 0,0 0 0,0 0 0,1 0 0,-1 0 0,0 0 0,0 0 0,1 0 0,-1 0 0,0 0 0,0 0 0,1 0 0,-1 0 0,0 0 0,0 0 0,1 1 0,-1-1 0,0 0 0,1 11 0,-9 26 0,4-18 0,-3 31 0,2 1 0,3 76 0,22 102 0,-19-223 0,1 10 0,0 0 0,0 0 0,-2 0 0,-2 30 0,2-43 0,-1-1 0,1 1 0,-1-1 0,1 1 0,-1-1 0,0 1 0,0-1 0,0 1 0,0-1 0,0 0 0,-1 0 0,1 1 0,-1-1 0,1 0 0,-1 0 0,0 0 0,0-1 0,0 1 0,0 0 0,0-1 0,0 1 0,0-1 0,0 0 0,-1 0 0,1 0 0,0 0 0,-1 0 0,1 0 0,-1 0 0,1-1 0,-1 0 0,0 1 0,1-1 0,-1 0 0,1 0 0,-1 0 0,0-1 0,-3 0 0,-2 0 0,0 0 0,0-1 0,0 0 0,1-1 0,-1 0 0,0 0 0,1-1 0,0 0 0,0 0 0,0 0 0,0-1 0,1 0 0,0 0 0,0-1 0,0 0 0,1 0 0,-1 0 0,2-1 0,-1 0 0,1 0 0,0 0 0,0 0 0,1-1 0,0 1 0,0-1 0,1 0 0,-1 0 0,2 0 0,0 0 0,0 0 0,0 0 0,1 0 0,0 0 0,0-1 0,1 1 0,0 0 0,4-11 0,-2 5 0,2-1 0,0 1 0,0 1 0,2-1 0,-1 1 0,2 0 0,0 0 0,0 1 0,1 0 0,1 1 0,15-16 0,-18 21 0,0 0 0,0 0 0,1 1 0,0 0 0,0 0 0,0 1 0,0 0 0,1 0 0,-1 1 0,1 0 0,0 0 0,0 1 0,0 1 0,0-1 0,0 1 0,0 1 0,1 0 0,-1 0 0,16 3 0,32 13-1365,-34-8-5461</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03.139"/>
    </inkml:context>
    <inkml:brush xml:id="br0">
      <inkml:brushProperty name="width" value="0.05" units="cm"/>
      <inkml:brushProperty name="height" value="0.05" units="cm"/>
    </inkml:brush>
  </inkml:definitions>
  <inkml:trace contextRef="#ctx0" brushRef="#br0">0 57 24575,'3'-3'0,"4"-4"0,2-4 0,1-3 0,3 0 0,-1 6 0,-3 11 0,-2 8 0,-3 8 0,-2 7 0,2 6 0,0 3 0,-1-1 0,3-3 0,3-4 0,0-6-8191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03.297"/>
    </inkml:context>
    <inkml:brush xml:id="br0">
      <inkml:brushProperty name="width" value="0.05" units="cm"/>
      <inkml:brushProperty name="height" value="0.05" units="cm"/>
    </inkml:brush>
  </inkml:definitions>
  <inkml:trace contextRef="#ctx0" brushRef="#br0">130 88 24575,'-3'-6'0,"-4"-9"0,-4-5 0,-3 2 0,-3 3 0,-1 5 0,-1 6 0,3 8 0,4 6 0,4 7 0,4 5 0,5 4 0,9 1 0,6-1 0,0-5-8191</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03.528"/>
    </inkml:context>
    <inkml:brush xml:id="br0">
      <inkml:brushProperty name="width" value="0.05" units="cm"/>
      <inkml:brushProperty name="height" value="0.05" units="cm"/>
    </inkml:brush>
  </inkml:definitions>
  <inkml:trace contextRef="#ctx0" brushRef="#br0">154 12 24575,'3'1'0,"-1"1"0,1 0 0,0-1 0,0 0 0,-1 0 0,1 1 0,0-2 0,0 1 0,0 0 0,0 0 0,0-1 0,0 0 0,0 0 0,0 0 0,0 0 0,0 0 0,0 0 0,0-1 0,0 0 0,0 1 0,0-1 0,0 0 0,0 0 0,0-1 0,-1 1 0,1-1 0,-1 1 0,5-4 0,-7 5 0,0 0 0,1-1 0,-1 1 0,0 0 0,0 0 0,0 0 0,0 0 0,0-1 0,0 1 0,0 0 0,0 0 0,1 0 0,-1 0 0,0-1 0,0 1 0,0 0 0,0 0 0,0 0 0,0-1 0,0 1 0,0 0 0,0 0 0,0 0 0,0-1 0,0 1 0,0 0 0,-1 0 0,1 0 0,0-1 0,0 1 0,0 0 0,0 0 0,0 0 0,0-1 0,0 1 0,0 0 0,-1 0 0,1 0 0,0 0 0,0 0 0,0-1 0,0 1 0,-1 0 0,1 0 0,0 0 0,0 0 0,0 0 0,0 0 0,-1 0 0,1 0 0,0 0 0,0 0 0,0 0 0,-1 0 0,1 0 0,0 0 0,0 0 0,0 0 0,-1 0 0,1 0 0,0 0 0,0 0 0,0 0 0,-1 0 0,1 0 0,0 0 0,0 0 0,-1 1 0,-17 0 0,0 2 0,0 1 0,0 0 0,0 2 0,1 0 0,-1 1 0,2 1 0,-1 0 0,1 1 0,-21 16 0,35-24 0,0 1 0,0-1 0,0 1 0,1 0 0,-1 0 0,1-1 0,-1 1 0,1 0 0,0 0 0,0 0 0,0 1 0,0-1 0,0 0 0,0 0 0,0 1 0,1-1 0,-1 0 0,1 4 0,0-4 0,0 0 0,1 0 0,-1 0 0,1 0 0,0 0 0,0 0 0,0-1 0,-1 1 0,2 0 0,-1 0 0,0-1 0,0 1 0,0-1 0,1 1 0,-1-1 0,1 1 0,-1-1 0,1 0 0,0 0 0,-1 0 0,1 0 0,3 2 0,8 2 0,-1 0 0,1 0 0,0-1 0,1-1 0,-1 0 0,19 1 0,85 2 0,-112-6 0,71-2-1365,-7-1-5461</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15.429"/>
    </inkml:context>
    <inkml:brush xml:id="br0">
      <inkml:brushProperty name="width" value="0.05" units="cm"/>
      <inkml:brushProperty name="height" value="0.05" units="cm"/>
    </inkml:brush>
  </inkml:definitions>
  <inkml:trace contextRef="#ctx0" brushRef="#br0">22 243 24575,'-7'-1'0,"1"1"0,2 10 0,2 16 0,0-1 0,2 1 0,1 0 0,0 0 0,3 0 0,0 0 0,1-1 0,1 0 0,11 27 0,-16-51 0,-1 1 0,0-1 0,1 0 0,-1 0 0,0 0 0,1 0 0,-1 0 0,1 0 0,0 0 0,-1 0 0,1 0 0,0 0 0,-1 0 0,1-1 0,0 1 0,0 0 0,1 0 0,-2-1 0,1 0 0,-1 0 0,1-1 0,-1 1 0,0 0 0,1-1 0,-1 1 0,0-1 0,1 1 0,-1 0 0,0-1 0,1 1 0,-1-1 0,0 1 0,0-1 0,0 1 0,1-1 0,-1 1 0,0-1 0,0 1 0,0-1 0,0 1 0,0-1 0,0 0 0,3-44 0,-5-52 0,0 36 0,8-82 0,-4 131 0,0-1 0,1 1 0,0 0 0,0 0 0,1 1 0,1-1 0,0 1 0,1 0 0,9-15 0,-11 21 0,0 0 0,0 0 0,0 0 0,1 1 0,0 0 0,0 0 0,0 0 0,0 0 0,0 1 0,1 0 0,-1 0 0,1 0 0,0 1 0,0 0 0,0 0 0,0 0 0,0 1 0,1 0 0,-1 0 0,9 1 0,-7 0 0,0 1 0,-1 0 0,1 0 0,0 1 0,0 0 0,0 0 0,-1 1 0,1 0 0,-1 0 0,0 1 0,0 0 0,0 0 0,11 10 0,-16-12 0,1 0 0,-1 0 0,1 1 0,-1-1 0,0 1 0,0 0 0,0 0 0,0 0 0,-1 0 0,1 0 0,-1 0 0,0 0 0,0 0 0,0 0 0,0 1 0,0-1 0,-1 0 0,1 1 0,-1-1 0,0 1 0,0-1 0,0 0 0,-1 1 0,1-1 0,-1 0 0,0 1 0,0-1 0,0 0 0,0 0 0,0 1 0,-1-1 0,1 0 0,-1-1 0,-3 6 0,2-4 0,1-1 0,-1 1 0,0-1 0,0 1 0,0-1 0,-1 0 0,1 0 0,-1 0 0,1 0 0,-1-1 0,-7 4 0,10-6 0,1 0 0,-1-1 0,1 1 0,0 0 0,-1 0 0,1-1 0,0 1 0,0 0 0,-1-1 0,1 1 0,0-1 0,0 1 0,-1 0 0,1-1 0,0 1 0,0-1 0,0 1 0,0 0 0,-1-1 0,1 1 0,0-1 0,0 1 0,0-1 0,0 1 0,0-1 0,0 1 0,0 0 0,0-1 0,1 1 0,-1-1 0,0 1 0,0-1 0,3-24 0,-2 20 0,8-35 0,-6 35 0,-2 0 0,1 0 0,-1 0 0,1-1 0,-1 1 0,-1 0 0,1-1 0,-1 1 0,0 0 0,0-1 0,-2-7 0,2 13 0,0-1 0,-1 0 0,1 0 0,-1 0 0,1 0 0,-1 1 0,1-1 0,-1 0 0,0 0 0,1 1 0,-1-1 0,0 1 0,1-1 0,-1 0 0,0 1 0,0-1 0,0 1 0,1 0 0,-1-1 0,0 1 0,0 0 0,0-1 0,0 1 0,0 0 0,0 0 0,0 0 0,0 0 0,1 0 0,-1 0 0,0 0 0,0 0 0,0 0 0,0 0 0,0 1 0,0-1 0,0 0 0,0 0 0,1 1 0,-2 0 0,-5 2 0,0 0 0,0 1 0,-11 7 0,13-8 0,-3 2 0,-20 12 0,1 1 0,1 2 0,1 0 0,-30 31 0,49-44 0,0 0 0,1 0 0,0 1 0,0-1 0,1 1 0,0 0 0,0 0 0,-4 17 0,7-19 0,-1 1 0,2-1 0,-1 0 0,1 1 0,0-1 0,0 0 0,1 1 0,0-1 0,0 0 0,0 1 0,1-1 0,0 0 0,5 11 0,-2-8 0,0-1 0,1 1 0,-1-1 0,2 0 0,-1-1 0,1 0 0,11 10 0,58 39 0,-75-55 0,8 4 22,-1 0-1,1 0 0,1-1 1,-1 0-1,1 0 0,-1-1 1,1-1-1,0 1 0,0-2 1,0 1-1,0-1 0,1-1 1,-1 0-1,0 0 0,16-4 1,-13 2-165,0-1 1,0-1 0,0 0 0,-1-1-1,0 0 1,0-1 0,0 0 0,-1-1 0,0 0-1,0-1 1,14-13 0,-6 2-6684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16.223"/>
    </inkml:context>
    <inkml:brush xml:id="br0">
      <inkml:brushProperty name="width" value="0.05" units="cm"/>
      <inkml:brushProperty name="height" value="0.05" units="cm"/>
    </inkml:brush>
  </inkml:definitions>
  <inkml:trace contextRef="#ctx0" brushRef="#br0">87 176 24575,'-11'2'0,"0"0"0,0 1 0,0 0 0,1 1 0,-19 8 0,25-10 0,42-16 0,0 2 0,0 2 0,78-11 0,-41 9 0,-48 3 0,-23 7 0,1 0 0,0 1 0,0 0 0,0-1 0,-1 1 0,9 0 0,-12 1 0,0 0 0,0 0 0,0 1 0,0-1 0,0 0 0,1 1 0,-1-1 0,0 0 0,0 1 0,0 0 0,0-1 0,0 1 0,0-1 0,0 1 0,0 0 0,-1 0 0,1 0 0,0 0 0,0-1 0,-1 1 0,1 0 0,0 0 0,-1 0 0,1 0 0,-1 1 0,1-1 0,-1 0 0,0 0 0,1 0 0,-1 0 0,0 3 0,9 44 0,-3 1 0,-1 75 0,3-168 0,1-1 0,16-45 0,-8 28 0,-17 62 0,3-13 0,0 0 0,1 1 0,1-1 0,0 1 0,0 0 0,1 1 0,8-12 0,-13 22 0,-1 0 0,1 0 0,-1 0 0,1 1 0,0-1 0,-1 0 0,1 0 0,0 1 0,-1-1 0,1 1 0,0-1 0,0 1 0,0-1 0,0 1 0,-1-1 0,1 1 0,0 0 0,0-1 0,0 1 0,0 0 0,0 0 0,0 0 0,0 0 0,0 0 0,0 0 0,0 0 0,0 0 0,0 0 0,0 0 0,0 0 0,0 1 0,-1-1 0,1 0 0,0 1 0,0-1 0,0 1 0,0-1 0,0 1 0,-1-1 0,1 1 0,0-1 0,-1 1 0,1 0 0,0 0 0,-1-1 0,1 1 0,0 0 0,-1 0 0,0 0 0,1 0 0,3 5 0,-1 0 0,0 0 0,-1 0 0,1 0 0,2 12 0,2 13 0,-1 1 0,2 38 0,-8-69 0,0-1 0,0 1 0,0 0 0,0-1 0,0 1 0,0 0 0,0 0 0,0-1 0,0 1 0,0 0 0,0-1 0,1 1 0,-1 0 0,0-1 0,0 1 0,1-1 0,-1 1 0,0 0 0,1-1 0,-1 1 0,1-1 0,-1 1 0,1-1 0,-1 1 0,1-1 0,-1 0 0,1 1 0,0 0 0,1-1 0,-1 0 0,0 0 0,0-1 0,0 1 0,0 0 0,0 0 0,0-1 0,0 1 0,0 0 0,0-1 0,0 1 0,0-1 0,0 0 0,0 1 0,2-2 0,6-6 0,0 0 0,12-15 0,-17 18 0,21-27 0,-20 25 0,0 0 0,0 0 0,0 1 0,1-1 0,0 1 0,0 1 0,0-1 0,1 1 0,9-6 0,-15 11 0,0 0 0,-1-1 0,1 1 0,0 0 0,0 0 0,0-1 0,-1 1 0,1 0 0,0 0 0,0 0 0,0 0 0,0 0 0,0 0 0,-1 0 0,1 1 0,0-1 0,0 0 0,0 0 0,0 1 0,-1-1 0,1 0 0,0 1 0,0-1 0,-1 1 0,2 0 0,-1 0 0,0 1 0,1-1 0,-1 1 0,0-1 0,0 1 0,0 0 0,0 0 0,0-1 0,0 1 0,0 3 0,1 5 0,0-1 0,0 1 0,0 13 0,-2-22 0,1 42 102,-1-16-1,8 50 0,-7-69-240,1-1 0,0 0 0,0 0 0,0 0 0,1 0 0,0 0-1,1 0 1,0-1 0,0 1 0,0-1 0,8 8 0,2-1-6687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35.780"/>
    </inkml:context>
    <inkml:brush xml:id="br0">
      <inkml:brushProperty name="width" value="0.05" units="cm"/>
      <inkml:brushProperty name="height" value="0.05" units="cm"/>
    </inkml:brush>
  </inkml:definitions>
  <inkml:trace contextRef="#ctx0" brushRef="#br0">260 0 24575,'-17'0'0,"1"1"0,0 1 0,0 0 0,0 1 0,0 1 0,0 0 0,1 1 0,-1 1 0,1 0 0,1 1 0,-19 12 0,29-15 0,-1 0 0,0 1 0,1 0 0,0 0 0,0 0 0,0 0 0,1 1 0,0-1 0,0 1 0,0 0 0,1 0 0,0 0 0,0 0 0,0 0 0,1 0 0,0 1 0,0-1 0,0 10 0,2 10 0,0-1 0,1 0 0,8 33 0,-10-57 0,10 56-341,2 0 0,2-1-1,32 79 1,-32-107-6485</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16.519"/>
    </inkml:context>
    <inkml:brush xml:id="br0">
      <inkml:brushProperty name="width" value="0.05" units="cm"/>
      <inkml:brushProperty name="height" value="0.05" units="cm"/>
    </inkml:brush>
  </inkml:definitions>
  <inkml:trace contextRef="#ctx0" brushRef="#br0">0 95 24575,'0'-4'0,"3"-45"0,-3 46 0,0 0 0,1 1 0,-1-1 0,1 0 0,0 1 0,0-1 0,0 1 0,0-1 0,0 1 0,1 0 0,-1-1 0,1 1 0,0 0 0,3-4 0,-5 6 0,1 0 0,-1 0 0,0 0 0,1 0 0,-1 0 0,1-1 0,-1 1 0,0 0 0,1 0 0,-1 0 0,1 0 0,-1 1 0,0-1 0,1 0 0,-1 0 0,1 0 0,-1 0 0,0 0 0,1 0 0,-1 1 0,1-1 0,-1 0 0,0 0 0,1 0 0,-1 1 0,0-1 0,1 0 0,-1 1 0,0-1 0,0 0 0,1 1 0,-1-1 0,0 0 0,0 1 0,0-1 0,1 0 0,-1 1 0,0-1 0,0 1 0,8 17 0,-4-1 0,0 0 0,-1 0 0,0 0 0,-1 23 0,-5 71 0,-11-18 0,13-92 0,1 0 0,0 1 0,1-1 0,-1 0 0,0 1 0,0-1 0,0 0 0,1 1 0,-1-1 0,1 0 0,-1 0 0,1 1 0,0-1 0,-1 0 0,1 0 0,0 0 0,0 0 0,0 0 0,-1 0 0,1 0 0,0 0 0,0 0 0,1 0 0,-1 0 0,0-1 0,0 1 0,0 0 0,1-1 0,-1 1 0,0-1 0,0 0 0,1 1 0,1-1 0,6 2 0,-1-1 0,0 0 0,1-1 0,10 0 0,-15-1 0,200-18 315,-56 3-1995,-96 13-5146</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21.140"/>
    </inkml:context>
    <inkml:brush xml:id="br0">
      <inkml:brushProperty name="width" value="0.05" units="cm"/>
      <inkml:brushProperty name="height" value="0.05" units="cm"/>
    </inkml:brush>
  </inkml:definitions>
  <inkml:trace contextRef="#ctx0" brushRef="#br0">132 38 24575,'-132'0'0,"1223"-11"-897,-560 3 595,324-10-94,-841 17 410,1 1 47,-1 0-1,28 4 1,-41-4-48,-1 0 1,1 0 0,0 0 0,0 1-1,0-1 1,-1 0 0,1 0-1,0 0 1,-1 1 0,1-1-1,0 0 1,-1 1 0,1-1-1,0 1 1,-1-1 0,1 0-1,0 1 1,-1 0 0,1-1 0,-1 1-1,1-1 1,-1 1 0,0 0-1,1-1 1,-1 1 0,1 0-1,-1-1 1,0 1 0,0 0-1,1-1 1,-1 1 0,0 0 0,0 0-1,0 0 1,0-1 0,0 1-1,0 0 1,0 0 0,0-1-1,0 1 1,0 0 0,0 0-1,-1-1 1,1 1 0,0 0-1,-1-1 1,1 1 0,0 0 0,-1 0-1,-3 6 113,-1 0 0,1-1 0,-1 0 1,-6 7-1,0 0-42,-4 7-84,2 0 0,0 2 0,2-1 0,0 1 0,1 1 0,1 0 0,-7 33 0,8-17 0,1-1 0,2 1 0,1 78 0,9-20 0,4-1 0,27 120 0,63 185 0,-93-380 0,47 168 0,50 208 0,-103-397 0,23 136 0,-21-121 0,-1 1 0,-1 0 0,0 0 0,-1-1 0,-1 1 0,-6 24 0,8-38 0,-1 1 0,0-1 0,0 0 0,0 0 0,0 1 0,0-1 0,-1 0 0,1 0 0,-3 3 0,3-4 0,0-1 0,1 1 0,-1 0 0,0-1 0,0 1 0,1-1 0,-1 0 0,0 1 0,0-1 0,0 1 0,0-1 0,1 0 0,-1 0 0,0 1 0,0-1 0,0 0 0,0 0 0,-2 0 0,2-1 0,-1 0 0,0 1 0,0-1 0,1 0 0,-1 0 0,0 0 0,1 0 0,-1 0 0,1 0 0,0-1 0,-1 1 0,1 0 0,0-1 0,0 1 0,0-1 0,0 0 0,0 1 0,0-1 0,0 0 0,0 1 0,1-1 0,-1 0 0,0-3 0,-4-19-1365,1 0-5461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21.466"/>
    </inkml:context>
    <inkml:brush xml:id="br0">
      <inkml:brushProperty name="width" value="0.05" units="cm"/>
      <inkml:brushProperty name="height" value="0.05" units="cm"/>
    </inkml:brush>
  </inkml:definitions>
  <inkml:trace contextRef="#ctx0" brushRef="#br0">65 10 24575,'-8'1'0,"-1"0"0,1 0 0,0 1 0,-12 4 0,11-3 0,9-3 0,0 0 0,0 0 0,-1 0 0,1 0 0,0 0 0,0 0 0,0 0 0,0 0 0,0 0 0,0 0 0,0 0 0,0 0 0,0 0 0,0 0 0,0 0 0,-1 0 0,1 0 0,0 0 0,0 0 0,0 1 0,0-1 0,0 0 0,0 0 0,0 0 0,0 0 0,0 0 0,0 0 0,0 0 0,0 0 0,0 0 0,0 0 0,0 1 0,0-1 0,0 0 0,0 0 0,0 0 0,0 0 0,0 0 0,0 0 0,0 0 0,0 0 0,0 0 0,0 1 0,0-1 0,0 0 0,0 0 0,0 0 0,0 0 0,1 0 0,-1 0 0,0 0 0,0 0 0,0 0 0,0 0 0,0 0 0,0 0 0,0 0 0,0 0 0,0 0 0,0 0 0,0 1 0,0-1 0,1 0 0,-1 0 0,0 0 0,0 0 0,0 0 0,0 0 0,12 6 0,15 3 0,108 44 0,7 1 0,-121-47 0,1-2 0,-1 0 0,1-1 0,39 1 0,-47-6 0,-1 0 0,1-1 0,-1 0 0,0-2 0,0 1 0,0-1 0,0-1 0,0 0 0,-1-1 0,20-13 0,-11 5 0,-1 0 0,0-2 0,-1 0 0,31-35 0,-42 40 0,-8 11 0,-1 0 0,1 0 0,0 0 0,0 0 0,0 0 0,0 0 0,0 0 0,0 0 0,0 0 0,0 0 0,0 0 0,0 0 0,0 0 0,0 0 0,0 1 0,0-1 0,0 0 0,0 0 0,0 0 0,-1 0 0,1 0 0,0 0 0,0 0 0,0-1 0,0 1 0,0 0 0,0 0 0,0 0 0,0 0 0,0 0 0,0 0 0,0 0 0,0 0 0,0 0 0,0 0 0,0 0 0,0 0 0,0 0 0,0 0 0,-1 0 0,1 0 0,0 0 0,0 0 0,0 0 0,0 0 0,0 0 0,0 0 0,0 0 0,0 0 0,0-1 0,0 1 0,0 0 0,0 0 0,0 0 0,0 0 0,0 0 0,0 0 0,0 0 0,0 0 0,0 0 0,0 0 0,0 0 0,0 0 0,0 0 0,0 0 0,0 0 0,0 0 0,0-1 0,-19 14 0,-43 36-1365,26-22-5461</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26.934"/>
    </inkml:context>
    <inkml:brush xml:id="br0">
      <inkml:brushProperty name="width" value="0.05" units="cm"/>
      <inkml:brushProperty name="height" value="0.05" units="cm"/>
    </inkml:brush>
  </inkml:definitions>
  <inkml:trace contextRef="#ctx0" brushRef="#br0">77 218 24575,'-2'-1'0,"-1"1"0,1-1 0,0 0 0,-1 1 0,1-1 0,0 0 0,0 0 0,0-1 0,-1 1 0,1 0 0,0-1 0,1 1 0,-1-1 0,-3-3 0,0 0 0,1 0 0,0 0 0,0-1 0,-4-6 0,5 6 0,0-1 0,1 0 0,0 1 0,0-1 0,1 0 0,0 0 0,0 0 0,0 0 0,1-8 0,0 12 0,0 1 0,0-1 0,0 1 0,0-1 0,1 1 0,-1-1 0,1 1 0,-1-1 0,1 1 0,0 0 0,0-1 0,0 1 0,0 0 0,1 0 0,-1 0 0,1 0 0,-1 0 0,1 0 0,-1 0 0,1 0 0,0 0 0,0 1 0,0-1 0,0 1 0,0 0 0,1-1 0,3-1 0,-4 3 0,-1 0 0,1 0 0,-1 0 0,1 0 0,-1 0 0,1 0 0,-1 0 0,1 1 0,-1-1 0,1 1 0,-1-1 0,0 1 0,1-1 0,-1 1 0,0 0 0,1-1 0,-1 1 0,0 0 0,0 0 0,0 0 0,0 0 0,0 0 0,0 0 0,0 1 0,0-1 0,1 2 0,3 4 0,-1 0 0,0 1 0,4 11 0,1 6 0,-1 0 0,-2 1 0,0 0 0,-2 1 0,2 29 0,-5 136 0,-2-143 0,0 0 0,4-89 0,2-1 0,1 1 0,2 0 0,21-60 0,-18 69 0,1 0 0,1 1 0,2 1 0,0 0 0,3 1 0,32-42 0,-45 65 0,0-1 0,1 1 0,-1 0 0,1 0 0,0 0 0,1 1 0,-1 0 0,0 0 0,11-3 0,-15 6 0,0 0 0,0 1 0,0-1 0,0 1 0,0 0 0,0-1 0,0 1 0,1 0 0,-1 0 0,0 1 0,0-1 0,0 0 0,0 1 0,0-1 0,0 1 0,0 0 0,0-1 0,0 1 0,0 0 0,0 0 0,0 1 0,-1-1 0,1 0 0,0 0 0,-1 1 0,1-1 0,-1 1 0,1 0 0,-1-1 0,0 1 0,0 0 0,0 0 0,0 0 0,0 0 0,0 0 0,1 3 0,6 21 0,0-1 0,-2 1 0,-1 0 0,-1 1 0,0 36 0,1-7 0,-2-10 0,-2-25 0,8 42 0,-9-62 0,0-1 0,0 1 0,0-1 0,0 1 0,0-1 0,0 1 0,0-1 0,0 1 0,1 0 0,-1-1 0,0 0 0,0 1 0,1-1 0,-1 1 0,0-1 0,1 1 0,-1-1 0,0 1 0,1-1 0,-1 0 0,1 1 0,-1-1 0,1 0 0,-1 1 0,1-1 0,-1 0 0,1 0 0,-1 0 0,1 1 0,0-1 0,0 0 0,0-1 0,0 1 0,0 0 0,0-1 0,0 1 0,0-1 0,-1 1 0,1-1 0,0 1 0,0-1 0,0 0 0,0 1 0,-1-1 0,2-1 0,23-35 0,-23 35 0,75-150 0,-32 60 0,-44 89 0,1 0 0,-1 1 0,1-1 0,0 0 0,0 1 0,0-1 0,5-3 0,-7 6 0,1-1 0,-1 1 0,0 0 0,1 0 0,-1-1 0,0 1 0,1 0 0,-1 0 0,1 0 0,-1 0 0,0 0 0,1 0 0,-1-1 0,1 1 0,-1 0 0,1 0 0,-1 0 0,1 0 0,-1 1 0,0-1 0,1 0 0,-1 0 0,1 0 0,0 1 0,0-1 0,0 1 0,-1 0 0,1-1 0,-1 1 0,1 0 0,0 0 0,-1-1 0,1 1 0,-1 0 0,0 0 0,1 0 0,-1 0 0,0-1 0,1 3 0,3 15 0,-2 0 0,0 0 0,0 0 0,-2 1 0,-1 18 0,0-10 0,3 36 0,0-47 69,1-1-1,1 1 0,0-1 0,11 28 1,-11-35-240,0 0 0,0 0 1,1 0-1,0-1 0,0 0 1,1 1-1,0-2 0,0 1 1,13 9-1,2-2-6655</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27.402"/>
    </inkml:context>
    <inkml:brush xml:id="br0">
      <inkml:brushProperty name="width" value="0.05" units="cm"/>
      <inkml:brushProperty name="height" value="0.05" units="cm"/>
    </inkml:brush>
  </inkml:definitions>
  <inkml:trace contextRef="#ctx0" brushRef="#br0">62 315 24575,'9'-137'0,"0"-5"0,-9 138 0,-1 1 0,1-1 0,0 0 0,-1 1 0,0-1 0,0 1 0,-1-4 0,2 7 0,0 0 0,0 0 0,0-1 0,0 1 0,0 0 0,0 0 0,0 0 0,-1 0 0,1-1 0,0 1 0,0 0 0,0 0 0,0 0 0,0 0 0,0 0 0,-1 0 0,1-1 0,0 1 0,0 0 0,0 0 0,0 0 0,-1 0 0,1 0 0,0 0 0,0 0 0,0 0 0,-1 0 0,1 0 0,0 0 0,0 0 0,0 0 0,0 0 0,-1 0 0,1 0 0,0 0 0,0 0 0,0 0 0,-1 0 0,1 0 0,0 0 0,0 0 0,0 1 0,-9 14 0,1 7 0,2 0 0,0 0 0,2 0 0,0 1 0,1 0 0,2 0 0,0 0 0,2 0 0,0-1 0,2 1 0,0 0 0,11 38 0,-11-53 0,1-1 0,-1 1 0,1-1 0,1 0 0,-1 0 0,9 9 0,-12-14 0,1-1 0,-1 0 0,1 1 0,-1-1 0,1 0 0,-1 0 0,1 0 0,-1 0 0,1 0 0,0 0 0,0-1 0,-1 1 0,1-1 0,3 2 0,-3-3 0,-1 1 0,0 0 0,1 0 0,-1 0 0,0-1 0,1 1 0,-1-1 0,0 1 0,0-1 0,1 1 0,-1-1 0,0 0 0,0 0 0,0 0 0,0 1 0,0-1 0,0 0 0,0 0 0,0 0 0,0-1 0,0 1 0,-1 0 0,2-1 0,4-11 0,1 0 0,-2-1 0,0 1 0,0-1 0,-2 0 0,1 0 0,0-16 0,12-40 0,-16 69 0,0 1 0,0 0 0,0-1 0,0 1 0,0 0 0,0-1 0,0 1 0,0 0 0,0-1 0,0 1 0,0-1 0,0 1 0,0 0 0,0-1 0,1 1 0,-1 0 0,0-1 0,0 1 0,0 0 0,1 0 0,-1-1 0,0 1 0,0 0 0,1 0 0,-1-1 0,0 1 0,1 0 0,-1 0 0,0 0 0,1-1 0,-1 1 0,0 0 0,1 0 0,-1 0 0,0 0 0,1 0 0,-1 0 0,0 0 0,1 0 0,-1 0 0,0 0 0,1 0 0,8 16 0,3 33 0,-12-49 0,23 121 0,12 213 0,-35-319 0,0 0 0,0 0 0,-2 0 0,0 0 0,0 0 0,-9 26 0,10-37 0,-1-1 0,1 1 0,-1-1 0,0 1 0,0-1 0,0 0 0,-1 1 0,1-1 0,-1-1 0,0 1 0,0 0 0,0 0 0,0-1 0,0 0 0,0 0 0,-1 0 0,1 0 0,-1 0 0,0-1 0,1 1 0,-1-1 0,0 0 0,0 0 0,0 0 0,0-1 0,1 1 0,-1-1 0,0 0 0,0 0 0,-6-2 0,2 1 0,1 0 0,0 0 0,0-1 0,0-1 0,0 1 0,0-1 0,1 0 0,-1-1 0,1 1 0,0-1 0,0 0 0,0-1 0,0 0 0,1 0 0,0 0 0,0 0 0,0-1 0,-7-11 0,7 8 0,-1 0 0,2-1 0,-1 0 0,1 1 0,1-1 0,0-1 0,0 1 0,1 0 0,0-1 0,1 1 0,0-1 0,1-16 0,2 8 34,1-1 1,1 1-1,1 0 0,1 0 0,0 1 0,1 0 0,1 0 0,1 0 0,16-24 1,-9 20-279,0 0 0,1 1 0,2 1 0,0 0 1,1 2-1,27-21 0,-3 9-6582</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27.993"/>
    </inkml:context>
    <inkml:brush xml:id="br0">
      <inkml:brushProperty name="width" value="0.05" units="cm"/>
      <inkml:brushProperty name="height" value="0.05" units="cm"/>
    </inkml:brush>
  </inkml:definitions>
  <inkml:trace contextRef="#ctx0" brushRef="#br0">42 292 24575,'1'-1'0,"0"0"0,0 0 0,0 0 0,0 0 0,0 0 0,-1 0 0,1-1 0,0 1 0,-1 0 0,1 0 0,-1-1 0,1 1 0,-1 0 0,0-1 0,0 1 0,0-1 0,1 1 0,-1 0 0,0-1 0,-1 1 0,1-1 0,0 1 0,0 0 0,-1-1 0,1 1 0,0-1 0,-1 1 0,1 0 0,-2-2 0,1 2 0,1 1 0,0 0 0,0 0 0,-1 0 0,1 0 0,0-1 0,-1 1 0,1 0 0,0 0 0,-1 0 0,1 0 0,0 0 0,-1 0 0,1 0 0,0 0 0,-1 0 0,1 0 0,0 0 0,-1 0 0,1 1 0,0-1 0,-1 0 0,1 0 0,0 0 0,-1 0 0,1 0 0,0 1 0,0-1 0,-1 0 0,1 0 0,0 0 0,0 1 0,-1-1 0,1 0 0,0 0 0,0 1 0,0-1 0,0 0 0,-1 1 0,1-1 0,0 0 0,0 1 0,0-1 0,0 0 0,0 1 0,-6 16 0,2 4 0,2 1 0,0 0 0,1-1 0,1 1 0,1 0 0,5 25 0,33 127 0,-39-173 0,2 7 0,1 0 0,-1 0 0,1 0 0,5 6 0,-8-14 0,0 0 0,0 0 0,0 0 0,0 0 0,0-1 0,0 1 0,0 0 0,0 0 0,0 0 0,0 0 0,0 0 0,0-1 0,1 1 0,-1 0 0,0 0 0,0 0 0,0 0 0,0 0 0,0 0 0,0 0 0,1 0 0,-1-1 0,0 1 0,0 0 0,0 0 0,0 0 0,1 0 0,-1 0 0,0 0 0,0 0 0,0 0 0,0 0 0,1 0 0,-1 0 0,0 0 0,0 0 0,0 0 0,0 0 0,1 0 0,-1 0 0,0 0 0,0 0 0,0 1 0,0-1 0,0 0 0,1 0 0,-1 0 0,0 0 0,0 0 0,-1-18 0,-33-120 0,0 0 0,15-15 0,17 133 0,2 0 0,0-1 0,2 1 0,0-1 0,7-28 0,-8 44 0,0 1 0,0 0 0,1 0 0,-1 0 0,1 1 0,0-1 0,0 0 0,1 1 0,-1-1 0,0 1 0,1 0 0,0 0 0,0 0 0,0 0 0,0 0 0,1 0 0,3-2 0,-4 4 0,1 0 0,-1 0 0,1 0 0,-1 0 0,1 1 0,-1-1 0,1 1 0,0 0 0,-1 0 0,1 0 0,-1 0 0,1 1 0,0-1 0,-1 1 0,1 0 0,-1 0 0,0 0 0,1 1 0,-1-1 0,4 3 0,2 1 0,0 0 0,-1 0 0,0 1 0,0 0 0,0 1 0,0 0 0,-1 0 0,0 0 0,-1 1 0,11 16 0,-14-20 0,-1 0 0,0 0 0,0 0 0,-1 0 0,1 1 0,-1-1 0,0 0 0,0 1 0,0-1 0,-1 1 0,0-1 0,1 1 0,-2-1 0,1 1 0,0-1 0,-1 1 0,0-1 0,0 1 0,0-1 0,-1 0 0,1 0 0,-1 1 0,0-1 0,0 0 0,-1 0 0,-3 5 0,-17 13 0,-8 8 0,30-28 0,0-1 0,0 1 0,0-1 0,0 1 0,0-1 0,0 1 0,0 0 0,1-1 0,-1 1 0,1 0 0,-1 0 0,1-1 0,-1 1 0,1 0 0,0 0 0,0 0 0,0 2 0,2 0 0,0 0 0,1 0 0,-1 0 0,1 0 0,0-1 0,0 1 0,0-1 0,0 0 0,0 0 0,1 0 0,0 0 0,-1-1 0,6 4 0,9 7 0,-10-6 0,0 0 0,-1 1 0,0 0 0,0 0 0,-1 1 0,0 0 0,0 0 0,7 17 0,-11-22 0,-1-1 0,0 1 0,0-1 0,0 1 0,0 0 0,0 0 0,-1-1 0,1 1 0,-1 0 0,0 0 0,0 0 0,-1-1 0,1 1 0,-1 0 0,0 0 0,0-1 0,0 1 0,0 0 0,-1-1 0,1 1 0,-1-1 0,0 0 0,0 1 0,0-1 0,-1 0 0,1 0 0,-5 3 0,-3 3 0,-1-1 0,0-1 0,0 0 0,-1-1 0,1 0 0,-1 0 0,-14 3 0,-5 1 0,-52 9 0,79-18 43,2-1-121,1 1 0,-1-1 0,1 0-1,-1 1 1,1-1 0,-1 0 0,1 0-1,-1 0 1,0 0 0,1 0 0,-1 0-1,1-1 1,-1 1 0,1-1 0,-1 1-1,1-1 1,-2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28.306"/>
    </inkml:context>
    <inkml:brush xml:id="br0">
      <inkml:brushProperty name="width" value="0.05" units="cm"/>
      <inkml:brushProperty name="height" value="0.05" units="cm"/>
    </inkml:brush>
  </inkml:definitions>
  <inkml:trace contextRef="#ctx0" brushRef="#br0">111 81 24575,'2'0'0,"-1"-1"0,1 1 0,-1 0 0,1-1 0,-1 1 0,1-1 0,-1 0 0,0 1 0,1-1 0,-1 0 0,0 0 0,0 0 0,1 0 0,-1 0 0,0 0 0,0 0 0,0 0 0,0-1 0,0 1 0,-1 0 0,1-1 0,0 1 0,-1 0 0,1-1 0,-1 1 0,1-1 0,-1 1 0,1-1 0,-1 1 0,0-1 0,0-1 0,0 2 0,1-1 0,-1 1 0,0 0 0,0 0 0,0-1 0,0 1 0,0 0 0,-1-1 0,1 1 0,0 0 0,-1 0 0,1-1 0,0 1 0,-1 0 0,1 0 0,-1 0 0,0 0 0,1 0 0,-1 0 0,0 0 0,0 0 0,0 0 0,0 0 0,0 0 0,0 0 0,0 0 0,0 1 0,0-1 0,0 0 0,0 1 0,0-1 0,-1 1 0,1-1 0,0 1 0,0 0 0,-1-1 0,1 1 0,-2 0 0,-1 0 0,1 1 0,0-1 0,-1 1 0,1 0 0,0 0 0,0 0 0,-1 1 0,1-1 0,0 1 0,0-1 0,1 1 0,-1 0 0,0 0 0,1 0 0,-6 6 0,3-2 0,-1 0 0,1 0 0,0 1 0,0 0 0,-5 11 0,6-7 0,0 0 0,0 1 0,1 0 0,0-1 0,1 1 0,1 0 0,-1 0 0,2 1 0,0-1 0,0 0 0,5 24 0,-4-29 0,1 1 0,0-1 0,0 1 0,0-1 0,1 0 0,0 0 0,1 0 0,-1 0 0,1 0 0,1-1 0,-1 0 0,1 1 0,0-2 0,1 1 0,-1-1 0,1 0 0,0 0 0,0 0 0,12 6 0,-14-9 0,-1-1 0,1 1 0,0-1 0,0 0 0,0 0 0,0 0 0,0 0 0,0-1 0,0 0 0,0 1 0,0-2 0,1 1 0,-1 0 0,0-1 0,0 0 0,0 0 0,0 0 0,-1 0 0,1 0 0,0-1 0,0 0 0,-1 0 0,1 0 0,-1 0 0,1-1 0,-1 1 0,0-1 0,0 0 0,0 0 0,-1 0 0,5-6 0,1-2 0,-2 1 0,1-1 0,-2-1 0,1 1 0,-1-1 0,-1 0 0,0 0 0,-1 0 0,2-14 0,-3 12 43,-1 0 0,0 0-1,-1 0 1,-1 0 0,0 0-1,0 0 1,-6-21 0,6 31-112,0-1 1,-1 0 0,0 0 0,0 1-1,0-1 1,0 1 0,0 0-1,-1-1 1,0 1 0,0 0 0,0 1-1,0-1 1,-1 1 0,0-1 0,1 1-1,-1 0 1,0 0 0,-1 0 0,1 1-1,0 0 1,-1 0 0,1 0-1,-1 0 1,-6-1 0,-10 0-6758</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29.001"/>
    </inkml:context>
    <inkml:brush xml:id="br0">
      <inkml:brushProperty name="width" value="0.05" units="cm"/>
      <inkml:brushProperty name="height" value="0.05" units="cm"/>
    </inkml:brush>
  </inkml:definitions>
  <inkml:trace contextRef="#ctx0" brushRef="#br0">131 65 24575,'0'-5'0,"1"-1"0,-2 0 0,1 0 0,0-1 0,-1 1 0,-2-6 0,3 11 0,0 0 0,-1 0 0,1 0 0,0 0 0,-1 1 0,1-1 0,0 0 0,-1 0 0,1 1 0,-1-1 0,0 0 0,1 1 0,-1-1 0,1 0 0,-1 1 0,0-1 0,1 1 0,-1-1 0,0 1 0,0-1 0,0 1 0,1 0 0,-1-1 0,0 1 0,0 0 0,0 0 0,0 0 0,0-1 0,1 1 0,-1 0 0,0 0 0,0 0 0,0 0 0,0 1 0,0-1 0,0 0 0,1 0 0,-1 0 0,0 1 0,0-1 0,0 0 0,1 1 0,-1-1 0,-1 1 0,-3 2 0,1 0 0,-1 0 0,1 0 0,0 1 0,0 0 0,0 0 0,1 0 0,-1 0 0,1 0 0,0 0 0,0 1 0,-5 9 0,2 0 0,0 0 0,1 0 0,-5 22 0,6-17 0,0 0 0,2 0 0,0 0 0,1 1 0,1-1 0,0 1 0,7 36 0,-6-50 0,1 0 0,-1 0 0,1 0 0,0 0 0,1 0 0,-1-1 0,1 1 0,0-1 0,1 0 0,-1 0 0,1 0 0,0 0 0,0 0 0,0-1 0,1 0 0,0 0 0,0 0 0,0-1 0,0 1 0,0-1 0,1-1 0,0 1 0,-1-1 0,1 0 0,0 0 0,0 0 0,0-1 0,10 1 0,31-2-1365,-3-6-5461</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29.091"/>
    </inkml:context>
    <inkml:brush xml:id="br0">
      <inkml:brushProperty name="width" value="0.05" units="cm"/>
      <inkml:brushProperty name="height" value="0.05" units="cm"/>
    </inkml:brush>
  </inkml:definitions>
  <inkml:trace contextRef="#ctx0" brushRef="#br0">180 49 24575,'-6'-3'0,"-8"-8"0,-9-1 0,-3 1 0,-3 3 0,0 5 0,5 7 0,6 5 0,10 8 0,6 1-8191</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29.500"/>
    </inkml:context>
    <inkml:brush xml:id="br0">
      <inkml:brushProperty name="width" value="0.05" units="cm"/>
      <inkml:brushProperty name="height" value="0.05" units="cm"/>
    </inkml:brush>
  </inkml:definitions>
  <inkml:trace contextRef="#ctx0" brushRef="#br0">51 155 24575,'-1'0'0,"0"1"0,0 0 0,0 0 0,0-1 0,0 1 0,0-1 0,0 1 0,0-1 0,0 1 0,0-1 0,0 0 0,-1 1 0,1-1 0,0 0 0,0 0 0,0 0 0,0 0 0,0 0 0,-1 0 0,1 0 0,0 0 0,0-1 0,0 1 0,0 0 0,0-1 0,-1 1 0,1-1 0,0 1 0,0-1 0,0 0 0,0 1 0,0-1 0,1 0 0,-1 1 0,-1-2 0,1 1 0,0 0 0,0 0 0,0 0 0,0 0 0,1 0 0,-1 0 0,0 0 0,1 0 0,-1 0 0,0 0 0,1 0 0,-1-1 0,1 1 0,0 0 0,-1 0 0,1 0 0,0-1 0,0 1 0,0 0 0,0 0 0,0-1 0,0 1 0,0 0 0,0-1 0,1 1 0,-1 0 0,0 0 0,1 0 0,-1-1 0,1 1 0,0-2 0,0 3 0,-1-1 0,1 1 0,-1-1 0,1 1 0,-1 0 0,1-1 0,-1 1 0,1 0 0,0-1 0,-1 1 0,1 0 0,0 0 0,-1 0 0,1 0 0,0-1 0,-1 1 0,1 0 0,-1 0 0,1 0 0,0 0 0,-1 1 0,1-1 0,0 0 0,-1 0 0,1 0 0,0 0 0,-1 1 0,1-1 0,-1 0 0,1 0 0,0 1 0,-1-1 0,1 1 0,-1-1 0,1 0 0,-1 1 0,1-1 0,0 1 0,17 21 0,-14-12 0,0 0 0,0-1 0,-1 1 0,-1 0 0,0 1 0,0-1 0,0 12 0,0 8 0,-4 36 0,2-65 0,-4 41 0,3-40 0,1 0 0,0 1 0,-1-1 0,0 0 0,1 0 0,-1 0 0,0 0 0,0 0 0,0 0 0,0 0 0,-1 0 0,1-1 0,0 1 0,-1 0 0,-2 2 0,4-4 0,-1 0 0,1 0 0,-1 0 0,1 0 0,0 0 0,-1 0 0,1 0 0,0 0 0,-1 0 0,1 0 0,-1 0 0,1 0 0,0 0 0,-1 0 0,1-1 0,0 1 0,-1 0 0,1 0 0,0 0 0,-1-1 0,1 1 0,0 0 0,0 0 0,-1-1 0,1 1 0,0 0 0,0 0 0,-1-1 0,1 1 0,0 0 0,0-1 0,0 1 0,-1 0 0,1-1 0,0 1 0,0 0 0,0-1 0,0 1 0,0 0 0,0-1 0,0 1 0,0-1 0,0 0 0,-3-18 0,3 7 0,1 0 0,1-1 0,0 1 0,0 0 0,1 1 0,1-1 0,0 0 0,0 1 0,9-15 0,9-12 0,31-44 0,-37 59 0,19-21 0,-30 39 0,0-1 0,1 1 0,0 0 0,0 0 0,0 0 0,0 1 0,1 0 0,12-5 0,-17 8 0,0 0 0,0 1 0,0-1 0,0 1 0,-1-1 0,1 1 0,0 0 0,0 0 0,0 0 0,0 0 0,0 0 0,0 0 0,0 0 0,0 1 0,0-1 0,0 1 0,0 0 0,-1-1 0,5 3 0,-4-1 0,0 0 0,1 0 0,-1 0 0,0 0 0,0 0 0,0 1 0,-1-1 0,1 1 0,0-1 0,-1 1 0,2 5 0,2 5 0,-1 2 0,-1-1 0,0 0 0,1 19 0,-3-27 0,2 33 0,-2-21 0,1 0 0,0-1 0,1 1 0,1 0 0,1-1 0,6 17 0,0-17-1365,0-7-5461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36.279"/>
    </inkml:context>
    <inkml:brush xml:id="br0">
      <inkml:brushProperty name="width" value="0.05" units="cm"/>
      <inkml:brushProperty name="height" value="0.05" units="cm"/>
    </inkml:brush>
  </inkml:definitions>
  <inkml:trace contextRef="#ctx0" brushRef="#br0">55 392 24575,'0'-1'0,"0"1"0,0 0 0,0-1 0,0 1 0,0 0 0,0-1 0,0 1 0,0 0 0,0-1 0,0 1 0,0 0 0,0-1 0,-1 1 0,1 0 0,0 0 0,0-1 0,0 1 0,0 0 0,-1 0 0,1-1 0,0 1 0,0 0 0,-1 0 0,1-1 0,0 1 0,0 0 0,-1 0 0,1 0 0,0 0 0,0-1 0,-1 1 0,1 0 0,0 0 0,-1 0 0,1 0 0,0 0 0,-1 0 0,1 0 0,0 0 0,-1 0 0,1 0 0,0 0 0,-1 0 0,1 0 0,0 0 0,-1 0 0,1 0 0,0 1 0,0-1 0,-1 0 0,1 0 0,0 0 0,-1 0 0,1 1 0,0-1 0,-17 13 0,13-8 0,1 1 0,0 0 0,0-1 0,1 1 0,-1 1 0,1-1 0,1 0 0,-1 1 0,1-1 0,0 0 0,1 1 0,-1 0 0,1-1 0,0 1 0,1-1 0,2 11 0,0-2 0,0 0 0,1-1 0,1 0 0,0 0 0,1 0 0,10 17 0,-13-26 0,1 0 0,-1 0 0,1 0 0,1-1 0,-1 1 0,7 4 0,-10-8 0,0-1 0,0 1 0,-1-1 0,1 1 0,0-1 0,0 1 0,0-1 0,-1 0 0,1 1 0,0-1 0,0 0 0,0 0 0,0 1 0,0-1 0,0 0 0,0 0 0,-1 0 0,1 0 0,0 0 0,2-1 0,-3 0 0,1 1 0,0-1 0,0 0 0,0 0 0,-1 0 0,1 1 0,0-1 0,-1 0 0,1 0 0,-1 0 0,1 0 0,-1 0 0,1 0 0,-1-1 0,0 1 0,1 0 0,-1 0 0,0 0 0,0 0 0,0 0 0,0-3 0,0-13 0,-2-1 0,1 1 0,-2-1 0,0 1 0,-2 0 0,-10-30 0,-6-25 0,11 22 0,3-2 0,2 1 0,1-78 0,4 121 0,1-1 0,0 0 0,0 1 0,1-1 0,0 0 0,0 1 0,1 0 0,0-1 0,0 1 0,5-8 0,-6 13 0,1 0 0,-1 0 0,1 0 0,-1 0 0,1 0 0,0 0 0,0 1 0,0-1 0,0 1 0,1 0 0,-1 0 0,1 0 0,-1 0 0,1 1 0,0 0 0,-1-1 0,1 1 0,0 0 0,0 1 0,0-1 0,0 1 0,0 0 0,0 0 0,5 0 0,-1 1 0,0 1 0,0-1 0,-1 2 0,1-1 0,-1 1 0,1 0 0,-1 0 0,0 1 0,0 0 0,-1 0 0,1 0 0,-1 1 0,0 0 0,0 1 0,0-1 0,-1 1 0,0 0 0,0 0 0,0 1 0,-1 0 0,0-1 0,0 1 0,-1 1 0,0-1 0,0 0 0,-1 1 0,0 0 0,0-1 0,-1 1 0,0 0 0,0 0 0,-1 0 0,0 0 0,0 0 0,-1 0 0,0-1 0,0 1 0,-1 0 0,0 0 0,0-1 0,-7 14 0,1-7 0,-1-1 0,-1 0 0,0 0 0,0-1 0,-2-1 0,-21 19 0,15-15 0,-30 35 0,47-49 0,-1 1 0,1 0 0,0 0 0,0 0 0,0 0 0,0 0 0,0 1 0,0-1 0,1 0 0,-1 0 0,1 1 0,-1-1 0,1 0 0,0 0 0,0 1 0,0-1 0,0 0 0,0 1 0,1-1 0,-1 0 0,1 0 0,-1 1 0,1-1 0,0 0 0,2 4 0,2 3 0,1 0 0,0 0 0,1 0 0,11 10 0,-2 0 0,85 103-1365,-81-97-5461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31.155"/>
    </inkml:context>
    <inkml:brush xml:id="br0">
      <inkml:brushProperty name="width" value="0.05" units="cm"/>
      <inkml:brushProperty name="height" value="0.05" units="cm"/>
    </inkml:brush>
  </inkml:definitions>
  <inkml:trace contextRef="#ctx0" brushRef="#br0">22 45 24575,'-1'-45'0,"1"45"0,0 0 0,0 1 0,0-1 0,0 0 0,0 0 0,0 0 0,0 0 0,0 0 0,0 0 0,0 1 0,0-1 0,0 0 0,0 0 0,0 0 0,0 0 0,-1 0 0,1 0 0,0 0 0,0 0 0,0 0 0,0 1 0,0-1 0,0 0 0,0 0 0,-1 0 0,1 0 0,0 0 0,0 0 0,0 0 0,0 0 0,0 0 0,-1 0 0,1 0 0,0 0 0,0 0 0,0 0 0,0 0 0,0 0 0,0 0 0,-1 0 0,1 0 0,0 0 0,0 0 0,0 0 0,0-1 0,0 1 0,0 0 0,-1 0 0,1 0 0,0 0 0,0 0 0,0 0 0,0 0 0,0 0 0,0 0 0,0-1 0,0 1 0,0 0 0,0 0 0,-1 0 0,-3 12 0,-1 15 0,2-1 0,1 1 0,1-1 0,4 40 0,21 105 0,-19-146 0,14 42 0,-22-79 0,0 0 0,0-1 0,2 0 0,-1-18 0,2-65 0,0 55 0,0 30 0,1 0 0,0 0 0,0 1 0,1-1 0,0 0 0,1 1 0,7-18 0,-7 22 0,0 0 0,0 1 0,1-1 0,-1 1 0,1 0 0,0 0 0,1 1 0,-1-1 0,1 1 0,0 0 0,0 0 0,0 0 0,0 1 0,9-4 0,-7 3 0,-1 1 0,1 1 0,0-1 0,0 1 0,1 0 0,-1 1 0,10-2 0,-14 3 0,0 0 0,-1 0 0,1 1 0,0-1 0,0 1 0,-1 0 0,1-1 0,0 1 0,-1 0 0,1 0 0,-1 1 0,1-1 0,-1 1 0,0-1 0,1 1 0,-1 0 0,0 0 0,0-1 0,0 2 0,0-1 0,-1 0 0,3 4 0,1 2 0,-1 0 0,0 0 0,-1 0 0,0 1 0,0 0 0,-1-1 0,0 1 0,0 0 0,0 15 0,-1 13 0,-3 38 0,0-34 0,1-26 0,1-16 0,3-25 0,0 9 0,2 0 0,0 0 0,1 1 0,0 0 0,1 0 0,1 1 0,1 0 0,0 0 0,1 1 0,0 0 0,1 0 0,1 2 0,0-1 0,0 1 0,2 1 0,18-13 0,-30 23 0,1-1 0,-1 1 0,0 0 0,1-1 0,-1 1 0,1 0 0,-1 1 0,1-1 0,-1 0 0,1 1 0,0 0 0,-1-1 0,1 1 0,-1 0 0,1 0 0,0 1 0,-1-1 0,1 0 0,4 2 0,-4 0 0,0-1 0,0 1 0,0 0 0,-1 0 0,1 0 0,-1 0 0,1 1 0,-1-1 0,0 0 0,0 1 0,0 0 0,0-1 0,2 7 0,2 3 0,-1 1 0,-1 0 0,0 0 0,-1 1 0,0-1 0,1 20 0,-2 73 0,-2-24 0,-1-80 0,1-1 0,0 0 0,0 0 0,0 1 0,1-1 0,-1 0 0,0 0 0,0 0 0,1 0 0,-1 1 0,0-1 0,1 0 0,-1 0 0,1 0 0,0 0 0,-1 0 0,1 0 0,0 0 0,0 0 0,1 1 0,-1-1 0,0-1 0,0 0 0,0 0 0,0 0 0,0 0 0,-1 0 0,1 0 0,0 0 0,0 0 0,0 0 0,0 0 0,0 0 0,0 0 0,0-1 0,0 1 0,-1 0 0,1-1 0,0 1 0,0 0 0,1-2 0,4-2 0,0-1 0,0 0 0,0 0 0,-1 0 0,6-7 0,3-7 0,-1 0 0,0-1 0,11-25 0,16-26 0,-45 142 0,4-61 0,0 8 0,-1-1 0,2 0 0,1 1 0,3 23 0,-4-36 0,1-1 0,1 0 0,-1 1 0,0-1 0,1 0 0,0 0 0,0 0 0,0 0 0,1 0 0,-1 0 0,1 0 0,0-1 0,0 0 0,0 1 0,1-1 0,-1 0 0,1-1 0,-1 1 0,1-1 0,0 1 0,0-1 0,5 2 0,-4-2 0,0 0 0,0 0 0,1 0 0,-1-1 0,0 0 0,1 0 0,-1 0 0,1-1 0,-1 0 0,1 0 0,-1 0 0,1-1 0,-1 0 0,1 0 0,-1 0 0,0 0 0,1-1 0,-1 0 0,0 0 0,0-1 0,0 1 0,-1-1 0,1 0 0,0 0 0,-1-1 0,0 1 0,0-1 0,0 0 0,0 0 0,-1 0 0,0-1 0,1 1 0,-2-1 0,1 0 0,0 0 0,3-9 0,-1-5 0,-1 0 0,-1 0 0,-1 0 0,0 0 0,-1-1 0,-3-30 0,7 137 0,5 103 0,-10-142 0,-3-1 0,-8 52 0,9-86 0,-1 1 0,-1-1 0,0 0 0,0 0 0,-2-1 0,-7 14 0,11-22 0,0 0 0,0 0 0,-1 0 0,0-1 0,1 1 0,-1-1 0,-1 0 0,1 0 0,0 0 0,-1 0 0,1-1 0,-1 1 0,0-1 0,0 0 0,0 0 0,0 0 0,0-1 0,-1 1 0,1-1 0,0 0 0,-1 0 0,-5 0 0,7-1 0,-1 0 0,1-1 0,0 1 0,0-1 0,0 1 0,0-1 0,1 0 0,-1 0 0,0-1 0,0 1 0,0 0 0,1-1 0,-1 0 0,1 1 0,-1-1 0,1 0 0,0 0 0,0-1 0,0 1 0,0 0 0,0-1 0,0 1 0,0-1 0,1 0 0,0 1 0,-1-1 0,0-5 0,0 2 0,0-1 0,0 1 0,1-1 0,0 0 0,0 1 0,1-1 0,0 0 0,0 0 0,1 0 0,-1 1 0,4-12 0,3-2 0,1 0 0,0 0 0,2 1 0,0 0 0,1 1 0,21-26 0,89-93 0,-21 41-1365,-55 59-5461</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31.749"/>
    </inkml:context>
    <inkml:brush xml:id="br0">
      <inkml:brushProperty name="width" value="0.05" units="cm"/>
      <inkml:brushProperty name="height" value="0.05" units="cm"/>
    </inkml:brush>
  </inkml:definitions>
  <inkml:trace contextRef="#ctx0" brushRef="#br0">147 240 24575,'0'0'0,"0"1"0,0-1 0,-1 0 0,1 0 0,0 0 0,0 0 0,0 0 0,0 0 0,-1 0 0,1 1 0,0-1 0,0 0 0,0 0 0,0 0 0,-1 0 0,1 0 0,0 0 0,0 0 0,0 0 0,-1 0 0,1 0 0,0 0 0,0 0 0,0 0 0,-1 0 0,1 0 0,0 0 0,0 0 0,0-1 0,-1 1 0,1 0 0,0 0 0,0 0 0,0 0 0,0 0 0,-1 0 0,1 0 0,0-1 0,0 1 0,0 0 0,0 0 0,0 0 0,0 0 0,0-1 0,-1 1 0,1 0 0,0 0 0,0 0 0,0 0 0,0-1 0,0 1 0,0 0 0,0 0 0,0 0 0,0-1 0,0 1 0,0 0 0,0 0 0,0 0 0,0-1 0,0 1 0,0 0 0,0 0 0,0 0 0,0-1 0,1 1 0,-11 14 0,4 6 0,1 1 0,1-1 0,1 1 0,1 0 0,0-1 0,3 25 0,-4 34 0,-11 81 0,7-175 0,1-1 0,-6-21 0,-41-185 0,47 184 0,1 0 0,3 0 0,3-75 0,0 104 0,0-1 0,1 0 0,0 1 0,1-1 0,0 1 0,0 0 0,1 0 0,1 0 0,5-9 0,-9 15 0,1 0 0,0 1 0,0-1 0,1 1 0,-1 0 0,0-1 0,1 1 0,0 0 0,-1 0 0,1 1 0,0-1 0,0 0 0,0 1 0,0 0 0,0 0 0,0 0 0,0 0 0,0 0 0,1 0 0,-1 1 0,0 0 0,0 0 0,1 0 0,-1 0 0,0 0 0,0 0 0,1 1 0,-1 0 0,0-1 0,4 3 0,4 1 0,-1 0 0,0 1 0,0 1 0,-1 0 0,1 0 0,-1 0 0,0 1 0,-1 1 0,0 0 0,0 0 0,11 15 0,-13-15 0,0 1 0,-1 0 0,0 0 0,0 0 0,-1 0 0,0 1 0,0 0 0,-2-1 0,1 1 0,-1 1 0,0-1 0,0 19 0,-2-24 0,0 0 0,-1-1 0,0 1 0,0 0 0,0-1 0,0 1 0,-1-1 0,1 0 0,-1 1 0,0-1 0,-5 7 0,0-2 0,-1 0 0,0 0 0,-11 8 0,-19 22 0,37-38 0,0 0 0,0 0 0,1 0 0,-1 1 0,0-1 0,0 0 0,0 0 0,1 1 0,-1-1 0,1 1 0,-1-1 0,1 1 0,0-1 0,-1 1 0,1-1 0,0 1 0,0-1 0,0 1 0,0-1 0,0 1 0,1-1 0,-1 1 0,0-1 0,1 1 0,-1-1 0,1 1 0,-1-1 0,1 0 0,0 1 0,-1-1 0,1 0 0,0 0 0,0 1 0,0-1 0,0 0 0,3 2 0,3 3 0,1 0 0,1 0 0,-1-1 0,17 8 0,-2 0 0,-14-8 0,-1 1 0,0 0 0,0 1 0,0-1 0,-1 2 0,0-1 0,7 10 0,-12-15 0,0 1 0,-1-1 0,1 1 0,-1-1 0,0 1 0,0 0 0,0-1 0,0 1 0,-1 0 0,1 0 0,-1 0 0,1 0 0,-1-1 0,0 1 0,0 0 0,0 0 0,-1 0 0,1 0 0,-1 0 0,1 0 0,-1-1 0,0 1 0,0 0 0,0-1 0,0 1 0,-1 0 0,1-1 0,-1 0 0,-3 5 0,0-2 0,0 0 0,-1-1 0,1 1 0,-1-1 0,0 0 0,0-1 0,0 0 0,0 0 0,-1 0 0,1 0 0,-1-1 0,0 0 0,-10 1 0,4-1 0,0 0 0,-1-1 0,1 0 0,0-1 0,0-1 0,-17-3 0,24 3 49,1 0 0,0 0 0,0-1-1,0 0 1,0 0 0,-7-5 0,10 6-144,0 0 0,0-1 0,0 1 0,0 0 1,1-1-1,-1 0 0,0 1 0,1-1 0,0 0 0,-1 0 1,1 0-1,0 0 0,0 0 0,0 0 0,0 0 1,1-1-1,-2-2 0,1-11-6731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32.032"/>
    </inkml:context>
    <inkml:brush xml:id="br0">
      <inkml:brushProperty name="width" value="0.05" units="cm"/>
      <inkml:brushProperty name="height" value="0.05" units="cm"/>
    </inkml:brush>
  </inkml:definitions>
  <inkml:trace contextRef="#ctx0" brushRef="#br0">1 77 24575,'6'-2'0,"1"-1"0,0 1 0,0 0 0,0 0 0,12-1 0,-17 3 0,-1-1 0,1 1 0,-1 0 0,1 0 0,-1 0 0,1 0 0,-1 0 0,1 0 0,0 0 0,-1 1 0,1-1 0,-1 1 0,1-1 0,-1 1 0,1-1 0,-1 1 0,0 0 0,1 0 0,-1-1 0,0 1 0,0 0 0,1 0 0,-1 0 0,0 1 0,0-1 0,0 0 0,0 0 0,0 1 0,-1-1 0,1 0 0,1 3 0,0 5 0,-1 1 0,0 0 0,-1 0 0,1 0 0,-3 17 0,1-14 0,0 1 0,2 17 0,0-22 0,1-1 0,0 1 0,0-1 0,0 0 0,1 1 0,1-1 0,-1-1 0,1 1 0,0 0 0,1-1 0,0 0 0,7 8 0,-8-11 0,-1-1 0,1 1 0,0-1 0,0 0 0,0 0 0,0-1 0,1 1 0,-1-1 0,1 0 0,-1 0 0,1-1 0,0 1 0,0-1 0,-1 0 0,1 0 0,0-1 0,0 1 0,0-1 0,0 0 0,0-1 0,0 1 0,7-2 0,-2-1 0,-1 0 0,0-1 0,0 1 0,-1-2 0,1 1 0,-1-1 0,0-1 0,0 1 0,-1-1 0,1-1 0,-1 1 0,-1-1 0,1-1 0,-1 1 0,0-1 0,4-9 0,-6 12 0,-1 0 0,0 0 0,-1-1 0,1 1 0,-1-1 0,0 0 0,0 1 0,-1-1 0,0 0 0,0 0 0,0 0 0,-1 0 0,0 0 0,0 0 0,0-1 0,-1 1 0,0 0 0,0 1 0,0-1 0,-1 0 0,0 0 0,0 0 0,-1 1 0,1-1 0,-1 1 0,-5-7 0,2 5 34,-1 0 1,0 0-1,1 1 0,-2 0 0,1 0 0,-1 1 0,0 0 0,0 0 0,-12-4 1,3 2-462,-1 1 0,0 0 1,-31-4-1,-4 2-6399</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34.494"/>
    </inkml:context>
    <inkml:brush xml:id="br0">
      <inkml:brushProperty name="width" value="0.05" units="cm"/>
      <inkml:brushProperty name="height" value="0.05" units="cm"/>
    </inkml:brush>
  </inkml:definitions>
  <inkml:trace contextRef="#ctx0" brushRef="#br0">0 1 24575,'3'0'0,"1"3"0,3 4 0,1 5 0,-2 2 0,-1 0-8191</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34.619"/>
    </inkml:context>
    <inkml:brush xml:id="br0">
      <inkml:brushProperty name="width" value="0.05" units="cm"/>
      <inkml:brushProperty name="height" value="0.05" units="cm"/>
    </inkml:brush>
  </inkml:definitions>
  <inkml:trace contextRef="#ctx0" brushRef="#br0">1 0 24575,'0'6'0,"0"9"0,0 10 0,0 8 0,0 5 0,0 1 0,0 1 0,0 0 0,0-1 0,0 0 0,0-2 0,0 1 0,0-1 0,0-4 0,0 0 0,0 0 0,0-3 0,0-6-8191</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34.730"/>
    </inkml:context>
    <inkml:brush xml:id="br0">
      <inkml:brushProperty name="width" value="0.05" units="cm"/>
      <inkml:brushProperty name="height" value="0.05" units="cm"/>
    </inkml:brush>
  </inkml:definitions>
  <inkml:trace contextRef="#ctx0" brushRef="#br0">11 0 24575,'-3'3'0,"-5"5"0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34.886"/>
    </inkml:context>
    <inkml:brush xml:id="br0">
      <inkml:brushProperty name="width" value="0.05" units="cm"/>
      <inkml:brushProperty name="height" value="0.05" units="cm"/>
    </inkml:brush>
  </inkml:definitions>
  <inkml:trace contextRef="#ctx0" brushRef="#br0">2236 0 24575,'-18'8'0,"0"-1"0,-24 5 0,2 0 0,-155 46-7,-2-8 0,-395 44 1,-408-42-1896,866-50-4367</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34.979"/>
    </inkml:context>
    <inkml:brush xml:id="br0">
      <inkml:brushProperty name="width" value="0.05" units="cm"/>
      <inkml:brushProperty name="height" value="0.05" units="cm"/>
    </inkml:brush>
  </inkml:definitions>
  <inkml:trace contextRef="#ctx0" brushRef="#br0">1593 34 24575,'-25'0'0,"-33"0"0,-32 0 0,-29 0 0,-19 0 0,-11 0-1140,-5-3 1140,1-1 0,2 0 0,2-2 0,4-1 0,1 2 0,26 1-7051</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35.587"/>
    </inkml:context>
    <inkml:brush xml:id="br0">
      <inkml:brushProperty name="width" value="0.05" units="cm"/>
      <inkml:brushProperty name="height" value="0.05" units="cm"/>
    </inkml:brush>
  </inkml:definitions>
  <inkml:trace contextRef="#ctx0" brushRef="#br0">8595 1085 24575,'-1488'-39'-339,"1"-47"-156,890 49 427,13 4 68,-265-16 0,509 27 2,-263-18-6,3-25 31,268 7 412,-456-139-1,761 189-438,-107-32 0,-163-71 0,227 79 0,2-3 0,1-3 0,-94-71 0,74 37-1365,72 58-5461</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35.899"/>
    </inkml:context>
    <inkml:brush xml:id="br0">
      <inkml:brushProperty name="width" value="0.05" units="cm"/>
      <inkml:brushProperty name="height" value="0.05" units="cm"/>
    </inkml:brush>
  </inkml:definitions>
  <inkml:trace contextRef="#ctx0" brushRef="#br0">275 898 24575,'1'-101'0,"-3"-112"0,1 199 0,-1 1 0,-1 0 0,0 0 0,-1 0 0,0 0 0,-11-23 0,-46-68 0,41 72 0,-27-54 0,18 13 237,18 42-638,-1 1 1,-2 0-1,-20-33 1,20 44-6426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36.498"/>
    </inkml:context>
    <inkml:brush xml:id="br0">
      <inkml:brushProperty name="width" value="0.05" units="cm"/>
      <inkml:brushProperty name="height" value="0.05" units="cm"/>
    </inkml:brush>
  </inkml:definitions>
  <inkml:trace contextRef="#ctx0" brushRef="#br0">57 1 24575,'-3'0'0,"-4"3"0,-1 4 0,-2 8 0,0 3 0,2 6 0,3 2 0,1 2 0,3 3 0,3-1 0,2-2 0,4-2 0,3-4 0,0-4-8191</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35.978"/>
    </inkml:context>
    <inkml:brush xml:id="br0">
      <inkml:brushProperty name="width" value="0.05" units="cm"/>
      <inkml:brushProperty name="height" value="0.05" units="cm"/>
    </inkml:brush>
  </inkml:definitions>
  <inkml:trace contextRef="#ctx0" brushRef="#br0">1 50 24575,'0'-3'0,"0"-4"0,0-4 0,0-4 0,0 1-8191</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36.074"/>
    </inkml:context>
    <inkml:brush xml:id="br0">
      <inkml:brushProperty name="width" value="0.05" units="cm"/>
      <inkml:brushProperty name="height" value="0.05" units="cm"/>
    </inkml:brush>
  </inkml:definitions>
  <inkml:trace contextRef="#ctx0" brushRef="#br0">1 16 24575,'0'-4'0,"3"0"0,1-3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36.294"/>
    </inkml:context>
    <inkml:brush xml:id="br0">
      <inkml:brushProperty name="width" value="0.05" units="cm"/>
      <inkml:brushProperty name="height" value="0.05" units="cm"/>
    </inkml:brush>
  </inkml:definitions>
  <inkml:trace contextRef="#ctx0" brushRef="#br0">135 0 24575,'-3'0'0,"-2"3"0,1 5 0,-2 3 0,-1 4 0,-1 1 0,0 2 0,1 4 0,-1 2 0,-2 2 0,1 0 0,-2 3 0,1-2 0,0-1 0,0-3 0,0-1 0,2-5-8191</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36.494"/>
    </inkml:context>
    <inkml:brush xml:id="br0">
      <inkml:brushProperty name="width" value="0.05" units="cm"/>
      <inkml:brushProperty name="height" value="0.05" units="cm"/>
    </inkml:brush>
  </inkml:definitions>
  <inkml:trace contextRef="#ctx0" brushRef="#br0">0 130 24575,'3'-7'0,"2"-4"0,2-5 0,0-1 0,-1-5 0,2 1 0,-1 1 0,-1 8 0,1 8 0,2 9 0,4 9 0,2 5 0,5 7 0,8 4 0,6 3 0,7 0 0,5 0 0,-5-5-8191</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22.574"/>
    </inkml:context>
    <inkml:brush xml:id="br0">
      <inkml:brushProperty name="width" value="0.05" units="cm"/>
      <inkml:brushProperty name="height" value="0.05" units="cm"/>
    </inkml:brush>
  </inkml:definitions>
  <inkml:trace contextRef="#ctx0" brushRef="#br0">261 567 24575,'-2'-4'0,"0"1"0,0-1 0,0 1 0,1-1 0,-1 0 0,1 0 0,0 1 0,0-1 0,0 0 0,0 0 0,1 0 0,0-7 0,-1 4 0,0 0 0,0 0 0,0 1 0,-4-11 0,4 16 0,1 0 0,-1-1 0,0 1 0,1 0 0,-1 0 0,0-1 0,0 1 0,0 0 0,0 0 0,0 0 0,0 0 0,0 0 0,0 0 0,0 1 0,0-1 0,-1 0 0,1 1 0,0-1 0,-1 0 0,1 1 0,0 0 0,-1-1 0,1 1 0,0 0 0,-3-1 0,1 2 0,0-1 0,0 0 0,0 1 0,1 0 0,-1-1 0,0 1 0,0 0 0,1 0 0,-1 1 0,1-1 0,-1 0 0,1 1 0,-1 0 0,1-1 0,-3 4 0,-31 34 0,30-33 0,-11 15 0,1 0 0,0 1 0,-23 47 0,34-59 0,0 0 0,1 1 0,0 0 0,1 0 0,0 0 0,1 0 0,0 0 0,1 1 0,0-1 0,1 0 0,2 22 0,-2-31 0,0 0 0,0 1 0,1-1 0,-1 0 0,1 0 0,-1 0 0,1 0 0,0 0 0,0 0 0,-1 0 0,2 0 0,-1-1 0,0 1 0,0 0 0,0 0 0,1-1 0,-1 1 0,1-1 0,0 1 0,-1-1 0,1 0 0,0 0 0,0 0 0,-1 1 0,1-2 0,0 1 0,0 0 0,0 0 0,0-1 0,0 1 0,1-1 0,-1 1 0,0-1 0,0 0 0,0 0 0,0 0 0,0 0 0,0-1 0,1 1 0,-1 0 0,3-2 0,4 0 0,-1-1 0,1-1 0,-1 0 0,0 0 0,0 0 0,0-1 0,0 0 0,10-9 0,-1-3 0,-1 0 0,0-1 0,-2-1 0,0 0 0,0-1 0,-2-1 0,-1 0 0,0 0 0,8-27 0,-7 14 0,-2-1 0,-1 1 0,-2-1 0,-2-1 0,2-52 0,-6 54 0,-2 1 0,-8-51 0,6 71 0,1 0 0,-2 0 0,0 0 0,0 0 0,-1 0 0,-1 1 0,0 0 0,0 0 0,-9-11 0,14 21 0,-1 0 0,1 0 0,-1 0 0,0 1 0,0-1 0,1 0 0,-1 1 0,0-1 0,-1 1 0,1 0 0,0-1 0,0 1 0,0 0 0,-1 1 0,1-1 0,-1 0 0,1 0 0,0 1 0,-1 0 0,-4-1 0,5 2 0,-1-1 0,1 1 0,-1 0 0,1 0 0,-1 0 0,1 0 0,0 0 0,0 0 0,-1 1 0,1-1 0,0 1 0,0-1 0,0 1 0,0 0 0,1 0 0,-1 0 0,0 0 0,1 0 0,-3 4 0,-1 5 0,-1 0 0,2 0 0,-1 0 0,2 1 0,0-1 0,0 1 0,1 0 0,0 0 0,1 0 0,0 12 0,1 7 0,2-1 0,11 55 0,-7-55-227,3-1-1,0 0 1,2-1-1,1 0 1,19 31-1,1-3-6598</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23.241"/>
    </inkml:context>
    <inkml:brush xml:id="br0">
      <inkml:brushProperty name="width" value="0.05" units="cm"/>
      <inkml:brushProperty name="height" value="0.05" units="cm"/>
    </inkml:brush>
  </inkml:definitions>
  <inkml:trace contextRef="#ctx0" brushRef="#br0">22 349 24575,'-1'-5'0,"1"0"0,-1 0 0,0 1 0,0-1 0,-3-7 0,2 9 0,1 0 0,0 0 0,0 0 0,0-1 0,1 1 0,-1 0 0,1 0 0,-1-1 0,1 1 0,0 0 0,0 0 0,1-1 0,0-4 0,-1 7 0,1 1 0,-1-1 0,0 1 0,1-1 0,-1 1 0,0-1 0,1 1 0,-1-1 0,1 1 0,-1-1 0,1 1 0,-1 0 0,1-1 0,-1 1 0,1 0 0,-1-1 0,1 1 0,-1 0 0,1 0 0,0-1 0,-1 1 0,1 0 0,0 0 0,-1 0 0,1 0 0,-1 0 0,1 0 0,0 0 0,-1 0 0,1 0 0,0 0 0,-1 0 0,1 1 0,-1-1 0,1 0 0,0 0 0,-1 0 0,1 1 0,-1-1 0,1 0 0,0 1 0,29 18 0,-24-14 0,8 4 0,-1-1 0,1 0 0,1-1 0,-1 0 0,31 8 0,-41-14 0,1 0 0,-1 0 0,1 0 0,-1 0 0,1-1 0,-1 0 0,1 0 0,-1 0 0,1-1 0,-1 1 0,1-1 0,-1 0 0,0 0 0,1-1 0,-1 0 0,0 1 0,0-1 0,0 0 0,0-1 0,0 1 0,0-1 0,-1 0 0,1 0 0,-1 0 0,5-6 0,-5 5 0,-1 0 0,1 0 0,-1-1 0,0 1 0,0-1 0,-1 1 0,1-1 0,-1 0 0,0 0 0,0 0 0,-1 1 0,1-1 0,-1 0 0,0 0 0,-1 0 0,1 0 0,-1 0 0,0 1 0,0-1 0,0 0 0,-1 1 0,0-1 0,-2-5 0,-2-1 0,0 0 0,0 0 0,-1 0 0,0 1 0,-1 0 0,0 1 0,-19-17 0,18 18 0,0 1 0,0 0 0,-1 0 0,0 1 0,-1 1 0,1 0 0,-1 0 0,-17-4 0,25 8 0,0 0 0,-1 0 0,1 1 0,-1-1 0,1 1 0,-1 0 0,1 0 0,0 0 0,-1 1 0,1-1 0,-1 1 0,1 0 0,0 0 0,0 0 0,-1 0 0,1 1 0,0-1 0,0 1 0,0 0 0,0 0 0,1 0 0,-1 0 0,0 0 0,1 1 0,0-1 0,-1 1 0,1-1 0,0 1 0,0 0 0,1 0 0,-1 0 0,0 0 0,0 4 0,-3 6 0,0 0 0,2 1 0,-1-1 0,2 1 0,0 0 0,1 0 0,0 0 0,1 0 0,0 0 0,4 19 0,-1-11 0,2 1 0,0-1 0,1 1 0,2-2 0,15 33 0,-15-38 0,0-2 0,1 1 0,1-1 0,1 0 0,-1-1 0,2-1 0,0 0 0,1 0 0,0-1 0,0-1 0,1 0 0,0 0 0,21 8 0,-21-11 0,1-2 0,-1 0 0,1 0 0,0-2 0,0 0 0,0 0 0,1-1 0,-1-1 0,0-1 0,1 0 0,-1-1 0,1-1 0,-1 0 0,29-9 0,-32 8 0,0-2 0,0 1 0,0-2 0,-1 1 0,1-2 0,-1 0 0,-1 0 0,1 0 0,11-13 0,-16 14 0,-1 1 0,0-1 0,-1-1 0,1 1 0,-1-1 0,0 1 0,-1-1 0,0 0 0,0-1 0,0 1 0,-1 0 0,0-1 0,-1 1 0,1-1 0,-2 0 0,1-13 0,-2 5 0,-1-1 0,-1 0 0,0 1 0,-2 0 0,1 0 0,-2 0 0,0 0 0,-1 1 0,-1 0 0,0 0 0,-1 1 0,-1 0 0,-13-15 0,22 27 0,-1 0 0,1 1 0,-1 0 0,1-1 0,-1 1 0,0 0 0,1 0 0,-1 0 0,0 0 0,0 0 0,0 0 0,-3-1 0,4 2 0,1 0 0,0 0 0,-1 0 0,1 0 0,-1 0 0,1 0 0,0 0 0,-1 0 0,1 0 0,0 0 0,-1 1 0,1-1 0,0 0 0,-1 0 0,1 0 0,0 0 0,-1 1 0,1-1 0,0 0 0,-1 0 0,1 1 0,0-1 0,0 0 0,-1 0 0,1 1 0,-2 16 0,4-8 0,0 0 0,0 0 0,1-1 0,0 1 0,1-1 0,0 0 0,5 8 0,39 56 0,-35-55 0,-2-1 0,4 5 0,30 34 0,-41-50 0,0-1 0,1 0 0,-1 0 0,1 0 0,0 0 0,0-1 0,0 0 0,1 0 0,-1-1 0,1 1 0,0-1 0,-1 0 0,9 1 0,-12-3 0,0 1 0,0-1 0,1 0 0,-1 0 0,0 0 0,0-1 0,0 1 0,1 0 0,-1-1 0,0 0 0,0 1 0,0-1 0,0 0 0,0 0 0,0 0 0,0 0 0,0 0 0,2-3 0,-1 1 0,-1 0 0,1 0 0,-1 0 0,0 0 0,0 0 0,0-1 0,-1 1 0,1-1 0,-1 1 0,1-5 0,2-9 0,-1 0 0,-1 1 0,0-34 0,-2 40 0,-4-309-1365</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23.661"/>
    </inkml:context>
    <inkml:brush xml:id="br0">
      <inkml:brushProperty name="width" value="0.05" units="cm"/>
      <inkml:brushProperty name="height" value="0.05" units="cm"/>
    </inkml:brush>
  </inkml:definitions>
  <inkml:trace contextRef="#ctx0" brushRef="#br0">446 134 24575,'1'-2'0,"1"0"0,-1 0 0,0 1 0,1-1 0,-1 0 0,0-1 0,0 1 0,-1 0 0,1 0 0,0 0 0,-1 0 0,1-1 0,-1 1 0,0 0 0,0-1 0,0 1 0,0 0 0,0 0 0,0-1 0,-1 1 0,1 0 0,-1 0 0,1-1 0,-2-1 0,0-1 0,1 1 0,-1 0 0,0 0 0,-1 0 0,1 0 0,-1 1 0,1-1 0,-1 1 0,0-1 0,-1 1 0,-3-4 0,0 3 0,0 0 0,0 1 0,0 0 0,0 0 0,0 0 0,0 1 0,-1 0 0,1 1 0,-1-1 0,0 1 0,1 1 0,-1-1 0,0 2 0,0-1 0,1 1 0,-1 0 0,0 0 0,1 1 0,-11 4 0,3-1 0,0 1 0,1 0 0,-1 1 0,1 1 0,1 0 0,0 1 0,0 0 0,-18 18 0,19-14 0,0 1 0,0 0 0,1 1 0,1 1 0,1 0 0,0 0 0,1 1 0,0 0 0,-7 26 0,12-33 0,0 0 0,1 0 0,0 1 0,1-1 0,0 0 0,0 1 0,1-1 0,1 1 0,0-1 0,0 1 0,1-1 0,0 0 0,1 0 0,0 0 0,0 0 0,1 0 0,1-1 0,6 11 0,-5-12 0,1 0 0,0 0 0,0-1 0,1-1 0,0 1 0,0-1 0,1 0 0,-1-1 0,1 0 0,1-1 0,-1 1 0,0-2 0,1 1 0,0-2 0,0 1 0,0-1 0,18 1 0,-14-2 0,0 0 0,0-1 0,0 0 0,0-2 0,0 1 0,0-2 0,0 0 0,0 0 0,-1-2 0,0 1 0,0-2 0,18-9 0,-23 9 0,1 0 0,-1-1 0,1 0 0,-2 0 0,1-1 0,-1 0 0,-1 0 0,1-1 0,-1 0 0,-1 0 0,1-1 0,-2 1 0,1-1 0,-1 0 0,-1 0 0,0 0 0,0-1 0,-1 1 0,-1-1 0,0 0 0,0-11 0,0 6 0,-2-1 0,0 1 0,-1 0 0,-1 0 0,0 1 0,-1-1 0,-1 1 0,-1-1 0,0 1 0,0 1 0,-2-1 0,0 1 0,-13-18 0,16 26 49,0 0 0,0 0 0,-1 1-1,1 0 1,-1 0 0,-10-6 0,14 10-124,0-1 1,0 1 0,0 0 0,-1 0 0,1 0-1,0 0 1,-1 1 0,1-1 0,-1 0 0,1 1-1,-1 0 1,1 0 0,-1 0 0,1 0 0,-1 0-1,1 0 1,0 0 0,-1 1 0,1-1 0,-1 1-1,1 0 1,-5 2 0,-5 6-6752</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24.610"/>
    </inkml:context>
    <inkml:brush xml:id="br0">
      <inkml:brushProperty name="width" value="0.05" units="cm"/>
      <inkml:brushProperty name="height" value="0.05" units="cm"/>
    </inkml:brush>
  </inkml:definitions>
  <inkml:trace contextRef="#ctx0" brushRef="#br0">218 90 24575,'4'0'0,"-3"0"0,-12 8 0,-5 8 0,1 1 0,1 0 0,0 1 0,-18 31 0,-37 83 0,59-112 0,1 1 0,1 0 0,0 1 0,-8 42 0,16-62 0,0 0 0,-1 0 0,1 0 0,0 0 0,0 0 0,0 0 0,0 0 0,1 0 0,-1 0 0,0 0 0,1 0 0,0 0 0,-1-1 0,1 1 0,0 0 0,0 0 0,0 0 0,0-1 0,0 1 0,0 0 0,1-1 0,-1 1 0,1-1 0,-1 1 0,1-1 0,-1 0 0,1 0 0,0 0 0,-1 0 0,1 0 0,0 0 0,0 0 0,0 0 0,0-1 0,0 1 0,2 0 0,9 1 0,0-1 0,-1 0 0,1-1 0,23-2 0,-12 0 0,216 12 0,-157-4 0,121-5 0,-201-1 0,-1-1 0,1 1 0,0 0 0,-1-1 0,1 0 0,-1 1 0,1-1 0,-1 0 0,0 0 0,1 0 0,-1-1 0,0 1 0,0 0 0,1-1 0,-1 0 0,-1 1 0,1-1 0,0 0 0,0 0 0,-1 0 0,1 0 0,1-3 0,-1 1 0,-1 1 0,0-1 0,0 0 0,0 1 0,0-1 0,-1 0 0,1 0 0,-1 1 0,0-1 0,0 0 0,0 0 0,-1 0 0,0 0 0,-1-6 0,-12-32 82,-2 0 0,-1 0-1,-24-38 1,-21-51-320,53 110-53,2 0 0,1 0 0,0-1 1,-3-31-1</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1:25.781"/>
    </inkml:context>
    <inkml:brush xml:id="br0">
      <inkml:brushProperty name="width" value="0.05" units="cm"/>
      <inkml:brushProperty name="height" value="0.05" units="cm"/>
    </inkml:brush>
  </inkml:definitions>
  <inkml:trace contextRef="#ctx0" brushRef="#br0">215 7 24575,'2'-7'0,"3"9"0,2 12 0,-3 21 0,-2 1 0,-2-1 0,-1 0 0,-8 53 0,3-33 0,2-6 0,-3 29 0,-21 96 0,28-173 0,0 0 0,0 0 0,0 1 0,-1-1 0,1 0 0,-1 0 0,1 0 0,-1 0 0,1 0 0,-1 0 0,1 1 0,-1-1 0,0-1 0,0 1 0,0 0 0,1 0 0,-1 0 0,0 0 0,0 0 0,0-1 0,0 1 0,0-1 0,0 1 0,-1 0 0,1-1 0,0 0 0,0 1 0,0-1 0,0 0 0,-1 1 0,1-1 0,0 0 0,-2 0 0,-3-1 0,-1 0 0,1-1 0,1 1 0,-1-1 0,-10-5 0,-14-4 0,13 8 0,3 0 0,0 0 0,-15-6 0,37 6 0,0 1 0,1 0 0,16-1 0,243-12-1365,-216 15-5461</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55.624"/>
    </inkml:context>
    <inkml:brush xml:id="br0">
      <inkml:brushProperty name="width" value="0.05" units="cm"/>
      <inkml:brushProperty name="height" value="0.05" units="cm"/>
    </inkml:brush>
  </inkml:definitions>
  <inkml:trace contextRef="#ctx0" brushRef="#br0">83 68 24575,'-83'0'0,"129"7"0,501 6-1193,-425-14 832,1928-50-4154,-1528 18 4812,-472 31 385,-32 3 907,-18 1-1115,-7 2-1156,-13 2-3800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37.134"/>
    </inkml:context>
    <inkml:brush xml:id="br0">
      <inkml:brushProperty name="width" value="0.05" units="cm"/>
      <inkml:brushProperty name="height" value="0.05" units="cm"/>
    </inkml:brush>
  </inkml:definitions>
  <inkml:trace contextRef="#ctx0" brushRef="#br0">94 460 24575,'-6'-21'0,"5"17"0,4 11 0,21 38 0,-14-28 0,-1 0 0,-1 0 0,-1 0 0,7 22 0,-14-38 0,0 0 0,0 0 0,1 0 0,-1 0 0,0 0 0,0 0 0,0-1 0,0 1 0,0 0 0,0 0 0,0 0 0,0 0 0,0 0 0,-1 0 0,1-1 0,-1 3 0,1-3 0,0 0 0,-1 0 0,1 0 0,0 1 0,0-1 0,-1 0 0,1 0 0,0 0 0,-1 0 0,1 0 0,0 0 0,-1 0 0,1 1 0,0-1 0,-1 0 0,1 0 0,0 0 0,-1 0 0,1-1 0,0 1 0,-1 0 0,1 0 0,0 0 0,-1 0 0,1 0 0,0 0 0,-1 0 0,1-1 0,-3 0 0,0-1 0,0 0 0,1 0 0,-1 0 0,0 0 0,1 0 0,-3-3 0,-4-7 0,0-1 0,1 0 0,1 0 0,-11-23 0,-17-60 0,32 86 0,-7-21 0,2-1 0,1 0 0,2 0 0,0 0 0,3-1 0,1-35 0,1 62 0,0 0 0,1 0 0,0 0 0,0 0 0,1 0 0,-1 0 0,1 1 0,1-1 0,-1 0 0,1 1 0,0-1 0,0 1 0,0 0 0,1 0 0,0 1 0,0-1 0,7-5 0,-6 5 0,1 1 0,0 0 0,1 1 0,-1 0 0,1 0 0,-1 0 0,1 0 0,0 1 0,0 0 0,0 1 0,0 0 0,1 0 0,-1 0 0,10 1 0,1 1 0,0 1 0,0 0 0,0 1 0,-1 1 0,0 1 0,33 13 0,-38-13 0,0 1 0,0 0 0,-1 1 0,0 0 0,0 1 0,0 1 0,-1-1 0,-1 1 0,18 21 0,-25-27 0,0 0 0,0 0 0,0 0 0,0 0 0,0 1 0,-1-1 0,0 0 0,1 1 0,-1 0 0,0-1 0,-1 1 0,1-1 0,-1 1 0,1 0 0,-1 0 0,0-1 0,-1 1 0,1 0 0,-1-1 0,1 1 0,-1 0 0,0-1 0,0 1 0,-1-1 0,1 0 0,-1 1 0,0-1 0,0 0 0,0 0 0,0 0 0,0 0 0,-4 3 0,-7 7 0,0-1 0,-1 0 0,0-1 0,-1-1 0,-19 10 0,29-17 0,1 0 0,0-1 0,1 1 0,-1-1 0,0 1 0,1 0 0,0 0 0,0 1 0,0-1 0,0 1 0,0-1 0,-3 6 0,6-7 0,-1 0 0,0 1 0,1-1 0,-1 0 0,1 0 0,0 0 0,0 0 0,0 1 0,0-1 0,0 0 0,0 0 0,0 0 0,1 1 0,-1-1 0,1 0 0,0 0 0,-1 0 0,1 0 0,0 0 0,0 0 0,0 0 0,1-1 0,-1 1 0,0 0 0,3 2 0,8 9 0,1-1 0,0 0 0,28 19 0,-21-17 0,24 22 0,-38-30 0,1 0 0,-1 1 0,-1 0 0,1 0 0,-1 0 0,-1 1 0,5 8 0,-8-13 0,0-1 0,0 1 0,0-1 0,0 1 0,-1-1 0,0 1 0,1 0 0,-1-1 0,0 1 0,0-1 0,0 1 0,-1 0 0,1-1 0,-1 1 0,1-1 0,-1 1 0,0-1 0,0 1 0,0-1 0,0 0 0,0 1 0,-1-1 0,1 0 0,-1 0 0,0 0 0,1 0 0,-1 0 0,-3 2 0,-3 3 0,0-1 0,-1-1 0,1 1 0,-1-2 0,0 1 0,-1-1 0,1 0 0,-1-1 0,0 0 0,-15 2 0,9-2 0,0-1 0,0-1 0,-1-1 0,1 0 0,-30-4 0,43 4-62,0-1 0,0 1 0,1 0 0,-1-1 0,0 0 0,1 1 0,-1-1 0,0 0 0,1-1 0,-1 1 0,1 0 0,-1-1-1,1 1 1,0-1 0,0 0 0,-1 0 0,1 1 0,1-2 0,-1 1 0,0 0 0,-2-4 0,1-8-6764</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57.324"/>
    </inkml:context>
    <inkml:brush xml:id="br0">
      <inkml:brushProperty name="width" value="0.05" units="cm"/>
      <inkml:brushProperty name="height" value="0.05" units="cm"/>
    </inkml:brush>
  </inkml:definitions>
  <inkml:trace contextRef="#ctx0" brushRef="#br0">25 58 24575,'-3'0'0,"-1"-3"0,-3-4 0,0-5 0,4 1 0,5 2 0,7 2 0,6 2 0,9 3 0,-2 1-8191</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58.012"/>
    </inkml:context>
    <inkml:brush xml:id="br0">
      <inkml:brushProperty name="width" value="0.05" units="cm"/>
      <inkml:brushProperty name="height" value="0.05" units="cm"/>
    </inkml:brush>
  </inkml:definitions>
  <inkml:trace contextRef="#ctx0" brushRef="#br0">35 76 24575,'-3'0'0,"-8"0"0,-1-3 0,4-1 0,10 0 0,13-3 0,18 1 0,18-3 0,16 1 0,16 2 0,12-2 0,9 1 0,2 1 0,-4 2 0,-10 2 0,-21 1-8191</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59.220"/>
    </inkml:context>
    <inkml:brush xml:id="br0">
      <inkml:brushProperty name="width" value="0.05" units="cm"/>
      <inkml:brushProperty name="height" value="0.05" units="cm"/>
    </inkml:brush>
  </inkml:definitions>
  <inkml:trace contextRef="#ctx0" brushRef="#br0">521 198 24575,'4'-1'0,"-1"0"0,1 0 0,0 0 0,-1-1 0,0 1 0,1-1 0,-1 0 0,0 0 0,5-4 0,6-4 0,-3 4 0,0-1 0,-1 0 0,0 0 0,0-1 0,9-9 0,-17 14 0,0 1 0,1-1 0,-1 0 0,0 0 0,0 1 0,0-1 0,-1-1 0,1 1 0,-1 0 0,0 0 0,0-1 0,0 1 0,0 0 0,0-1 0,-1 1 0,0-1 0,1 1 0,-1-1 0,0 1 0,-1-1 0,1 1 0,-1-1 0,0-3 0,0 5 0,0 0 0,1 0 0,-1 1 0,0-1 0,0 0 0,0 0 0,0 1 0,-1-1 0,1 0 0,0 1 0,-1-1 0,1 1 0,-1 0 0,1-1 0,-1 1 0,0 0 0,1 0 0,-5-1 0,3 0 0,-1 1 0,0 0 0,0 1 0,0-1 0,1 1 0,-1-1 0,0 1 0,0 0 0,-5 1 0,-3 1 0,-1 1 0,1 0 0,0 0 0,0 1 0,-12 7 0,-3 3 0,1 1 0,0 1 0,1 1 0,1 1 0,-32 32 0,29-23 0,0 2 0,2 1 0,-37 60 0,51-73 0,2 0 0,0 1 0,1 0 0,1 1 0,1 0 0,0 0 0,2 0 0,-5 36 0,8-46 0,1 0 0,0 0 0,0 0 0,1 0 0,0 0 0,1 0 0,0 0 0,0 0 0,1-1 0,0 1 0,0-1 0,1 1 0,0-1 0,1 0 0,0-1 0,0 1 0,1-1 0,-1 0 0,2 0 0,-1-1 0,9 7 0,-2-3 0,1-2 0,1 0 0,-1 0 0,1-1 0,1-1 0,-1-1 0,1 0 0,0-1 0,0 0 0,17 1 0,-4-2 0,1-2 0,0 0 0,0-2 0,49-8 0,-76 9 0,1-1 0,1 1 0,-1-1 0,1 0 0,-1 0 0,0 0 0,0-1 0,1 0 0,-1 0 0,6-3 0,-10 4 0,0 1 0,1 0 0,-1 0 0,0 0 0,0 0 0,0-1 0,0 1 0,0 0 0,0 0 0,0 0 0,1-1 0,-1 1 0,0 0 0,0 0 0,0 0 0,0-1 0,0 1 0,0 0 0,0 0 0,0 0 0,0-1 0,0 1 0,0 0 0,0 0 0,0-1 0,0 1 0,0 0 0,0 0 0,0 0 0,-1-1 0,1 1 0,0 0 0,0 0 0,0 0 0,0-1 0,0 1 0,0 0 0,-1 0 0,1 0 0,0 0 0,0 0 0,0-1 0,0 1 0,-1 0 0,1 0 0,0 0 0,0 0 0,0 0 0,-1 0 0,1 0 0,0 0 0,0 0 0,0 0 0,-1 0 0,1 0 0,0 0 0,-16-4 0,-5 3 0,1 1 0,-1 0 0,1 2 0,-1 0 0,-27 8 0,5 1 0,-61 25 0,71-22 0,1 1 0,0 1 0,-40 28 0,59-34 0,0 0 0,0 0 0,1 1 0,1 1 0,0 0 0,0 0 0,2 1 0,-1 0 0,-12 25 0,19-32 0,1 1 0,-1-1 0,1 1 0,0 0 0,0 0 0,1 0 0,0 0 0,1 0 0,-1 0 0,1 0 0,0 0 0,1 0 0,0 0 0,0 0 0,1 0 0,-1 0 0,1 0 0,1-1 0,4 11 0,-1-7 0,0-1 0,0-1 0,0 1 0,1-1 0,1 0 0,-1 0 0,1-1 0,0 0 0,1 0 0,0-1 0,0 0 0,12 5 0,6 1 38,1-1 0,0-1 0,0-2 0,1-1 0,0-1 0,0-1 0,0-2 0,42 0 0,-6-5-607,0-2 0,110-22 0,-81 5-6257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59.562"/>
    </inkml:context>
    <inkml:brush xml:id="br0">
      <inkml:brushProperty name="width" value="0.05" units="cm"/>
      <inkml:brushProperty name="height" value="0.05" units="cm"/>
    </inkml:brush>
  </inkml:definitions>
  <inkml:trace contextRef="#ctx0" brushRef="#br0">64 36 24575,'-6'-3'0,"1"0"0,-1 0 0,1 0 0,-1 1 0,0 0 0,-8-2 0,14 4 0,-1 0 0,0 0 0,1 0 0,-1 0 0,1 0 0,-1 0 0,1 0 0,-1 0 0,0 0 0,1 0 0,-1 0 0,1 0 0,-1 0 0,1 1 0,-1-1 0,1 0 0,-1 0 0,1 1 0,-1-1 0,1 0 0,-1 1 0,1-1 0,0 0 0,-1 1 0,1-1 0,-1 1 0,1 1 0,-1-1 0,1 1 0,0-1 0,-1 1 0,1-1 0,0 1 0,0-1 0,0 1 0,0-1 0,1 1 0,-1-1 0,0 1 0,1-1 0,-1 0 0,1 2 0,9 22 0,1 0 0,1-1 0,2 0 0,0-1 0,27 33 0,3 7 0,58 96 0,-100-155 0,1 0 0,0 0 0,0-1 0,1 1 0,-1-1 0,1 0 0,4 3 0,-7-5 0,-1-1 0,1 1 0,0-1 0,0 0 0,0 1 0,0-1 0,0 0 0,0 1 0,-1-1 0,1 0 0,0 0 0,0 0 0,0 0 0,0 0 0,0 0 0,0 0 0,0 0 0,0 0 0,0-1 0,0 1 0,0 0 0,-1-1 0,1 1 0,0 0 0,0-1 0,0 1 0,0-1 0,-1 1 0,1-1 0,0 0 0,-1 1 0,1-1 0,0 0 0,-1 1 0,1-1 0,-1 0 0,1 0 0,-1 1 0,1-1 0,-1 0 0,0 0 0,1-1 0,4-10 0,-1 0 0,0 0 0,-1 0 0,0 0 0,-1-1 0,1-14 0,0-77 0,-3 74 0,-2 0 0,-1 0 0,-2 1 0,-14-50 0,18 73 0,-1 1 0,0 0 0,-1 0 0,1 1 0,-1-1 0,0 0 0,0 1 0,-4-5 0,6 8 0,-1 0 0,1-1 0,0 1 0,0 0 0,-1 0 0,1 0 0,0 1 0,-1-1 0,1 0 0,-1 0 0,1 1 0,-1-1 0,1 1 0,-1 0 0,0-1 0,1 1 0,-1 0 0,0 0 0,1 0 0,-1 0 0,1 0 0,-1 0 0,0 0 0,1 1 0,-1-1 0,1 0 0,-1 1 0,1 0 0,-1-1 0,-2 2 0,-1 2 0,-1 0 0,1 0 0,-1 1 0,1 0 0,1 0 0,-1 0 0,1 0 0,0 1 0,0-1 0,-4 9 0,-5 11 0,-11 30 0,21-48 0,-18 44-682,-26 103-1,39-115-6143</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3:59.782"/>
    </inkml:context>
    <inkml:brush xml:id="br0">
      <inkml:brushProperty name="width" value="0.05" units="cm"/>
      <inkml:brushProperty name="height" value="0.05" units="cm"/>
    </inkml:brush>
  </inkml:definitions>
  <inkml:trace contextRef="#ctx0" brushRef="#br0">23 84 24575,'-1'-75'0,"-1"67"0,-2 14 0,-1 20 0,-3 102 0,6-1 0,19 186 0,-12-267-273,1-1 0,2 0 0,2-1 0,19 52 0,-14-60-6553</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00.109"/>
    </inkml:context>
    <inkml:brush xml:id="br0">
      <inkml:brushProperty name="width" value="0.05" units="cm"/>
      <inkml:brushProperty name="height" value="0.05" units="cm"/>
    </inkml:brush>
  </inkml:definitions>
  <inkml:trace contextRef="#ctx0" brushRef="#br0">49 143 24575,'-2'0'0,"0"1"0,0-1 0,1 1 0,-1 0 0,0-1 0,1 1 0,-1 0 0,1 0 0,-1 0 0,1 0 0,-1 0 0,1 1 0,0-1 0,-1 0 0,1 1 0,0-1 0,0 0 0,-1 3 0,-1 0 0,0 0 0,1 1 0,-1 0 0,1-1 0,-2 6 0,4-8 0,-1 0 0,1 0 0,-1 1 0,1-1 0,-1 0 0,1 0 0,0 0 0,0 0 0,0 0 0,1 0 0,-1 1 0,0-1 0,1 0 0,-1 0 0,1 0 0,0 0 0,0 0 0,0 0 0,0 0 0,1 2 0,0-2 0,0 0 0,1 0 0,-1 0 0,1 0 0,-1 0 0,1 0 0,0 0 0,-1-1 0,1 0 0,0 1 0,0-1 0,4 1 0,5 1 0,0-1 0,1-1 0,-1 0 0,0 0 0,24-2 0,-5-3 0,0 0 0,0-3 0,55-17 0,-67 17 0,0-1 0,-1 0 0,0-2 0,-1 0 0,0 0 0,-1-2 0,18-15 0,-29 22 0,0 1 0,-1-1 0,0-1 0,0 1 0,0-1 0,-1 1 0,0-1 0,0 0 0,0 0 0,3-12 0,-5 16 0,-1-1 0,1 1 0,-1 0 0,0 0 0,0 0 0,0 0 0,0-1 0,0 1 0,0 0 0,-1 0 0,1 0 0,-1 0 0,1 0 0,-1-1 0,0 1 0,0 0 0,0 1 0,0-1 0,0 0 0,0 0 0,-1 0 0,1 1 0,-1-1 0,1 0 0,-1 1 0,1-1 0,-1 1 0,0 0 0,0 0 0,0 0 0,0 0 0,0 0 0,0 0 0,0 0 0,0 0 0,-2 0 0,-3 0 0,1 0 0,-1 0 0,1 0 0,-1 1 0,1 0 0,-1 0 0,0 1 0,1-1 0,-1 2 0,1-1 0,0 1 0,-1 0 0,1 0 0,0 0 0,0 1 0,0 0 0,0 0 0,1 1 0,-6 4 0,0 0 0,0 0 0,1 1 0,0 0 0,1 1 0,0 0 0,1 1 0,0 0 0,-10 17 0,12-16 31,1 0 0,0 0 0,1 0 0,0 1 0,1-1 0,1 1 0,0 0 0,0 0 1,1 0-1,1 13 0,1-20-100,-1 0 1,0 0 0,1 0 0,0-1-1,0 1 1,1 0 0,0-1-1,0 1 1,0-1 0,1 0 0,-1 0-1,1 0 1,0 0 0,1 0 0,-1 0-1,1-1 1,0 0 0,0 0 0,0 0-1,1 0 1,0-1 0,-1 1-1,1-1 1,7 3 0,15 4-6758</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00.394"/>
    </inkml:context>
    <inkml:brush xml:id="br0">
      <inkml:brushProperty name="width" value="0.05" units="cm"/>
      <inkml:brushProperty name="height" value="0.05" units="cm"/>
    </inkml:brush>
  </inkml:definitions>
  <inkml:trace contextRef="#ctx0" brushRef="#br0">48 188 24575,'-4'-8'0,"-6"-10"0,2-1 0,-1 1 0,-5-24 0,13 41 0,1 0 0,0 0 0,-1 0 0,1 0 0,0 0 0,0 0 0,0 0 0,-1 0 0,1 0 0,0 0 0,0 0 0,1 0 0,-1 0 0,0 0 0,0 0 0,0 0 0,1 0 0,-1 1 0,0-1 0,1 0 0,-1 0 0,2-2 0,-1 3 0,-1 0 0,1-1 0,0 1 0,0 0 0,0 0 0,-1 0 0,1-1 0,0 1 0,0 0 0,0 0 0,0 0 0,0 1 0,-1-1 0,1 0 0,0 0 0,0 0 0,0 1 0,0-1 0,-1 0 0,2 1 0,5 3 0,0-1 0,0 2 0,-1-1 0,10 9 0,5 8 0,-1 2 0,-1 0 0,-1 1 0,-1 1 0,-2 0 0,20 44 0,-33-65 0,1 0 0,-1 1 0,1 0 0,-1 0 0,0 0 0,-1 0 0,1 0 0,-1 0 0,0 0 0,0 0 0,-1 1 0,0 7 0,0-13 0,0 1 0,0 0 0,0-1 0,-1 1 0,1-1 0,0 1 0,0-1 0,-1 1 0,1-1 0,0 1 0,-1-1 0,1 1 0,-1-1 0,1 1 0,0-1 0,-1 0 0,1 1 0,-1-1 0,1 0 0,-1 1 0,1-1 0,-1 0 0,1 0 0,-1 1 0,0-1 0,1 0 0,-1 0 0,1 0 0,-1 0 0,1 0 0,-1 0 0,0 0 0,1 0 0,-1 0 0,1 0 0,-1 0 0,0 0 0,1 0 0,-1-1 0,1 1 0,-1 0 0,1 0 0,-1-1 0,1 1 0,-1 0 0,1-1 0,-1 1 0,0-1 0,-25-18 0,21 14 0,1-1 0,0 0 0,0 0 0,1 0 0,-1 0 0,1-1 0,1 1 0,-1-1 0,1 0 0,0 1 0,1-1 0,-1 0 0,1-8 0,0 4 0,0-1 0,1 0 0,1 1 0,0-1 0,0 0 0,1 1 0,4-14 0,-2 13-114,1 1 1,0-1-1,0 1 0,1 0 0,1 1 1,0 0-1,0 0 0,1 0 0,0 1 1,1 0-1,14-11 0,2 0-6712</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01.399"/>
    </inkml:context>
    <inkml:brush xml:id="br0">
      <inkml:brushProperty name="width" value="0.05" units="cm"/>
      <inkml:brushProperty name="height" value="0.05" units="cm"/>
    </inkml:brush>
  </inkml:definitions>
  <inkml:trace contextRef="#ctx0" brushRef="#br0">28 703 24575,'-2'0'0,"1"-1"0,-1 1 0,1-1 0,0 1 0,-1-1 0,1 0 0,0 1 0,-1-1 0,1 0 0,0 0 0,0 0 0,0 0 0,0 0 0,0 0 0,0 0 0,0 0 0,0-1 0,0 1 0,1 0 0,-1 0 0,0-1 0,1 1 0,-1 0 0,1-1 0,0 1 0,-1-1 0,1 1 0,0-3 0,0 4 0,0-1 0,0 1 0,0 0 0,0-1 0,0 1 0,0 0 0,0 0 0,0-1 0,0 1 0,0 0 0,1 0 0,-1 0 0,0-1 0,0 1 0,0 0 0,0 0 0,1 0 0,-1-1 0,0 1 0,0 0 0,0 0 0,1 0 0,-1 0 0,0 0 0,0-1 0,1 1 0,-1 0 0,0 0 0,0 0 0,1 0 0,-1 0 0,0 0 0,0 0 0,1 0 0,-1 0 0,0 0 0,0 0 0,1 0 0,-1 0 0,0 0 0,0 0 0,1 0 0,-1 0 0,0 0 0,0 1 0,1-1 0,-1 0 0,0 0 0,0 0 0,0 0 0,1 0 0,-1 1 0,0-1 0,0 0 0,0 0 0,1 0 0,-1 1 0,14 11 0,-5-2 0,0 1 0,-1 0 0,0 0 0,-1 1 0,0 0 0,-1 0 0,0 1 0,6 21 0,-5-11 0,-2 1 0,0 0 0,-2-1 0,1 27 0,-2-68 0,0-1 0,2 1 0,0 0 0,8-21 0,4-3 0,31-50 0,-38 75 0,2 0 0,1 0 0,0 1 0,0 1 0,21-19 0,-29 31 0,0-1 0,1 1 0,0 0 0,-1 0 0,1 0 0,0 1 0,10-4 0,-13 5 0,0 1 0,-1-1 0,1 1 0,0-1 0,0 1 0,0 0 0,0 0 0,0 0 0,0 0 0,0 1 0,0-1 0,0 0 0,0 1 0,0-1 0,0 1 0,-1 0 0,1 0 0,0-1 0,0 1 0,-1 0 0,1 1 0,0-1 0,-1 0 0,1 0 0,1 3 0,1 1 0,0 1 0,0 0 0,0 0 0,-1 1 0,0-1 0,0 1 0,0 0 0,1 6 0,12 63 0,-7-31 0,-9-42 0,4 13 0,0 0 0,1 1 0,12 26 0,-15-39 0,0 0 0,0 0 0,1-1 0,-1 1 0,1-1 0,-1 1 0,1-1 0,0 0 0,1 0 0,-1-1 0,0 1 0,1-1 0,0 1 0,-1-1 0,1 0 0,0 0 0,0-1 0,0 1 0,0-1 0,6 1 0,1-1 0,0-1 0,0 0 0,0 0 0,1-1 0,-1-1 0,0 0 0,-1 0 0,1-1 0,19-8 0,10-6 0,43-27 0,-71 38 0,19-12 0,-1-1 0,41-33 0,-59 41 0,1 0 0,-2-1 0,0 0 0,0-1 0,-1 0 0,0 0 0,11-24 0,-19 33 0,0-1 0,0 0 0,0 0 0,-1 0 0,1 0 0,0-8 0,-2 11 0,0 1 0,0 0 0,0-1 0,0 1 0,0 0 0,0-1 0,0 1 0,-1 0 0,1 0 0,-1-1 0,1 1 0,-1 0 0,1 0 0,-1 0 0,1 0 0,-1-1 0,0 1 0,0 0 0,0 0 0,1 0 0,-1 1 0,0-1 0,0 0 0,0 0 0,0 0 0,-1 1 0,1-1 0,0 0 0,0 1 0,-3-1 0,-5-2 0,0 1 0,-1 1 0,1-1 0,0 2 0,-1-1 0,1 1 0,-1 1 0,-11 1 0,-5 3 0,-44 13 0,64-16 0,0 0 0,1 0 0,-1 0 0,1 1 0,0 0 0,-1 0 0,1 0 0,0 1 0,1 0 0,-1 0 0,1 0 0,0 0 0,-8 11 0,10-12 0,1 0 0,-1 1 0,0 0 0,1-1 0,0 1 0,0 0 0,0 0 0,0-1 0,1 1 0,0 0 0,-1 0 0,1 0 0,1 0 0,-1 0 0,0 0 0,1 0 0,0-1 0,0 1 0,0 0 0,0 0 0,1-1 0,3 7 0,-1-4 0,-1 0 0,1 0 0,1-1 0,-1 0 0,1 0 0,0 0 0,0 0 0,0-1 0,1 1 0,-1-2 0,1 1 0,0 0 0,0-1 0,1 0 0,11 3 0,-14-4 0,1-1 0,0 0 0,0 0 0,0 0 0,0-1 0,0 1 0,0-1 0,-1 0 0,1-1 0,0 1 0,0-1 0,0 0 0,0 0 0,0-1 0,-1 1 0,1-1 0,0 0 0,-1 0 0,0-1 0,1 1 0,-1-1 0,7-6 0,-7 3 0,0 0 0,0 0 0,-1 0 0,0-1 0,0 1 0,4-14 0,-6 30 0,1 1 0,0-1 0,0 0 0,1 0 0,1 0 0,-1 0 0,2-1 0,-1 0 0,10 15 0,-11-21 0,-1 0 0,1 0 0,-1 0 0,1 0 0,0-1 0,0 1 0,0-1 0,0 0 0,1 1 0,-1-2 0,1 1 0,-1 0 0,1-1 0,0 1 0,-1-1 0,1 0 0,0 0 0,0-1 0,0 1 0,0-1 0,0 0 0,0 0 0,-1 0 0,1 0 0,0-1 0,0 0 0,0 1 0,5-3 0,1-1 0,0-1 0,0 0 0,0 0 0,-1-1 0,0 0 0,0 0 0,-1-1 0,1 0 0,-2-1 0,1 0 0,10-14 0,2-5 0,-2-1 0,24-46 0,-28 41 0,0-1 0,-2-1 0,-2 0 0,-1 0 0,-2-1 0,-1 0 0,-2 0 0,-2 0 0,-1-1 0,-1 1 0,-9-54 0,9 87 0,-3-19 0,-8-27 0,10 44 0,-1-1 0,0 1 0,0-1 0,-1 1 0,0 0 0,0 0 0,0 0 0,0 1 0,-1-1 0,-3-4 0,6 8 0,0 0 0,-1 0 0,1 0 0,0 0 0,0 0 0,0 0 0,-1 1 0,1-1 0,0 0 0,-1 1 0,1-1 0,0 1 0,-1-1 0,1 1 0,-1 0 0,1-1 0,-1 1 0,1 0 0,-1 0 0,1 0 0,-1 0 0,1 0 0,-1 1 0,1-1 0,-1 0 0,1 1 0,-1-1 0,1 1 0,0-1 0,-1 1 0,1 0 0,0-1 0,-1 1 0,1 0 0,0 0 0,0 0 0,0 0 0,0 0 0,0 0 0,0 0 0,-1 2 0,-3 3 0,1 1 0,0-1 0,0 1 0,1 0 0,-1 0 0,2 0 0,-3 9 0,-4 17 0,2 2 0,2-1 0,-3 70 0,9-48 0,13 98 0,-5-96 0,3-2 0,3 1 0,2-2 0,2 0 0,3-1 0,2-1 0,3-1 0,51 75 0,-70-116-273,1 1 0,0-2 0,0 1 0,16 12 0,1-5-6553</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02.854"/>
    </inkml:context>
    <inkml:brush xml:id="br0">
      <inkml:brushProperty name="width" value="0.05" units="cm"/>
      <inkml:brushProperty name="height" value="0.05" units="cm"/>
    </inkml:brush>
  </inkml:definitions>
  <inkml:trace contextRef="#ctx0" brushRef="#br0">223 88 24575,'-4'-8'0,"-1"0"0,0 0 0,-1 1 0,-9-11 0,13 16 0,0 0 0,1 0 0,-1 0 0,0 1 0,0-1 0,0 0 0,-1 1 0,1 0 0,0-1 0,0 1 0,-1 0 0,1 0 0,-1 0 0,1 1 0,-1-1 0,1 0 0,-1 1 0,0 0 0,1 0 0,-4 0 0,4 0 0,1 1 0,-1 0 0,1 0 0,-1 0 0,1 0 0,0 0 0,-1 1 0,1-1 0,0 0 0,0 0 0,0 1 0,0-1 0,0 1 0,0-1 0,0 1 0,0 0 0,1-1 0,-1 1 0,1 0 0,-1 2 0,-9 43 0,8-35 0,-30 250 0,21-148 0,-31 138 0,35-228 0,2-17 0,3-15 0,0-15 0,2-18 0,3 1 0,1-1 0,13-60 0,42-116 0,-58 215 0,5-18 0,34-103 0,-33 104 0,1 1 0,1 0 0,1 1 0,16-23 0,-24 37 0,0 0 0,0 1 0,0-1 0,0 1 0,1-1 0,0 1 0,-1 0 0,1 0 0,0 0 0,0 0 0,0 1 0,0-1 0,0 1 0,0 0 0,1-1 0,-1 2 0,6-2 0,-6 2 0,0 0 0,0 0 0,0 1 0,0 0 0,-1-1 0,1 1 0,0 0 0,-1 0 0,1 0 0,0 1 0,-1-1 0,1 1 0,-1-1 0,0 1 0,0 0 0,1 0 0,-1 0 0,-1 0 0,1 0 0,0 1 0,2 3 0,5 8 0,0 0 0,-1 1 0,-1 0 0,6 18 0,19 70 0,-18-53 0,21 65-682,30 179-1,-60-251-6143</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03.537"/>
    </inkml:context>
    <inkml:brush xml:id="br0">
      <inkml:brushProperty name="width" value="0.05" units="cm"/>
      <inkml:brushProperty name="height" value="0.05" units="cm"/>
    </inkml:brush>
  </inkml:definitions>
  <inkml:trace contextRef="#ctx0" brushRef="#br0">62 553 24575,'-23'-59'0,"15"42"0,1 0 0,1-1 0,1 1 0,0-1 0,-2-21 0,6 38 0,1-1 0,0 1 0,0-1 0,0 1 0,0-1 0,0 1 0,1-1 0,-1 1 0,0-1 0,1 1 0,-1 0 0,1-1 0,-1 1 0,1-1 0,0 1 0,-1 0 0,1-1 0,0 1 0,0 0 0,0 0 0,0 0 0,0 0 0,0 0 0,1 0 0,-1 0 0,0 0 0,0 0 0,1 1 0,-1-1 0,0 0 0,1 1 0,2-1 0,3-1 0,0 1 0,1 0 0,0 0 0,-1 1 0,11 0 0,-6 1 0,104 3 0,-59 0 0,0-3 0,102-11 0,-152 9 0,0-1 0,1 1 0,-1-1 0,0-1 0,0 1 0,0-1 0,9-6 0,-16 9 0,1 0 0,-1-1 0,0 1 0,0 0 0,1 0 0,-1 0 0,0 0 0,0-1 0,1 1 0,-1 0 0,0 0 0,0 0 0,1 0 0,-1 0 0,0 0 0,1 0 0,-1 0 0,0 0 0,0 0 0,1 0 0,-1 0 0,0 0 0,1 0 0,-1 0 0,0 0 0,1 0 0,-1 0 0,0 0 0,0 0 0,1 1 0,-1-1 0,0 0 0,0 0 0,1 1 0,1 11 0,-9 27 0,5-26 0,-4 29 0,-1 65 0,7-88 0,0-1 0,2 1 0,1-1 0,0 1 0,1-1 0,6 18 0,-9-34 0,0 0 0,-1-1 0,1 1 0,0 0 0,0 0 0,0-1 0,0 1 0,0 0 0,0-1 0,1 1 0,-1-1 0,1 1 0,-1-1 0,3 2 0,-4-3 0,1 0 0,-1 0 0,0 0 0,0 0 0,1 0 0,-1 0 0,0 0 0,1 1 0,-1-1 0,0-1 0,1 1 0,-1 0 0,0 0 0,1 0 0,-1 0 0,0 0 0,0 0 0,1 0 0,-1 0 0,0 0 0,1-1 0,-1 1 0,0 0 0,0 0 0,1 0 0,-1-1 0,0 1 0,0 0 0,0 0 0,1-1 0,4-17 0,-4 7 0,-1-1 0,0 1 0,0 0 0,-2-1 0,-3-16 0,-20-58 0,16 56 0,-3-8 0,1-1 0,2 0 0,-6-74 0,14 99 0,1 1 0,1 0 0,0 0 0,1 0 0,1 0 0,7-23 0,-7 28 0,0 1 0,1-1 0,0 1 0,0 0 0,0 0 0,1 0 0,1 0 0,-1 1 0,1 0 0,0 0 0,12-9 0,-13 11 0,1 1 0,0-1 0,-1 1 0,1 0 0,0 1 0,1 0 0,-1-1 0,0 2 0,1-1 0,-1 1 0,1 0 0,-1 1 0,1-1 0,0 1 0,10 1 0,-9 1 0,0-1 0,0 2 0,0-1 0,0 1 0,0 0 0,-1 0 0,1 1 0,-1 0 0,0 0 0,0 1 0,9 8 0,-10-8 0,0 1 0,-1-1 0,1 1 0,-2-1 0,1 1 0,0 1 0,-1-1 0,0 1 0,-1-1 0,0 1 0,0 0 0,0 1 0,-1-1 0,0 0 0,0 1 0,-1-1 0,0 1 0,0-1 0,-1 1 0,0 0 0,0-1 0,-1 1 0,0-1 0,0 1 0,-1-1 0,0 1 0,0-1 0,-4 8 0,1-4 0,-2-1 0,1 0 0,-1 0 0,-1 0 0,0-1 0,0 0 0,-1-1 0,-12 10 0,-9 4 0,-43 23 0,58-36 0,5 0 0,17-6 0,24-5 0,-29 2 0,17-2 0,24-4 0,61 0 0,-93 6 0,0 1 0,0 0 0,0 0 0,0 1 0,0 1 0,0-1 0,0 2 0,-1 0 0,1 0 0,16 10 0,-25-13 0,0 0 0,0 1 0,0-1 0,0 0 0,0 1 0,-1-1 0,1 1 0,-1 0 0,1 0 0,-1-1 0,0 1 0,1 0 0,-1 0 0,0 0 0,0 0 0,-1 0 0,1 1 0,0-1 0,-1 0 0,1 0 0,-1 0 0,1 1 0,-1-1 0,0 0 0,0 1 0,0-1 0,-1 0 0,1 0 0,0 1 0,-1-1 0,0 0 0,1 0 0,-1 0 0,0 0 0,0 0 0,0 0 0,0 0 0,-1 0 0,-2 3 0,-2 4 0,-2 0 0,1-1 0,-1-1 0,0 1 0,-1-1 0,-18 11 0,15-10-105,0-1 0,-1 0 0,1-1 0,-2 0 0,1-1 0,0-1 0,-1 0 0,0-1 0,0 0 0,0-1 0,-1-1 0,-23 0 0,16-5-6721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8:37.429"/>
    </inkml:context>
    <inkml:brush xml:id="br0">
      <inkml:brushProperty name="width" value="0.05" units="cm"/>
      <inkml:brushProperty name="height" value="0.05" units="cm"/>
    </inkml:brush>
  </inkml:definitions>
  <inkml:trace contextRef="#ctx0" brushRef="#br0">91 1 24575,'4'0'0,"22"1"0,-19 4 0,-13 4 0,-31 18 0,-12 9 0,45-32 0,0-1 0,1 1 0,0 0 0,0 0 0,0 0 0,0 0 0,1 1 0,-1-1 0,-2 9 0,4-11 0,1-1 0,-1 1 0,1 0 0,0-1 0,-1 1 0,1 0 0,0-1 0,0 1 0,0 0 0,0-1 0,1 1 0,-1-1 0,0 1 0,1 0 0,-1-1 0,1 1 0,-1-1 0,1 1 0,0-1 0,0 1 0,1 2 0,1-2 0,-1 1 0,1-1 0,0 0 0,0 0 0,0 0 0,0 0 0,0 0 0,0 0 0,6 1 0,4 1 0,0 0 0,0-1 0,0-1 0,18 1 0,-18-2 0,0-1 0,0 0 0,0-1 0,0-1 0,0 0 0,-1-1 0,14-4 0,-22 6 0,-1 0 0,0-1 0,1 1 0,-1-1 0,0 0 0,0 0 0,0 0 0,0 0 0,-1-1 0,1 1 0,-1-1 0,5-6 0,-6 7 0,0 0 0,1-1 0,-2 1 0,1-1 0,0 1 0,-1-1 0,1 0 0,-1 1 0,0-1 0,1 0 0,-1 1 0,-1-1 0,1 0 0,0 1 0,-1-1 0,1 0 0,-1 1 0,0-1 0,-2-4 0,1 3-37,0 0 0,0 0 1,0 0-1,-1 0 0,0 1 0,0-1 0,0 1 0,0 0 0,0-1 0,-1 2 0,1-1 0,-1 0 1,0 1-1,0-1 0,0 1 0,0 0 0,0 0 0,0 1 0,-1-1 0,1 1 0,-1 0 0,1 0 1,-1 1-1,1-1 0,-1 1 0,1 0 0,-1 0 0,1 1 0,-1-1 0,1 1 0,-1 0 0,1 0 1,-1 0-1,1 1 0,0 0 0,-6 2 0,-5 4-6789</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03.945"/>
    </inkml:context>
    <inkml:brush xml:id="br0">
      <inkml:brushProperty name="width" value="0.05" units="cm"/>
      <inkml:brushProperty name="height" value="0.05" units="cm"/>
    </inkml:brush>
  </inkml:definitions>
  <inkml:trace contextRef="#ctx0" brushRef="#br0">1 292 24575,'5'-3'0,"-1"1"0,0-1 0,0 1 0,1 0 0,-1 1 0,0-1 0,1 1 0,8-2 0,-13 3 0,1 0 0,0 1 0,0-1 0,0 0 0,0 0 0,-1 0 0,1 0 0,0 1 0,0-1 0,0 0 0,-1 1 0,1-1 0,0 1 0,0-1 0,-1 1 0,1-1 0,0 1 0,-1-1 0,1 2 0,1-1 0,-1 1 0,0 0 0,0 0 0,-1 0 0,1 0 0,0 0 0,-1 0 0,1 0 0,-1 0 0,1 4 0,0 15 0,-1 0 0,-1-1 0,-5 26 0,3-23 0,1 1 0,1 26 0,8 14 0,-6-59 0,-1-1 0,1 0 0,0 0 0,1 0 0,-1 0 0,1-1 0,-1 1 0,1 0 0,0-1 0,1 1 0,-1-1 0,1 1 0,3 2 0,-6-6 0,0 0 0,0 0 0,0 0 0,0 0 0,0 1 0,0-1 0,0 0 0,0 0 0,0 0 0,0 0 0,1 0 0,-1 0 0,0 0 0,0 0 0,0 0 0,0 0 0,0 0 0,0 0 0,0 0 0,0 0 0,0 0 0,1 0 0,-1 0 0,0 0 0,0 0 0,0 0 0,0-1 0,0 1 0,0 0 0,0 0 0,0 0 0,0 0 0,0 0 0,1 0 0,-1 0 0,0 0 0,0 0 0,0 0 0,0 0 0,0 0 0,0 0 0,0-1 0,0 1 0,0 0 0,0 0 0,0 0 0,0 0 0,0 0 0,0 0 0,0 0 0,0 0 0,0-1 0,1-8 0,-1-11 0,-6-31 0,-3-25 0,1-95 0,8 148 0,2 0 0,0 0 0,1 0 0,2 1 0,0-1 0,1 1 0,2 0 0,15-33 0,-20 50 0,-1 0 0,1 0 0,0 1 0,1-1 0,-1 1 0,1 0 0,0 0 0,0 0 0,0 0 0,1 1 0,-1-1 0,1 1 0,6-3 0,-8 5 0,-1 0 0,1 0 0,0 0 0,0 1 0,0-1 0,0 1 0,0 0 0,0 0 0,0 0 0,0 0 0,-1 0 0,1 1 0,0-1 0,0 1 0,0 0 0,0 0 0,-1 0 0,1 0 0,0 0 0,-1 1 0,1-1 0,-1 1 0,1 0 0,-1 0 0,0 0 0,4 3 0,4 7 0,-1 0 0,0 0 0,0 0 0,-1 1 0,-1 0 0,0 1 0,-1 0 0,8 24 0,-3 0 0,-1 1 0,4 44 0,-10-62-195,-2 0 0,-1 1 0,-1-1 0,0 1 0,-2-1 0,-7 35 0,2-29-6631</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04.106"/>
    </inkml:context>
    <inkml:brush xml:id="br0">
      <inkml:brushProperty name="width" value="0.05" units="cm"/>
      <inkml:brushProperty name="height" value="0.05" units="cm"/>
    </inkml:brush>
  </inkml:definitions>
  <inkml:trace contextRef="#ctx0" brushRef="#br0">40 101 24575,'-3'-3'0,"-5"-1"0,-3 0 0,0-2 0,4-1 0,8 2 0,9-2 0,9-3 0,14 0 0,11-1 0,11-1 0,7 0 0,-5 3-8191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04.561"/>
    </inkml:context>
    <inkml:brush xml:id="br0">
      <inkml:brushProperty name="width" value="0.05" units="cm"/>
      <inkml:brushProperty name="height" value="0.05" units="cm"/>
    </inkml:brush>
  </inkml:definitions>
  <inkml:trace contextRef="#ctx0" brushRef="#br0">72 312 24575,'-24'-30'0,"20"24"0,0 0 0,-1 1 0,1 0 0,-1 0 0,0 0 0,-7-5 0,12 10 0,0 0 0,0 0 0,-1 0 0,1 0 0,0 0 0,0 0 0,-1 0 0,1 0 0,0-1 0,0 1 0,0 0 0,-1 0 0,1 0 0,0 0 0,0 0 0,-1 1 0,1-1 0,0 0 0,0 0 0,-1 0 0,1 0 0,0 0 0,0 0 0,0 0 0,-1 0 0,1 0 0,0 1 0,0-1 0,0 0 0,0 0 0,-1 0 0,1 0 0,0 1 0,0-1 0,0 0 0,0 0 0,0 0 0,-1 1 0,1-1 0,0 0 0,0 0 0,0 0 0,0 1 0,0-1 0,0 0 0,0 0 0,0 1 0,0-1 0,0 0 0,0 0 0,0 1 0,0-1 0,0 0 0,0 0 0,0 0 0,0 1 0,0-1 0,0 0 0,1 0 0,-1 1 0,2 19 0,-2-18 0,17 105 0,41 209 0,-54-298 0,-3-16 0,-1-4 0,-7-29 0,-15-47 0,4-2 0,3-1 0,-6-114 0,20 177 0,2 0 0,-1 0 0,2 0 0,1 0 0,0 1 0,1-1 0,10-29 0,-12 43 0,0 0 0,0-1 0,0 1 0,0 0 0,1 0 0,0 0 0,0 0 0,0 1 0,0-1 0,0 1 0,1-1 0,-1 1 0,1 1 0,0-1 0,0 0 0,0 1 0,0 0 0,0 0 0,1 0 0,-1 0 0,1 1 0,-1-1 0,1 1 0,0 1 0,-1-1 0,1 1 0,0-1 0,0 1 0,-1 1 0,1-1 0,0 1 0,-1-1 0,9 4 0,5 1 0,-1 1 0,1 0 0,-1 2 0,-1 0 0,0 1 0,0 0 0,25 20 0,-31-21 0,0 1 0,0 0 0,0 1 0,-1 0 0,-1 0 0,0 1 0,0 0 0,-1 0 0,-1 1 0,0-1 0,7 19 0,-12-26 0,0 0 0,0 1 0,0 0 0,0-1 0,-1 1 0,1-1 0,-1 1 0,0 0 0,-1-1 0,1 1 0,-1-1 0,0 1 0,0-1 0,0 1 0,-1-1 0,1 0 0,-4 5 0,2-3 0,-1-1 0,0 1 0,-1-1 0,1 0 0,-1 0 0,0-1 0,0 1 0,0-1 0,-1 0 0,-9 4 0,-4 1 0,-1 0 0,1-2 0,-1 0 0,-1-2 0,1 0 0,-31 3 0,29-5-341,0-1 0,-1-2-1,-35-2 1,31-3-6485</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05.659"/>
    </inkml:context>
    <inkml:brush xml:id="br0">
      <inkml:brushProperty name="width" value="0.05" units="cm"/>
      <inkml:brushProperty name="height" value="0.05" units="cm"/>
    </inkml:brush>
  </inkml:definitions>
  <inkml:trace contextRef="#ctx0" brushRef="#br0">18 5956 24575,'-2'2'0,"1"0"0,-1 0 0,1 0 0,0 0 0,-1 1 0,1-1 0,0 1 0,1-1 0,-1 1 0,0-1 0,1 1 0,-1 2 0,-2 37 0,3-28 0,-1-3 0,1 0 0,0 0 0,1 0 0,1 0 0,0 0 0,0 0 0,7 21 0,-8-30 0,0 0 0,0 1 0,0-1 0,1 0 0,-1 1 0,0-1 0,1 0 0,-1 0 0,1 0 0,0 0 0,0-1 0,0 1 0,0 0 0,0-1 0,0 1 0,0-1 0,0 0 0,0 1 0,1-1 0,-1 0 0,1-1 0,-1 1 0,1 0 0,-1-1 0,1 1 0,-1-1 0,1 0 0,-1 0 0,1 0 0,-1 0 0,1 0 0,-1-1 0,1 1 0,-1-1 0,1 1 0,-1-1 0,1 0 0,-1 0 0,0 0 0,3-2 0,8-3 0,-1-1 0,-1-1 0,0 0 0,0 0 0,0-1 0,9-10 0,56-67 0,-67 75 0,90-115-563,157-268 1,24-175-1052,-176 300 668,-11-5 0,77-381 1,26-584-1404,-60-343 1600,-128 1264 1499,-10 215-166,-16-106 0,12 162 246,-14-47 0,17 82-508,-1 0 0,0 0 1,0 1-1,-1 0 0,-1 0 0,0 0 0,-1 0 0,1 1 0,-11-11 0,15 19-262,0 0 0,0 0 0,0 1 0,0-1 0,0 0 0,0 1 0,-1-1 0,1 1 0,0 0 0,-1 0 0,1 0 0,-1 0 0,0 0 0,1 0 0,-1 1 0,0-1 0,1 1 0,-1 0 0,-3 0 0,3 0-33,1 1 0,0 0 0,0-1 0,0 1 0,0 0 0,0 0 0,0 0 0,1 0 0,-1 1 0,0-1 0,0 0 0,1 1 0,-1-1 0,1 1 0,-1-1 0,1 1 0,0 0 0,0 0 0,0 0 0,0 0 0,0-1 0,0 1 0,0 0 0,0 4 0,-2 5 7,0 0 1,1 0-1,0 0 0,1 0 0,1 1 0,0-1 0,0 0 0,1 1 0,5 20 1,-1-10-462,1 0 0,1-1 1,20 41-1,-16-41-6399</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05.942"/>
    </inkml:context>
    <inkml:brush xml:id="br0">
      <inkml:brushProperty name="width" value="0.05" units="cm"/>
      <inkml:brushProperty name="height" value="0.05" units="cm"/>
    </inkml:brush>
  </inkml:definitions>
  <inkml:trace contextRef="#ctx0" brushRef="#br0">299 295 24575,'-9'-7'0,"0"1"0,-1 0 0,0 1 0,1 0 0,-17-5 0,10 2 0,-9-1 0,-33-9 0,-12-4 0,67 21 0,-1-1 0,1 1 0,0-1 0,-1 0 0,1 0 0,0-1 0,0 1 0,1-1 0,-1 1 0,0-1 0,1 0 0,0 0 0,-1 0 0,1 0 0,0 0 0,1-1 0,-1 1 0,0-1 0,-1-5 0,2 3 0,0 0 0,0 0 0,0 1 0,1-1 0,0 0 0,0 0 0,1 1 0,0-1 0,-1 0 0,2 0 0,-1 1 0,4-9 0,-4 11 0,0 0 0,1-1 0,0 1 0,-1 0 0,1-1 0,0 1 0,1 0 0,-1 1 0,1-1 0,-1 0 0,1 1 0,0-1 0,0 1 0,0 0 0,0 0 0,0 0 0,0 0 0,1 1 0,-1-1 0,0 1 0,1 0 0,0 0 0,-1 0 0,8-1 0,-4 2 0,0 0 0,-1 0 0,1 1 0,0 0 0,0 0 0,-1 1 0,1 0 0,0 0 0,-1 0 0,0 1 0,1 0 0,9 6 0,9 10-227,-1 0-1,-1 2 1,-1 0-1,-1 2 1,37 50-1,-4 1-6598</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06.699"/>
    </inkml:context>
    <inkml:brush xml:id="br0">
      <inkml:brushProperty name="width" value="0.05" units="cm"/>
      <inkml:brushProperty name="height" value="0.05" units="cm"/>
    </inkml:brush>
  </inkml:definitions>
  <inkml:trace contextRef="#ctx0" brushRef="#br0">12 1090 24575,'0'-10'0,"1"0"0,0 1 0,1-1 0,0 0 0,1 1 0,0-1 0,0 1 0,8-15 0,4-3 0,25-35 0,-17 29 0,38-61 0,84-174 0,-127 229 0,-2-2 0,-2 1 0,-2-2 0,-2 0 0,-1 0 0,-2-1 0,1-68 0,-7 104 0,-1 0 0,0 0 0,0 0 0,-1 1 0,0-1 0,0 0 0,0 0 0,-1 1 0,0-1 0,0 1 0,-7-13 0,8 19 0,1-1 0,-1 0 0,0 0 0,1 0 0,-1 0 0,0 1 0,0-1 0,0 0 0,0 1 0,0-1 0,0 1 0,0-1 0,0 1 0,0-1 0,0 1 0,0 0 0,0-1 0,0 1 0,0 0 0,0 0 0,0 0 0,0 0 0,0 0 0,-1 0 0,-1 1 0,0-1 0,0 2 0,0-1 0,1 0 0,-1 1 0,0-1 0,0 1 0,1 0 0,-5 3 0,-5 6 0,1 0 0,-1 1 0,2 1 0,0 0 0,-13 22 0,-36 79 0,56-108 0,-35 77-58,5 1-1,3 2 1,4 1 0,4 0-1,4 2 1,3 1-1,5 0 1,3 0 0,4 1-1,5-1 1,3 1-1,4-1 1,40 168 0,7-63 358,9 39-1829,-55-190-4616</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06.946"/>
    </inkml:context>
    <inkml:brush xml:id="br0">
      <inkml:brushProperty name="width" value="0.05" units="cm"/>
      <inkml:brushProperty name="height" value="0.05" units="cm"/>
    </inkml:brush>
  </inkml:definitions>
  <inkml:trace contextRef="#ctx0" brushRef="#br0">1 293 24575,'0'-22'0,"0"5"0,0 1 0,1-1 0,0 0 0,5-18 0,-5 30 0,1 0 0,0-1 0,0 1 0,0 0 0,1 0 0,0 0 0,0 1 0,0-1 0,0 1 0,1-1 0,0 1 0,0 0 0,0 0 0,0 1 0,1-1 0,6-3 0,16-7-105,1 1 0,0 1 0,0 1 0,1 2 0,1 1 0,-1 1 0,1 2 0,0 0 0,1 3 0,-1 0 0,0 2 0,46 5 0,-25 3-6721</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07.133"/>
    </inkml:context>
    <inkml:brush xml:id="br0">
      <inkml:brushProperty name="width" value="0.05" units="cm"/>
      <inkml:brushProperty name="height" value="0.05" units="cm"/>
    </inkml:brush>
  </inkml:definitions>
  <inkml:trace contextRef="#ctx0" brushRef="#br0">76 0 24575,'-7'3'0,"-7"1"0,-6 3 0,-1 1 0,8-2 0,13-5 0,16-2 0,14-1 0,12-1 0,11-2 0,9 0 0,-6 0-8191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07.914"/>
    </inkml:context>
    <inkml:brush xml:id="br0">
      <inkml:brushProperty name="width" value="0.05" units="cm"/>
      <inkml:brushProperty name="height" value="0.05" units="cm"/>
    </inkml:brush>
  </inkml:definitions>
  <inkml:trace contextRef="#ctx0" brushRef="#br0">69 182 24575,'-8'-9'0,"0"-1"0,1 1 0,0-2 0,0 1 0,1-1 0,1 1 0,0-2 0,0 1 0,-4-18 0,7 14 0,2 15 0,0-1 0,0 1 0,0 0 0,0 0 0,0 0 0,1 0 0,-1 0 0,0-1 0,0 1 0,0 0 0,0 0 0,0 0 0,0 0 0,0 0 0,0 0 0,0-1 0,0 1 0,1 0 0,-1 0 0,0 0 0,0 0 0,0 0 0,0 0 0,0 0 0,0 0 0,1 0 0,-1 0 0,0 0 0,0 0 0,0 0 0,0 0 0,0 0 0,1 0 0,-1 0 0,0 0 0,0 0 0,0 0 0,0 0 0,1 0 0,-1 0 0,0 0 0,0 0 0,0 0 0,2 1 0,-1 0 0,1 0 0,-1 1 0,1-1 0,-1 0 0,0 1 0,1-1 0,-1 1 0,0-1 0,0 1 0,1 2 0,14 32 0,-1 1 0,-2 0 0,-2 1 0,8 45 0,-5-20 0,-7-32 0,-3-12 0,1 0 0,13 34 0,-18-53 0,0 1 0,0-1 0,0 1 0,1-1 0,-1 1 0,0-1 0,0 1 0,1-1 0,-1 0 0,0 1 0,1-1 0,-1 1 0,0-1 0,1 0 0,-1 1 0,0-1 0,1 0 0,-1 1 0,1-1 0,-1 0 0,1 0 0,-1 1 0,2-1 0,4-8 0,0-27 0,-5 28 0,11-63 0,3 0 0,3 2 0,27-67 0,-44 132 0,4-11 0,2 0 0,7-13 0,-13 25 0,1-1 0,-1 1 0,1 0 0,-1-1 0,1 1 0,0 0 0,0 0 0,0 0 0,0 1 0,0-1 0,0 0 0,1 1 0,-1-1 0,0 1 0,1 0 0,-1 0 0,1 0 0,4-1 0,-5 2 0,-1 0 0,1 0 0,0 0 0,-1 1 0,1-1 0,0 1 0,-1-1 0,1 1 0,-1 0 0,1-1 0,-1 1 0,0 0 0,1 0 0,-1 0 0,0 0 0,1 0 0,-1 0 0,0 1 0,0-1 0,0 0 0,0 1 0,0-1 0,0 1 0,-1-1 0,2 3 0,1 2 0,0 1 0,0 0 0,-1 1 0,2 8 0,5 50 0,-7-46 0,1-1 0,0 1 0,7 20 0,-9-40 0,-1 1 0,0-1 0,0 1 0,0-1 0,0 0 0,0 1 0,1-1 0,-1 1 0,0-1 0,0 0 0,1 1 0,-1-1 0,0 0 0,1 1 0,-1-1 0,0 0 0,1 1 0,-1-1 0,1 0 0,-1 0 0,0 1 0,1-1 0,-1 0 0,1 0 0,-1 0 0,1 0 0,-1 0 0,0 0 0,1 1 0,14-8 0,12-22 0,-23 24 0,12-14 0,2 0 0,0 1 0,1 0 0,37-26 0,-49 40 0,-1 1 0,1-1 0,0 1 0,1 0 0,-1 0 0,0 1 0,1 0 0,14-2 0,-16 4 0,-1 0 0,0 0 0,0 1 0,1-1 0,-1 1 0,0 0 0,0 1 0,0-1 0,0 1 0,0 0 0,0 0 0,0 1 0,-1 0 0,7 4 0,-3 0 38,0 0-1,0 0 1,-1 1-1,0 0 1,-1 0-1,0 1 1,0-1-1,7 16 0,30 81-1259,-39-92 742,19 52-6346</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08.763"/>
    </inkml:context>
    <inkml:brush xml:id="br0">
      <inkml:brushProperty name="width" value="0.05" units="cm"/>
      <inkml:brushProperty name="height" value="0.05" units="cm"/>
    </inkml:brush>
  </inkml:definitions>
  <inkml:trace contextRef="#ctx0" brushRef="#br0">331 6007 24575,'0'3'0,"0"-1"0,0 1 0,0-1 0,1 1 0,-1-1 0,1 1 0,-1-1 0,1 1 0,0-1 0,0 0 0,0 1 0,0-1 0,0 0 0,2 2 0,-2-2 0,0-1 0,1 0 0,-1 0 0,1 0 0,0 0 0,-1 0 0,1 0 0,0 0 0,-1-1 0,1 1 0,0-1 0,0 1 0,-1-1 0,1 0 0,0 0 0,0 1 0,0-1 0,0 0 0,0-1 0,1 1 0,12-2 0,-1 0 0,0-2 0,0 1 0,0-1 0,-1-1 0,15-7 0,75-45 0,-99 55 0,60-39-35,-1-3 1,-2-2-1,-3-4 0,-1-1 0,-3-3 1,-2-3-1,-3-1 0,-2-3 0,60-104 0,-53 67-95,-5-2-1,-3-2 0,-6-2 0,-4-2 0,44-214 0,-43 87-667,14-430 0,-95-237-1172,19 705 1835,-8 0 0,-9 3 0,-96-273 0,91 340 57,-7 2 1,-4 2 0,-6 3 0,-5 2-1,-4 4 1,-90-102 0,-179-139 1568,-27 32 547,357 312-1893,-6-7 692,-33-21 0,128 94-1770,-51-41-5893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50.963"/>
    </inkml:context>
    <inkml:brush xml:id="br0">
      <inkml:brushProperty name="width" value="0.05" units="cm"/>
      <inkml:brushProperty name="height" value="0.05" units="cm"/>
    </inkml:brush>
  </inkml:definitions>
  <inkml:trace contextRef="#ctx0" brushRef="#br0">276 32 24575,'-11'-5'0,"1"0"0,-1 1 0,1 0 0,-1 1 0,0 0 0,-1 0 0,1 2 0,0-1 0,-13 1 0,19 1 0,-1 0 0,1 1 0,-1-1 0,1 1 0,-1 1 0,1-1 0,0 1 0,0 0 0,0 0 0,0 0 0,0 1 0,0-1 0,1 1 0,-1 0 0,1 1 0,0-1 0,0 1 0,0 0 0,0 0 0,-5 8 0,2-1 0,1 1 0,0 0 0,1 0 0,0 0 0,1 0 0,1 1 0,0 0 0,1 0 0,-2 14 0,2 1 0,2 0 0,0 0 0,6 35 0,-2-36-72,1-1 1,1 1-1,1-1 0,1 0 0,2 0 0,0-1 0,2 0 0,1-1 1,0-1-1,2 0 0,1-1 0,1 0 0,0-1 0,2-2 0,0 1 1,1-2-1,1-1 0,38 25 0,5-7-6754</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09.044"/>
    </inkml:context>
    <inkml:brush xml:id="br0">
      <inkml:brushProperty name="width" value="0.05" units="cm"/>
      <inkml:brushProperty name="height" value="0.05" units="cm"/>
    </inkml:brush>
  </inkml:definitions>
  <inkml:trace contextRef="#ctx0" brushRef="#br0">556 129 24575,'-25'-32'0,"20"25"0,0 1 0,0-1 0,-10-9 0,7 9 0,-1-1 0,0 2 0,0-1 0,-1 1 0,-19-10 0,22 14 0,1 0 0,0 0 0,-1 1 0,1 0 0,0 0 0,-1 0 0,1 1 0,-1 0 0,0 0 0,1 1 0,-13 2 0,-15 6 0,-65 26 0,1 1 0,78-31 0,11-3 0,1 0 0,0 1 0,0 0 0,0 0 0,-8 5 0,14-7 0,0 0 0,0 1 0,0 0 0,0-1 0,0 1 0,1 0 0,-1 0 0,0 0 0,1 0 0,-1 0 0,1 1 0,0-1 0,0 0 0,0 1 0,0-1 0,0 1 0,0-1 0,1 1 0,-1-1 0,1 1 0,0 2 0,0 6 53,0 1-1,1-2 0,1 1 1,-1 0-1,6 15 1,21 55-658,-17-51-470,11 31-5751</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11.772"/>
    </inkml:context>
    <inkml:brush xml:id="br0">
      <inkml:brushProperty name="width" value="0.05" units="cm"/>
      <inkml:brushProperty name="height" value="0.05" units="cm"/>
    </inkml:brush>
  </inkml:definitions>
  <inkml:trace contextRef="#ctx0" brushRef="#br0">45 664 24575,'2'-61'0,"2"1"0,4 0 0,2 0 0,20-69 0,-28 121 0,1 0 0,0 0 0,7-13 0,-10 20 0,1 0 0,-1 0 0,1 0 0,0 0 0,-1 0 0,1 0 0,0 1 0,0-1 0,0 0 0,-1 1 0,1-1 0,0 0 0,0 1 0,0-1 0,0 1 0,2-1 0,-3 1 0,1 0 0,0 0 0,0 0 0,0 0 0,0 1 0,-1-1 0,1 0 0,0 0 0,0 1 0,-1-1 0,1 1 0,0-1 0,-1 0 0,1 1 0,0 0 0,-1-1 0,1 1 0,0-1 0,-1 1 0,1 0 0,-1-1 0,0 1 0,1 0 0,-1-1 0,1 2 0,5 10 0,-1-1 0,0 1 0,0 0 0,-2 0 0,1 1 0,-2-1 0,3 16 0,3 95 0,-8-96 0,1 33 0,-3 0 0,-3 0 0,-2 0 0,-3 0 0,-3-2 0,-37 109 0,40-144 0,-9 31 0,18-51 0,0-1 0,0 1 0,1 0 0,-1 0 0,1 0 0,0-1 0,0 1 0,0 0 0,0 0 0,1 0 0,-1 0 0,1-1 0,0 1 0,-1 0 0,3 3 0,-1-4 0,-1 0 0,1 0 0,-1-1 0,1 1 0,0 0 0,0-1 0,0 0 0,0 1 0,0-1 0,0 0 0,0 0 0,0 0 0,0 0 0,0-1 0,1 1 0,-1-1 0,3 1 0,45 2 0,-41-3 0,212-9 0,-67 1 0,245 0-146,178-8-316,-6-40 189,-403 24 273,-141 26 0,0-2 0,-1-1 0,50-25 0,-72 33 21,-1-1 0,0 0 1,1-1-1,-1 1 1,0-1-1,0 1 1,0-1-1,-1 0 0,1 0 1,0 0-1,2-4 1,-5 5-5,1 1 0,-1-1 0,1 0 0,-1 1 0,1-1 0,-1 0 0,0 1 0,0-1 0,0 0 0,0 1 0,0-1 0,0 0 0,0 1 1,-1-1-1,1 1 0,-1-1 0,1 0 0,-1 1 0,1-1 0,-1 1 0,0-1 0,0 1 0,0-1 0,0 1 0,0 0 0,0-1 0,-2 0 0,-8-9 9,-1 1 0,-1 0-1,1 1 1,-2 1 0,1 0-1,-25-10 1,16 7-42,-34-22-1,46 26 17,1 0 0,-1-1 0,1 0 0,1-1 0,-1 0 0,2 0 0,-1-1 0,1 0 0,-7-14 0,10 15 0,0 0 0,1 0 0,0 0 0,1-1 0,0 0 0,0 1 0,1-1 0,0 0 0,0 0 0,2 0 0,1-18 0,7-19 0,2 0 0,2 1 0,3 1 0,30-66 0,-37 90 0,28-70 0,-34 81 0,0 0 0,-1 0 0,0 0 0,0 0 0,-1 0 0,0 0 0,-1-11 0,-1 18 0,1 0 0,-1 1 0,1-1 0,-1 1 0,0-1 0,0 1 0,0-1 0,-1 1 0,1 0 0,-1-1 0,1 1 0,-1 0 0,0 0 0,1 0 0,-1 0 0,0 0 0,0 1 0,-1-1 0,1 1 0,0-1 0,0 1 0,-1 0 0,1 0 0,-1 0 0,-2-1 0,-6-2 0,-1 1 0,1 1 0,-1 0 0,-17-1 0,-39 0 16,-88 8 0,-71 18-87,148-14-27,-205 23-465,-883 79 442,1118-109 121,15-1 0,-67 11 0,100-12-2,0 0-1,0 0 1,0 0 0,0 1 0,0-1-1,0 0 1,1 0 0,-1 1 0,0-1-1,0 0 1,0 1 0,0-1 0,1 1-1,-1-1 1,0 1 0,0 0 0,1-1-1,-1 1 1,1-1 0,-1 1 0,0 1-1,1-1 25,0-1 0,0 1 0,0-1 0,0 1 0,0 0 0,1-1 0,-1 1 0,0-1 0,0 1 0,1 0 0,-1-1 0,0 1 0,1-1 0,-1 1 0,1-1 0,-1 1 0,0-1 0,1 0 0,-1 1 0,1-1 0,-1 1 0,2-1 0,39 21-454,-37-19-136,30 12-6258</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14.438"/>
    </inkml:context>
    <inkml:brush xml:id="br0">
      <inkml:brushProperty name="width" value="0.05" units="cm"/>
      <inkml:brushProperty name="height" value="0.05" units="cm"/>
    </inkml:brush>
  </inkml:definitions>
  <inkml:trace contextRef="#ctx0" brushRef="#br0">2125 2177 24575,'23'0'0,"-18"0"0,-16 0 0,7 0 0,1 0 0,0 1 0,0-1 0,0 1 0,0-1 0,0 1 0,1 0 0,-1 0 0,0 1 0,0-1 0,1 0 0,-1 1 0,-4 3 0,0 1 0,0 1 0,-12 15 0,13-15 0,-1 1 0,0-1 0,-10 9 0,-13 4 0,0-1 0,-1-2 0,-1-1 0,-1-1 0,0-1 0,-36 8 0,-11-1 0,-123 16 0,117-27 0,1-3 0,-1-5 0,1-3 0,-157-22 0,175 11 0,0-3 0,2-2 0,0-4 0,1-2 0,1-4 0,-95-53 0,130 62 0,0-1 0,1-1 0,0-1 0,2-1 0,1-2 0,-27-32 0,35 35 0,1-1 0,0 0 0,2-1 0,1-1 0,1 1 0,1-2 0,0 0 0,-8-39 0,9 13 0,2 1 0,3-1 0,1 0 0,3 0 0,2 1 0,17-101 0,-1 67 0,4 0 0,3 1 0,47-103 0,-42 118 0,4 2 0,2 1 0,80-106 0,-80 126 0,3 1 0,1 2 0,3 2 0,0 1 0,67-43 0,-51 45 0,1 2 0,1 3 0,2 3 0,1 3 0,114-31 0,-118 42 0,1 3 0,1 3 0,0 2 0,0 3 0,1 3 0,95 11 0,-128-6 0,1 1 0,-1 2 0,-1 1 0,1 2 0,-2 0 0,1 2 0,-1 1 0,-1 2 0,25 17 0,-32-18 0,0 1 0,-2 1 0,0 1 0,-1 0 0,-1 1 0,0 1 0,-1 0 0,-2 1 0,0 1 0,-1 0 0,17 42 0,-16-24 0,15 77 0,-22-83 0,1-1 0,1 0 0,24 56 0,-24-76 171,-6-17 0,-2 3-342,-1-1 0,1 1 1,-1 0-1,1-1 0,-1 1 1,0 0-1,0 0 0,0-1 1,-2-2-1,-4-4-6655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14.796"/>
    </inkml:context>
    <inkml:brush xml:id="br0">
      <inkml:brushProperty name="width" value="0.05" units="cm"/>
      <inkml:brushProperty name="height" value="0.05" units="cm"/>
    </inkml:brush>
  </inkml:definitions>
  <inkml:trace contextRef="#ctx0" brushRef="#br0">35 1 24575,'-2'0'0,"0"0"0,0 1 0,0-1 0,0 0 0,0 1 0,0 0 0,0-1 0,1 1 0,-1 0 0,0 0 0,1 0 0,-3 2 0,3-3 0,1 1 0,-1-1 0,0 1 0,1-1 0,-1 1 0,1-1 0,-1 1 0,1-1 0,-1 1 0,1 0 0,0-1 0,-1 1 0,1 0 0,0-1 0,-1 1 0,1 0 0,0 0 0,0-1 0,0 1 0,-1 0 0,1 0 0,0-1 0,0 1 0,0 0 0,0 0 0,1-1 0,-1 1 0,0 0 0,0 0 0,0-1 0,1 1 0,-1 1 0,24 35 0,43 51 0,-46-62 0,-17-21 0,1 0 0,-1 0 0,1-1 0,0 1 0,0-1 0,0 0 0,0 0 0,1-1 0,-1 0 0,1 0 0,0 0 0,7 2 0,-9-4 0,0 0 0,0-1 0,0 1 0,0-1 0,1 0 0,-1 0 0,0 0 0,0 0 0,0-1 0,0 0 0,1 0 0,-1 0 0,0 0 0,0 0 0,-1-1 0,1 0 0,0 0 0,-1 0 0,7-5 0,-3 1 0,0 0 0,-1 0 0,0-1 0,0 0 0,-1 0 0,0 0 0,0-1 0,-1 1 0,0-1 0,0 0 0,-1-1 0,0 1 0,0 0 0,-1-1 0,0 0 0,0 0 0,-1 1 0,0-1 0,-1 0 0,0 0 0,-1 0 0,-2-14 0,0 15 171,-1 8 0,-1 14-1878,2 3-5119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40.703"/>
    </inkml:context>
    <inkml:brush xml:id="br0">
      <inkml:brushProperty name="width" value="0.05" units="cm"/>
      <inkml:brushProperty name="height" value="0.05" units="cm"/>
    </inkml:brush>
  </inkml:definitions>
  <inkml:trace contextRef="#ctx0" brushRef="#br0">27 42 24575,'0'-2'0,"0"0"0,0 1 0,0-1 0,1 0 0,-1 0 0,0 0 0,1 0 0,-1 0 0,1 0 0,0 1 0,0-1 0,-1 0 0,1 0 0,0 1 0,0-1 0,1 1 0,-1-1 0,0 1 0,0-1 0,1 1 0,-1 0 0,1-1 0,2-1 0,-3 4 0,0-1 0,0 0 0,-1 1 0,1-1 0,0 1 0,0-1 0,-1 1 0,1-1 0,0 1 0,-1-1 0,1 1 0,-1-1 0,1 1 0,-1 0 0,1-1 0,-1 1 0,1 0 0,-1 0 0,0-1 0,1 1 0,-1 0 0,0 0 0,0 0 0,1-1 0,-1 1 0,0 0 0,0 0 0,0 0 0,0 0 0,0 1 0,2 29 0,-5-3 0,0 0 0,-2 0 0,-1-1 0,-14 40 0,-5 19 0,22-68-1365,3-5-5461</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40.940"/>
    </inkml:context>
    <inkml:brush xml:id="br0">
      <inkml:brushProperty name="width" value="0.05" units="cm"/>
      <inkml:brushProperty name="height" value="0.05" units="cm"/>
    </inkml:brush>
  </inkml:definitions>
  <inkml:trace contextRef="#ctx0" brushRef="#br0">57 16 24575,'0'-3'0,"0"-4"0,0 2 0,0 5 0,-3 6 0,-2 5 0,1 6 0,-2 5 0,0 3 0,0 5 0,-1 0 0,1-2 0,0-3 0,2-2 0,2-2 0,1-5-8191</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41.270"/>
    </inkml:context>
    <inkml:brush xml:id="br0">
      <inkml:brushProperty name="width" value="0.05" units="cm"/>
      <inkml:brushProperty name="height" value="0.05" units="cm"/>
    </inkml:brush>
  </inkml:definitions>
  <inkml:trace contextRef="#ctx0" brushRef="#br0">0 154 24575,'15'-29'0,"-13"23"0,1 1 0,-1-1 0,1 1 0,0 0 0,5-7 0,-7 11 0,0 0 0,-1 0 0,1 1 0,0-1 0,0 1 0,-1-1 0,1 1 0,0-1 0,0 1 0,0-1 0,0 1 0,0 0 0,0-1 0,0 1 0,0 0 0,0 0 0,-1 0 0,1-1 0,0 1 0,0 0 0,0 0 0,0 1 0,0-1 0,0 0 0,0 0 0,0 0 0,0 1 0,0-1 0,0 0 0,0 1 0,0-1 0,0 1 0,-1-1 0,1 1 0,0 0 0,0-1 0,1 2 0,6 7 0,1 0 0,-1 0 0,0 1 0,-1 0 0,0 1 0,-1-1 0,9 21 0,-8-15 0,1-1 0,1-1 0,14 20 0,-18-29 0,-1 0 0,1 0 0,0 0 0,0-1 0,1 0 0,-1 0 0,1-1 0,8 5 0,-12-7 0,0 0 0,0-1 0,0 1 0,-1-1 0,1 1 0,0-1 0,0 0 0,0 0 0,0 0 0,0 0 0,0 0 0,0 0 0,-1 0 0,1 0 0,0-1 0,0 1 0,0-1 0,0 0 0,-1 1 0,1-1 0,0 0 0,-1 0 0,1 0 0,-1 0 0,1 0 0,-1-1 0,1 1 0,-1 0 0,0-1 0,1 1 0,-1-1 0,0 1 0,1-4 0,5-9 0,-1 0 0,0 0 0,-1-1 0,0 1 0,-2-1 0,0 0 0,2-18 0,7-30 0,-7 36 0,-3 16 0,1 1 0,-1 0 0,6-13 0,-8 23-24,0-1-1,0 1 1,0 0 0,0-1-1,1 1 1,-1-1 0,0 1-1,0 0 1,0-1-1,0 1 1,1 0 0,-1-1-1,0 1 1,0 0 0,1 0-1,-1-1 1,0 1-1,0 0 1,1 0 0,-1-1-1,0 1 1,1 0 0,-1 0-1,0 0 1,1 0-1,-1-1 1,1 1 0,-1 0-1,0 0 1,1 0-1,-1 0 1,0 0 0,1 0-1,-1 0 1,1 0 0,-1 0-1,0 0 1,1 0-1,-1 0 1,0 0 0,1 1-1,-1-1 1,1 0 0,-1 0-1,0 0 1,1 0-1,-1 1 1,0-1 0,0 0-1,1 0 1,-1 1-1,0-1 1,1 0 0,-1 0-1,0 1 1</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41.597"/>
    </inkml:context>
    <inkml:brush xml:id="br0">
      <inkml:brushProperty name="width" value="0.05" units="cm"/>
      <inkml:brushProperty name="height" value="0.05" units="cm"/>
    </inkml:brush>
  </inkml:definitions>
  <inkml:trace contextRef="#ctx0" brushRef="#br0">11 6 24575,'0'0'0,"0"0"0,0 0 0,-1 0 0,1 1 0,0-1 0,0 0 0,0 0 0,0 0 0,0 0 0,-1 0 0,1 0 0,0 0 0,0 0 0,0 0 0,0 0 0,-1 0 0,1 0 0,0 0 0,0 0 0,0 0 0,0 0 0,-1 0 0,1 0 0,0 0 0,0 0 0,0 0 0,0 0 0,0 0 0,-1 0 0,1 0 0,0 0 0,0 0 0,0-1 0,0 1 0,0 0 0,-1 0 0,1 0 0,0 0 0,0 0 0,0 0 0,0-1 0,0 1 0,0 0 0,0 0 0,0 0 0,0 0 0,0 0 0,-1-1 0,1 1 0,0 0 0,0 0 0,0 0 0,0 0 0,0-1 0,0 1 0,0 0 0,0 0 0,0 0 0,0 0 0,1-1 0,-1 1 0,0 0 0,0 0 0,0 0 0,0 0 0,0-1 0,0 1 0,0 0 0,0 0 0,0 0 0,-1 1 0,1 0 0,-1 0 0,1-1 0,-1 1 0,1 0 0,0 0 0,-1 0 0,1-1 0,0 1 0,0 0 0,0 0 0,-1 0 0,1 0 0,0 1 0,4 48 0,0 4 0,-2 0 0,-7 72 0,4-125 0,1 1 0,0-1 0,0 1 0,0-1 0,0 1 0,0-1 0,0 1 0,0-1 0,0 1 0,1-1 0,-1 1 0,0-1 0,1 1 0,-1-1 0,1 0 0,0 1 0,-1-1 0,1 0 0,0 0 0,0 1 0,0-1 0,0 0 0,0 0 0,0 0 0,0 0 0,0 0 0,1 0 0,-1 0 0,0-1 0,0 1 0,1 0 0,-1-1 0,1 1 0,-1-1 0,0 1 0,3 0 0,4 0 0,0 0 0,1-1 0,-1 0 0,0 0 0,12-2 0,-10 1 0,18-2-455,-1-1 0,37-10 0,-42 7-6371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41.941"/>
    </inkml:context>
    <inkml:brush xml:id="br0">
      <inkml:brushProperty name="width" value="0.05" units="cm"/>
      <inkml:brushProperty name="height" value="0.05" units="cm"/>
    </inkml:brush>
  </inkml:definitions>
  <inkml:trace contextRef="#ctx0" brushRef="#br0">112 4 24575,'-3'-4'0,"-4"8"0,-6 7 0,0 4 0,-1 0 0,2 1 0,-15 24 0,24-34 0,0-1 0,0 1 0,1 0 0,-1 0 0,1 0 0,0 0 0,1 0 0,0 0 0,-1 0 0,2 1 0,-1-1 0,1 0 0,0 1 0,1-1 0,0 7 0,0-11 0,-1 0 0,1 0 0,0 0 0,0 0 0,-1 0 0,1 0 0,1 0 0,-1 0 0,0 0 0,0-1 0,1 1 0,-1 0 0,1-1 0,-1 0 0,1 1 0,0-1 0,-1 0 0,4 2 0,-2-2 0,1 1 0,-1-1 0,1 0 0,-1 0 0,1 0 0,0-1 0,0 1 0,-1-1 0,8 0 0,-2-1 0,0 0 0,0 0 0,0-1 0,-1 0 0,1-1 0,0 0 0,15-8 0,-15 5 0,0 0 0,0 0 0,-1-1 0,0 0 0,0-1 0,-1 1 0,0-1 0,9-14 0,-13 17 0,-1 1 0,1 0 0,-1-1 0,0 0 0,-1 1 0,1-1 0,-1 0 0,0 0 0,1-5 0,-2 7 0,0 0 0,0 0 0,0 0 0,-1 0 0,1 0 0,-1 1 0,1-1 0,-1 0 0,0 0 0,0 1 0,0-1 0,-1 0 0,1 1 0,-1-1 0,1 1 0,-4-4 0,2 3-80,-1 0 0,1 1-1,0 0 1,-1-1 0,0 1-1,1 0 1,-1 1 0,0-1-1,0 1 1,0 0 0,0 0 0,0 0-1,0 0 1,0 1 0,0-1-1,-6 1 1,-7 0-6746</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42.223"/>
    </inkml:context>
    <inkml:brush xml:id="br0">
      <inkml:brushProperty name="width" value="0.05" units="cm"/>
      <inkml:brushProperty name="height" value="0.05" units="cm"/>
    </inkml:brush>
  </inkml:definitions>
  <inkml:trace contextRef="#ctx0" brushRef="#br0">194 17 24575,'-39'-14'0,"35"13"0,-1 0 0,0 1 0,0-1 0,0 1 0,0 1 0,0-1 0,1 1 0,-1-1 0,0 1 0,0 1 0,1-1 0,-1 1 0,1-1 0,-1 1 0,1 1 0,0-1 0,-1 0 0,1 1 0,-5 5 0,3-2 0,0 0 0,1 0 0,0 1 0,0-1 0,0 1 0,1 0 0,0 1 0,0-1 0,1 1 0,-4 13 0,6-19 11,0 1 0,1-1-1,-1 0 1,1 0 0,0 0-1,-1 1 1,1-1 0,0 0-1,0 0 1,0 1 0,1-1-1,-1 0 1,0 0 0,1 1-1,0-1 1,-1 0 0,1 0-1,0 0 1,0 0 0,0 0-1,1 0 1,-1 0 0,0 0-1,1-1 1,-1 1 0,1 0-1,-1-1 1,1 1 0,0-1-1,0 0 1,3 3 0,2-1-201,0 0 0,0 0 1,0-1-1,1 0 0,-1 0 1,0-1-1,1 1 1,7-1-1,14 0-6636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20.013"/>
    </inkml:context>
    <inkml:brush xml:id="br0">
      <inkml:brushProperty name="width" value="0.05" units="cm"/>
      <inkml:brushProperty name="height" value="0.05" units="cm"/>
    </inkml:brush>
  </inkml:definitions>
  <inkml:trace contextRef="#ctx0" brushRef="#br0">205 314 24575,'0'-1'0,"-1"0"0,1 0 0,-1 0 0,1 0 0,-1 0 0,0 1 0,1-1 0,-1 0 0,1 0 0,-1 1 0,0-1 0,0 1 0,0-1 0,1 0 0,-1 1 0,0-1 0,0 1 0,0 0 0,0-1 0,0 1 0,0 0 0,0-1 0,0 1 0,0 0 0,0 0 0,0 0 0,-1 0 0,-28-2 0,24 2 0,1 1 0,0-1 0,-1 1 0,1 0 0,0 1 0,0-1 0,0 1 0,0 0 0,0 1 0,0-1 0,0 1 0,1 0 0,-1 0 0,-4 4 0,3-1 0,0 0 0,0 1 0,1 0 0,0-1 0,0 2 0,1-1 0,-1 0 0,-3 13 0,3-9 0,1 0 0,1 0 0,0 0 0,1 0 0,0 1 0,1-1 0,0 1 0,0-1 0,1 1 0,1-1 0,0 1 0,1-1 0,5 19 0,-6-25 0,1 0 0,1 0 0,-1 0 0,1-1 0,-1 1 0,1-1 0,1 0 0,-1 0 0,0 0 0,1 0 0,0 0 0,0-1 0,0 0 0,0 0 0,1 0 0,-1 0 0,1-1 0,0 1 0,0-1 0,0-1 0,0 1 0,0-1 0,0 1 0,0-1 0,0-1 0,0 1 0,1-1 0,-1 0 0,8-1 0,2 0 0,0-1 0,0-1 0,-1 0 0,1-1 0,-1 0 0,0-2 0,0 1 0,-1-2 0,18-10 0,-18 8 0,0 0 0,-1-1 0,1 0 0,-2-1 0,0-1 0,0 0 0,-1 0 0,0-1 0,-1 0 0,-1-1 0,13-28 0,-11 18 0,-2 0 0,-1-1 0,-1 0 0,-1 0 0,-1-1 0,1-43 0,-4 42 0,1 1 0,-1 1 0,-2-1 0,0 0 0,-2 0 0,-7-34 0,5 52 0,2 13 0,-1 15 0,2 36 0,2 0 0,3 0 0,11 66 0,2-35 0,35 110 0,-47-182-341,2 0 0,0 0-1,8 14 1,0-7-6485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51.561"/>
    </inkml:context>
    <inkml:brush xml:id="br0">
      <inkml:brushProperty name="width" value="0.05" units="cm"/>
      <inkml:brushProperty name="height" value="0.05" units="cm"/>
    </inkml:brush>
  </inkml:definitions>
  <inkml:trace contextRef="#ctx0" brushRef="#br0">106 294 24575,'-1'0'0,"0"0"0,0 1 0,0-1 0,0 1 0,0-1 0,0 1 0,0-1 0,1 1 0,-1-1 0,0 1 0,0 0 0,0-1 0,1 1 0,-1 0 0,0 0 0,1 0 0,-1 0 0,0 0 0,1-1 0,-1 1 0,0 2 0,-8 21 0,8-17 0,-1 1 0,2-1 0,-1 0 0,1 1 0,0-1 0,1 0 0,-1 1 0,2-1 0,-1 0 0,1 0 0,4 11 0,5 11 0,21 39 0,-19-44 0,11 26 0,21 60 0,-39-93 0,0 2 0,-2-1 0,0 0 0,-1 1 0,-1-1 0,-1 1 0,-1 23 0,0-41 0,0 0 0,0 1 0,0-1 0,0 0 0,0 1 0,-1-1 0,1 0 0,0 0 0,-1 1 0,1-1 0,-1 0 0,1 0 0,-1 0 0,0 0 0,1 0 0,-1 0 0,0 0 0,-1 2 0,1-3 0,0 1 0,0-1 0,1 0 0,-1 0 0,0 0 0,0 0 0,1 0 0,-1 1 0,0-1 0,0-1 0,1 1 0,-1 0 0,0 0 0,0 0 0,1 0 0,-1 0 0,0-1 0,0 1 0,1 0 0,-1-1 0,0 1 0,0-1 0,-4-3 0,1 1 0,0-1 0,0 1 0,0-1 0,1 0 0,-1-1 0,-3-6 0,-8-16 0,1-1 0,1 0 0,-17-59 0,15 31 0,-8-72 0,18 86 0,1 0 0,3 0 0,3-44 0,0 64 0,1-1 0,1 1 0,0 0 0,2 1 0,1-1 0,0 1 0,15-28 0,-18 41 0,1 0 0,0 1 0,0 0 0,0 0 0,1 1 0,0-1 0,0 1 0,1 0 0,-1 1 0,1 0 0,1 0 0,13-7 0,-16 10 0,-1 0 0,1 1 0,-1-1 0,1 1 0,-1 0 0,1 1 0,0-1 0,0 1 0,-1 0 0,1 0 0,0 1 0,-1-1 0,1 1 0,0 0 0,-1 0 0,1 0 0,-1 1 0,1 0 0,-1 0 0,0 0 0,0 0 0,0 1 0,0-1 0,7 7 0,-6-4 0,1 0 0,-1 1 0,0 0 0,-1 0 0,1 0 0,-1 1 0,0-1 0,-1 1 0,1 0 0,-2 0 0,1 0 0,-1 0 0,0 1 0,0-1 0,-1 1 0,0-1 0,0 1 0,-1 0 0,0-1 0,-1 11 0,0-4 0,-2-1 0,1 0 0,-2 0 0,1 0 0,-2 0 0,0-1 0,0 0 0,-1 0 0,-1 0 0,-14 19 0,2-8 0,-2-1 0,0-2 0,-2 0 0,0-1 0,-1-1 0,0-1 0,-2-2 0,0 0 0,0-2 0,-33 12 0,57-24 0,-18 9 0,19-10 0,1 0 0,0 0 0,0 0 0,-1 0 0,1 0 0,0 1 0,0-1 0,0 0 0,-1 0 0,1 0 0,0 1 0,0-1 0,0 0 0,0 0 0,0 0 0,-1 1 0,1-1 0,0 0 0,0 0 0,0 1 0,0-1 0,0 0 0,0 1 0,0-1 0,0 0 0,0 0 0,0 1 0,0-1 0,0 0 0,0 0 0,0 1 0,0-1 0,0 0 0,0 0 0,0 1 0,1-1 0,-1 0 0,0 0 0,0 1 0,0-1 0,0 0 0,0 0 0,1 1 0,-1-1 0,0 0 0,0 0 0,0 0 0,1 0 0,-1 1 0,0-1 0,0 0 0,1 0 0,-1 0 0,0 0 0,0 0 0,1 0 0,-1 0 0,0 0 0,0 0 0,1 0 0,-1 0 0,0 0 0,1 0 0,-1 0 0,0 0 0,0 0 0,1 0 0,75 23 0,57 21 0,-75-17-273,-2 2 0,0 3 0,-2 2 0,80 67 0,-93-66-6553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42.847"/>
    </inkml:context>
    <inkml:brush xml:id="br0">
      <inkml:brushProperty name="width" value="0.05" units="cm"/>
      <inkml:brushProperty name="height" value="0.05" units="cm"/>
    </inkml:brush>
  </inkml:definitions>
  <inkml:trace contextRef="#ctx0" brushRef="#br0">197 330 24575,'6'-21'0,"0"-5"0,-6 25 0,0 0 0,0 0 0,0 0 0,-1 0 0,1 1 0,0-1 0,-1 0 0,1 0 0,0 0 0,-1 1 0,1-1 0,-1 0 0,1 0 0,-1 1 0,1-1 0,-1 0 0,1 1 0,-1-1 0,0 1 0,0-1 0,1 1 0,-1-1 0,0 1 0,0-1 0,1 1 0,-1 0 0,0-1 0,-1 1 0,-2-1 0,-1 0 0,1 1 0,0-1 0,-1 1 0,1 0 0,0 0 0,-1 1 0,1-1 0,0 1 0,-1 0 0,1 0 0,0 1 0,0-1 0,0 1 0,-8 4 0,-3 3 0,0 0 0,-21 18 0,30-23 0,1 1 0,0-1 0,0 1 0,0 1 0,1-1 0,0 1 0,0 0 0,-4 8 0,7-13 0,0 1 0,1-1 0,-1 1 0,1 0 0,-1-1 0,1 1 0,0-1 0,-1 1 0,1 0 0,0-1 0,0 1 0,0-1 0,0 1 0,1 0 0,-1-1 0,0 1 0,1-1 0,-1 1 0,1 0 0,-1-1 0,1 1 0,0-1 0,-1 0 0,1 1 0,0-1 0,0 0 0,0 1 0,0-1 0,1 0 0,-1 0 0,0 0 0,0 0 0,1 0 0,-1 0 0,0 0 0,1 0 0,-1-1 0,1 1 0,-1-1 0,3 2 0,4 0 0,-1 0 0,1-1 0,0 0 0,0 0 0,-1 0 0,1-1 0,0 0 0,0 0 0,0-1 0,-1 0 0,1-1 0,0 0 0,-1 0 0,1 0 0,-1-1 0,0 0 0,0-1 0,0 0 0,0 0 0,-1 0 0,1-1 0,-1 1 0,0-2 0,-1 1 0,7-7 0,-1-12 0,-10 23 0,-1 0 0,0 0 0,1 0 0,-1 0 0,0 0 0,0 0 0,0 0 0,0 0 0,0 0 0,0 0 0,0 0 0,0 0 0,0 0 0,0 0 0,0 0 0,-1 0 0,1 1 0,0-1 0,-1 0 0,1 0 0,-1 0 0,1 0 0,-2-1 0,2 2 0,0 0 0,0 0 0,0 0 0,-1 0 0,1 0 0,0 0 0,0 0 0,0 0 0,-1 0 0,1 0 0,0 0 0,0 0 0,0 0 0,-1 0 0,1 0 0,0 0 0,0 0 0,0 0 0,-1 0 0,1 0 0,0 0 0,0 0 0,0 0 0,0 1 0,-1-1 0,1 0 0,0 0 0,0 0 0,0 0 0,0 0 0,0 1 0,-1-1 0,1 0 0,0 0 0,0 0 0,0 0 0,0 1 0,0-1 0,0 0 0,0 0 0,0 0 0,0 1 0,0-1 0,0 0 0,0 0 0,0 0 0,0 1 0,0-1 0,0 0 0,0 0 0,0 0 0,0 1 0,0-1 0,0 0 0,0 13 0,0-11 0,0-1 0,0 0 0,1 1 0,-1-1 0,1 1 0,0-1 0,-1 0 0,1 1 0,0-1 0,0 0 0,0 0 0,0 1 0,0-1 0,0 0 0,0 0 0,0 0 0,0 0 0,0 0 0,1-1 0,-1 1 0,2 0 0,-1 0 0,1 0 0,0 0 0,0-1 0,0 1 0,-1-1 0,1 0 0,0 0 0,0 0 0,0 0 0,4-1 0,2-1 0,0 0 0,0 0 0,0-1 0,-1-1 0,0 0 0,10-5 0,-5 1 0,-1-1 0,0 0 0,0-1 0,-1 0 0,-1-1 0,0 0 0,0 0 0,-1-1 0,0-1 0,-1 0 0,-1 0 0,0 0 0,0-1 0,-2 0 0,0 0 0,0 0 0,-1-1 0,-1 0 0,-1 1 0,0-1 0,0 0 0,-2 0 0,-1-17 0,1 29 0,0 1 0,0-1 0,0 1 0,-1-1 0,1 1 0,-1 0 0,0-1 0,0 1 0,-1-3 0,2 5 0,0 0 0,0 0 0,0 0 0,0 0 0,0 0 0,-1-1 0,1 1 0,0 0 0,0 0 0,0 0 0,0 0 0,0 0 0,0 0 0,-1 0 0,1 0 0,0 0 0,0 0 0,0 0 0,0 0 0,0 0 0,-1 0 0,1-1 0,0 1 0,0 0 0,0 0 0,0 0 0,0 1 0,-1-1 0,1 0 0,0 0 0,0 0 0,0 0 0,0 0 0,0 0 0,-1 0 0,1 0 0,0 0 0,0 0 0,0 0 0,0 0 0,0 0 0,0 1 0,-1-1 0,1 0 0,-7 15 0,1 9 0,0 1 0,2 0 0,1 1 0,0 33 0,11 104 0,-1-114-1365,1-8-5461</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43.594"/>
    </inkml:context>
    <inkml:brush xml:id="br0">
      <inkml:brushProperty name="width" value="0.05" units="cm"/>
      <inkml:brushProperty name="height" value="0.05" units="cm"/>
    </inkml:brush>
  </inkml:definitions>
  <inkml:trace contextRef="#ctx0" brushRef="#br0">16 88 24575,'-14'-18'0,"12"15"0,8 12 0,-2-2 0,0 0 0,0 1 0,-1-1 0,0 1 0,0 0 0,-1 0 0,0 0 0,-1 0 0,1 0 0,-2 0 0,1 9 0,-1-17 0,0 1 0,0-1 0,-1 0 0,1 1 0,0-1 0,0 0 0,0 1 0,0-1 0,0 0 0,0 1 0,0-1 0,0 0 0,1 1 0,-1-1 0,0 0 0,0 1 0,0-1 0,0 0 0,0 1 0,0-1 0,1 0 0,-1 1 0,0-1 0,0 0 0,0 0 0,1 1 0,-1-1 0,0 0 0,0 0 0,1 1 0,-1-1 0,0 0 0,1 0 0,-1 0 0,11-8 0,14-34 0,-15 27 0,-7 10 0,46-61 0,-44 60 0,0 1 0,0-1 0,1 1 0,0 0 0,0 1 0,0-1 0,0 1 0,11-5 0,-16 9 0,0-1 0,0 1 0,0 0 0,0-1 0,0 1 0,0 0 0,1-1 0,-1 1 0,0 0 0,0 0 0,0 0 0,0 0 0,0 0 0,0 0 0,0 0 0,1 1 0,-1-1 0,0 0 0,0 1 0,0-1 0,0 0 0,0 1 0,0-1 0,0 1 0,0 0 0,0-1 0,-1 1 0,1 0 0,0 0 0,0-1 0,0 1 0,-1 0 0,1 0 0,0 0 0,-1 0 0,1 0 0,-1 0 0,1 0 0,-1 0 0,0 0 0,1 0 0,-1 0 0,0 0 0,0 0 0,0 2 0,2 7 0,-1 0 0,0 0 0,-1 0 0,-1 11 0,0-12 0,0 11 0,-1 21 0,2-39 0,0 0 0,0 0 0,1 1 0,-1-1 0,1 0 0,-1 0 0,1 0 0,0 0 0,-1 0 0,1 1 0,0-2 0,1 1 0,1 3 0,-2-4 0,-1-1 0,1 1 0,-1-1 0,1 0 0,0 1 0,-1-1 0,1 0 0,0 1 0,-1-1 0,1 0 0,0 0 0,-1 0 0,1 0 0,0 0 0,-1 0 0,1 0 0,0 0 0,0 0 0,-1 0 0,1 0 0,0 0 0,-1 0 0,1 0 0,0-1 0,-1 1 0,1 0 0,0-1 0,-1 1 0,1 0 0,-1-1 0,1 1 0,0-1 0,20-18 0,-18 16 0,11-12 0,17-26 0,-22 28 0,-1 2 0,2-1 0,-1 1 0,20-16 0,-29 27 0,1-1 0,0 0 0,0 0 0,0 1 0,0-1 0,0 0 0,0 1 0,0-1 0,0 1 0,0 0 0,0-1 0,1 1 0,-1 0 0,0-1 0,0 1 0,0 0 0,0 0 0,0 0 0,1 0 0,1 0 0,-2 1 0,-1-1 0,1 1 0,0 0 0,0-1 0,-1 1 0,1-1 0,0 1 0,-1 0 0,1 0 0,0-1 0,-1 1 0,1 0 0,-1 0 0,1 0 0,-1 0 0,0 0 0,1 0 0,-1-1 0,0 3 0,2 5 0,-1 1 0,0-1 0,-1 1 0,0 11 0,0-14 0,-1 8 81,0-7-226,1 0 0,0 0 1,0-1-1,1 1 1,-1 0-1,2 0 1,-1 0-1,1-1 1,2 7-1,4 1-6681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44.345"/>
    </inkml:context>
    <inkml:brush xml:id="br0">
      <inkml:brushProperty name="width" value="0.05" units="cm"/>
      <inkml:brushProperty name="height" value="0.05" units="cm"/>
    </inkml:brush>
  </inkml:definitions>
  <inkml:trace contextRef="#ctx0" brushRef="#br0">134 217 24575,'0'-1'0,"1"-1"0,-1 1 0,-1 0 0,1-1 0,0 1 0,0 0 0,0-1 0,-1 1 0,1 0 0,-1-1 0,1 1 0,-1 0 0,1 0 0,-1 0 0,0-1 0,1 1 0,-1 0 0,0 0 0,0 0 0,0 0 0,0 0 0,-2-1 0,1 1 0,0 0 0,1 1 0,-1-1 0,0 0 0,0 1 0,0 0 0,0-1 0,0 1 0,0 0 0,0 0 0,0 0 0,0 0 0,0 1 0,-2-1 0,-1 1 0,0 1 0,0-1 0,0 1 0,0 0 0,0 0 0,1 0 0,-1 1 0,1 0 0,-1 0 0,1 0 0,-5 4 0,6-2 0,-1 0 0,1 0 0,0 0 0,1 0 0,-1 1 0,1-1 0,0 1 0,1-1 0,-1 1 0,1 0 0,0-1 0,0 1 0,1 0 0,0 0 0,0 0 0,0 0 0,1-1 0,-1 1 0,1 0 0,1 0 0,1 5 0,-2-7 0,1 0 0,-1 0 0,1 0 0,-1 0 0,1-1 0,0 1 0,1-1 0,-1 1 0,1-1 0,-1 0 0,1 0 0,0 0 0,0 0 0,0 0 0,1-1 0,-1 1 0,1-1 0,-1 0 0,1 0 0,0 0 0,0-1 0,0 1 0,0-1 0,0 0 0,0 0 0,0 0 0,0-1 0,0 1 0,8-1 0,-7-1 0,0 0 0,0 0 0,-1-1 0,1 0 0,0 1 0,-1-1 0,1-1 0,-1 1 0,0-1 0,0 0 0,0 0 0,0 0 0,0 0 0,0-1 0,-1 1 0,0-1 0,0 0 0,0 0 0,0 0 0,0 0 0,-1-1 0,0 1 0,0-1 0,2-8 0,-1 7 0,-1 0 0,-1 0 0,1 0 0,-1-1 0,0 1 0,0-1 0,-1 1 0,0-1 0,0 1 0,-1 0 0,0-1 0,0 1 0,0-1 0,-1 1 0,1 0 0,-2 0 0,1 0 0,-6-9 0,8 15 0,0 0 0,0-1 0,0 1 0,0 0 0,-1 0 0,1 0 0,0 0 0,0-1 0,0 1 0,0 0 0,0 0 0,0 0 0,0-1 0,-1 1 0,1 0 0,0 0 0,0 0 0,0-1 0,0 1 0,0 0 0,0 0 0,0-1 0,0 1 0,0 0 0,0 0 0,0 0 0,0-1 0,1 1 0,-1 0 0,0 0 0,0 0 0,0-1 0,0 1 0,0 0 0,0 0 0,10-1 0,20 8 0,-20-4 0,11 1 0,-1 0 0,1-2 0,-1 0 0,1-1 0,0-1 0,0-1 0,38-7 0,-56 7 0,0 0 0,-1 0 0,1 0 0,0 0 0,-1 0 0,1-1 0,-1 1 0,0-1 0,3-2 0,-4 3 0,0 0 0,-1 1 0,1-1 0,0 0 0,-1 1 0,1-1 0,-1 0 0,0 0 0,1 1 0,-1-1 0,1 0 0,-1 0 0,0 0 0,0 0 0,0 1 0,1-1 0,-1 0 0,0 0 0,0 0 0,0 0 0,0 0 0,0 0 0,0 1 0,-1-1 0,1 0 0,0 0 0,0 0 0,-1 0 0,1 0 0,0 1 0,-1-1 0,0-1 0,0 1 0,0 0 0,0 0 0,0 0 0,0 0 0,-1 1 0,1-1 0,0 0 0,0 1 0,-1-1 0,1 1 0,0-1 0,-1 1 0,1 0 0,0 0 0,-1-1 0,1 1 0,-1 0 0,1 0 0,0 0 0,-1 1 0,1-1 0,-1 0 0,1 0 0,0 1 0,-1-1 0,1 1 0,0-1 0,-2 2 0,-2 0 0,-1 0 0,1 1 0,-1 0 0,1 0 0,-6 5 0,5-3 0,1 0 0,0 0 0,0 1 0,1-1 0,0 1 0,0 0 0,0 1 0,1-1 0,-1 1 0,2-1 0,-1 1 0,-3 13 0,5-17 0,1 0 0,-1 0 0,1 0 0,0 0 0,0 0 0,0 0 0,0 0 0,0 0 0,1-1 0,-1 1 0,1 0 0,0 0 0,0 0 0,0-1 0,0 1 0,0 0 0,0-1 0,1 1 0,0-1 0,-1 1 0,1-1 0,0 0 0,0 0 0,0 0 0,0 0 0,1 0 0,-1 0 0,0 0 0,1-1 0,-1 1 0,1-1 0,0 0 0,4 2 0,0-1 0,1 0 0,-1 0 0,0-1 0,0 0 0,1 0 0,-1-1 0,0 0 0,1 0 0,-1-1 0,0 0 0,0 0 0,1-1 0,-1 0 0,0 0 0,0 0 0,6-4 0,-8 3 0,0 0 0,0 0 0,0 0 0,0 0 0,-1-1 0,1 0 0,-1 0 0,0 0 0,-1 0 0,1-1 0,-1 1 0,1-1 0,-1 0 0,-1 0 0,1 0 0,-1-1 0,0 1 0,0-1 0,0 1 0,1-11 0,-1-14 0,-1-1 0,-2 1 0,-1-1 0,-9-42 0,4 21 0,-5 118 0,1 85 0,11-129 0,1 0 0,1-1 0,0 1 0,12 40 0,6-16-1365,-11-31-5461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4:44.693"/>
    </inkml:context>
    <inkml:brush xml:id="br0">
      <inkml:brushProperty name="width" value="0.05" units="cm"/>
      <inkml:brushProperty name="height" value="0.05" units="cm"/>
    </inkml:brush>
  </inkml:definitions>
  <inkml:trace contextRef="#ctx0" brushRef="#br0">34 145 24575,'0'-1'0,"0"0"0,1 0 0,-1 1 0,0-1 0,1 0 0,-1 0 0,1 1 0,-1-1 0,1 0 0,-1 1 0,1-1 0,0 0 0,-1 1 0,1-1 0,0 1 0,0-1 0,-1 1 0,1-1 0,0 1 0,0 0 0,0-1 0,0 1 0,-1 0 0,1 0 0,0-1 0,0 1 0,1 0 0,29-3 0,-28 3 0,18-1 0,-8 1 0,0-1 0,0 0 0,23-5 0,-34 6 0,0-1 0,1 1 0,-1-1 0,0 0 0,0 0 0,0 0 0,0 0 0,0 0 0,0 0 0,0-1 0,0 1 0,-1 0 0,1-1 0,0 0 0,-1 1 0,1-1 0,-1 0 0,0 0 0,1 0 0,-1 0 0,0 0 0,0 0 0,0 0 0,-1 0 0,1 0 0,0 0 0,0-5 0,-1 5 0,0 0 0,0-1 0,0 1 0,0 0 0,-1 0 0,1 0 0,-1-1 0,1 1 0,-1 0 0,0 0 0,0 0 0,0 0 0,0 0 0,0 0 0,0 0 0,0 0 0,-4-2 0,2 1 0,0 0 0,0 1 0,0-1 0,-1 1 0,1 0 0,-1 0 0,0 0 0,1 1 0,-6-2 0,2 1 0,0 0 0,0 0 0,0 1 0,0 0 0,0 1 0,0 0 0,0 0 0,0 0 0,0 1 0,0 0 0,-8 2 0,10-1 0,1-1 0,-1 1 0,1 1 0,-1-1 0,1 0 0,0 1 0,0 0 0,0 0 0,0 0 0,1 0 0,-1 1 0,1 0 0,0-1 0,0 1 0,0 0 0,0 1 0,1-1 0,0 0 0,0 1 0,0-1 0,0 1 0,1 0 0,-1 0 0,0 9 0,1-7 0,1-1 0,0 1 0,1 0 0,0-1 0,0 1 0,0 0 0,1-1 0,0 1 0,0-1 0,0 0 0,1 0 0,0 0 0,0 0 0,1 0 0,-1-1 0,1 1 0,0-1 0,6 5 0,0-1-114,0 0 1,1-1-1,0-1 0,0 0 0,1 0 1,0-1-1,0 0 0,1-1 0,-1-1 1,1 0-1,16 2 0,14 2-6712</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03.826"/>
    </inkml:context>
    <inkml:brush xml:id="br0">
      <inkml:brushProperty name="width" value="0.05" units="cm"/>
      <inkml:brushProperty name="height" value="0.05" units="cm"/>
    </inkml:brush>
  </inkml:definitions>
  <inkml:trace contextRef="#ctx0" brushRef="#br0">0 122 24575,'19'-2'0,"34"-7"0,4-2 0,659-49 0,-402 41 0,-291 18 0,-14 1 0,0-1 0,0 1 0,1-2 0,-1 1 0,0-1 0,0 0 0,10-5 0,-14 2-1365</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04.247"/>
    </inkml:context>
    <inkml:brush xml:id="br0">
      <inkml:brushProperty name="width" value="0.05" units="cm"/>
      <inkml:brushProperty name="height" value="0.05" units="cm"/>
    </inkml:brush>
  </inkml:definitions>
  <inkml:trace contextRef="#ctx0" brushRef="#br0">1 25 24575,'292'1'0,"316"-3"0,-602 2 3,39 0-459,0-3 0,66-11 0,-87 8-6370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23.160"/>
    </inkml:context>
    <inkml:brush xml:id="br0">
      <inkml:brushProperty name="width" value="0.05" units="cm"/>
      <inkml:brushProperty name="height" value="0.05" units="cm"/>
    </inkml:brush>
  </inkml:definitions>
  <inkml:trace contextRef="#ctx0" brushRef="#br0">0 260 24575,'1'-45'0,"1"43"0,2 7 0,1 9 0,15 69 0,-4 0 0,9 138 0,-24-207 0,0-9 0,-1-1 0,1 1 0,-1 0 0,0-1 0,-1 1 0,1 0 0,-1 0 0,-2 6 0,3-11 0,0 0 0,0 0 0,0 1 0,0-1 0,0 0 0,0 0 0,0 0 0,0 0 0,0 0 0,0 1 0,0-1 0,0 0 0,0 0 0,0 0 0,-1 0 0,1 0 0,0 0 0,0 1 0,0-1 0,0 0 0,0 0 0,0 0 0,-1 0 0,1 0 0,0 0 0,0 0 0,0 0 0,0 0 0,0 0 0,-1 0 0,1 0 0,0 0 0,0 0 0,0 0 0,0 0 0,-1 0 0,1 0 0,0 0 0,0 0 0,0 0 0,-6-6 0,-2-11 0,2-3 0,2-1 0,1 0 0,0 0 0,1 0 0,3-34 0,-1 26 0,-1-4 0,3 0 0,0 0 0,2 0 0,2 0 0,1 1 0,1 0 0,16-38 0,-19 58 0,2-1 0,-1 1 0,2 0 0,-1 0 0,2 1 0,-1 0 0,2 0 0,14-14 0,-15 19 0,-1 0 0,1 0 0,-1 1 0,2 0 0,-1 0 0,0 1 0,1 0 0,0 1 0,0 0 0,0 0 0,0 1 0,18-1 0,-22 3 0,0-1 0,1 1 0,-1 1 0,0-1 0,0 1 0,1 0 0,-1 1 0,0-1 0,0 1 0,0 0 0,0 1 0,-1-1 0,1 1 0,-1 1 0,1-1 0,-1 1 0,7 5 0,-9-5 0,1 1 0,0-1 0,-1 1 0,0-1 0,0 1 0,0 0 0,-1 0 0,1 0 0,-1 1 0,0-1 0,-1 1 0,1-1 0,-1 1 0,0-1 0,-1 1 0,1 0 0,-1-1 0,0 1 0,-2 8 0,0-3 0,0 0 0,-1 0 0,0 0 0,-1 0 0,0 0 0,0-1 0,-2 0 0,1 0 0,-1 0 0,-13 15 0,-5 4 0,-54 47 0,39-40 0,37-35 0,1 0 0,0 1 0,-1-1 0,1 1 0,0-1 0,0 1 0,0-1 0,0 1 0,1-1 0,-2 3 0,2-3 0,0 0 0,0-1 0,-1 1 0,1 0 0,0-1 0,0 1 0,0 0 0,0 0 0,1-1 0,-1 1 0,0 0 0,0-1 0,0 1 0,1 0 0,-1-1 0,0 1 0,0-1 0,1 1 0,0 0 0,1 2 0,1-1 0,0 0 0,0 1 0,0-1 0,0-1 0,0 1 0,0 0 0,1-1 0,3 2 0,57 16 0,-49-15 0,0 0 0,0 1 0,0 1 0,-1 0 0,1 1 0,15 10 0,-29-16 0,0-1 0,0 1 0,0 0 0,0-1 0,0 1 0,0 0 0,0-1 0,0 1 0,-1 0 0,1 0 0,0 0 0,-1 0 0,1 0 0,0 0 0,-1 0 0,1 0 0,-1 0 0,0 0 0,1 0 0,-1 0 0,0 0 0,1 0 0,-1 0 0,0 1 0,0-1 0,0 0 0,0 0 0,0 0 0,0 0 0,-1 0 0,1 1 0,0-1 0,-1 0 0,1 0 0,0 0 0,-1 0 0,1 0 0,-1 0 0,0 0 0,1 0 0,-1 0 0,0 0 0,1-1 0,-1 1 0,0 0 0,-1 1 0,-3 2 0,-1 0 0,1 0 0,-1-1 0,0 0 0,0 0 0,-10 4 0,-23 5-341,-1-2 0,-1-1-1,-81 7 1,80-13-6485</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23.486"/>
    </inkml:context>
    <inkml:brush xml:id="br0">
      <inkml:brushProperty name="width" value="0.05" units="cm"/>
      <inkml:brushProperty name="height" value="0.05" units="cm"/>
    </inkml:brush>
  </inkml:definitions>
  <inkml:trace contextRef="#ctx0" brushRef="#br0">258 0 24575,'-17'0'0,"-1"2"0,1-1 0,0 2 0,0 0 0,0 1 0,-22 9 0,31-10 0,0 0 0,1 1 0,-1 0 0,1 0 0,0 0 0,0 1 0,1 0 0,-1 1 0,1-1 0,0 1 0,1 0 0,-1 1 0,1-1 0,0 1 0,-4 9 0,8-14 0,-1 1 0,1 0 0,0 0 0,0 0 0,0 0 0,1-1 0,-1 1 0,1 0 0,-1 0 0,1 0 0,0 0 0,0 1 0,0-1 0,1 0 0,-1-1 0,1 1 0,0 0 0,1 5 0,0-5 0,0 1 0,0-1 0,1 0 0,-1 1 0,1-1 0,0 0 0,0-1 0,0 1 0,0 0 0,0-1 0,1 0 0,4 3 0,6 2 0,1-1 0,-1 0 0,2-2 0,-1 1 0,30 3 0,-34-6 0,-1-1 0,1-1 0,-1 0 0,0 0 0,15-3 0,-23 3 0,0 0 0,0-1 0,1 1 0,-1-1 0,0 1 0,0-1 0,0 0 0,0 0 0,0 0 0,0 0 0,0 0 0,0 0 0,0 0 0,0-1 0,-1 1 0,1-1 0,0 1 0,-1-1 0,0 0 0,1 0 0,-1 1 0,0-1 0,0 0 0,0 0 0,0 0 0,0 0 0,0-1 0,0 1 0,-1 0 0,1 0 0,-1-3 0,0 2 0,-1 0 0,0-1 0,1 1 0,-1 0 0,-1 0 0,1 0 0,0 0 0,-1 0 0,1 0 0,-1 0 0,0 0 0,0 0 0,0 1 0,-1-1 0,1 1 0,0 0 0,-1-1 0,-3-1 0,-8-7 0,0 2 0,-18-10 0,11 8-273,-2 1 0,1 1 0,-1 1 0,-29-6 0,33 11-6553</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23.767"/>
    </inkml:context>
    <inkml:brush xml:id="br0">
      <inkml:brushProperty name="width" value="0.05" units="cm"/>
      <inkml:brushProperty name="height" value="0.05" units="cm"/>
    </inkml:brush>
  </inkml:definitions>
  <inkml:trace contextRef="#ctx0" brushRef="#br0">26 4 24575,'0'-3'0,"0"2"0,0 5 0,0 7 0,0 5 0,0 4 0,0 3 0,-3 2 0,-1 3 0,1 0 0,-1-3 0,2-1 0,-2-5 0,-1-6-8191</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23.906"/>
    </inkml:context>
    <inkml:brush xml:id="br0">
      <inkml:brushProperty name="width" value="0.05" units="cm"/>
      <inkml:brushProperty name="height" value="0.05" units="cm"/>
    </inkml:brush>
  </inkml:definitions>
  <inkml:trace contextRef="#ctx0" brushRef="#br0">62 85 24575,'0'-6'0,"-3"-5"0,-2-5 0,-2-1 0,-3 1 0,-4 4 0,1 6 0,3 5-8191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52.485"/>
    </inkml:context>
    <inkml:brush xml:id="br0">
      <inkml:brushProperty name="width" value="0.05" units="cm"/>
      <inkml:brushProperty name="height" value="0.05" units="cm"/>
    </inkml:brush>
  </inkml:definitions>
  <inkml:trace contextRef="#ctx0" brushRef="#br0">36 313 24575,'-1'-1'0,"1"-1"0,0 1 0,0 0 0,0-1 0,0 1 0,0 0 0,0 0 0,0-1 0,1 1 0,-1 0 0,0-1 0,1 1 0,-1 0 0,1 0 0,-1 0 0,1 0 0,-1-1 0,1 1 0,0 0 0,0 0 0,0 0 0,-1 0 0,1 0 0,0 1 0,0-1 0,0 0 0,0 0 0,1 1 0,-1-1 0,0 0 0,0 1 0,0-1 0,0 1 0,1 0 0,0-1 0,1 1 0,-1 0 0,0 1 0,0-1 0,0 1 0,0-1 0,0 1 0,0 0 0,0-1 0,0 1 0,0 0 0,-1 1 0,1-1 0,0 0 0,0 0 0,-1 1 0,1-1 0,-1 1 0,1-1 0,-1 1 0,0 0 0,2 2 0,3 7 0,0 1 0,0 0 0,-1 0 0,0 0 0,-1 1 0,0 0 0,-2 0 0,3 18 0,-1 10 0,-3 57 0,-1-94 0,0 0 0,0 0 0,-1 0 0,0-1 0,1 1 0,-1 0 0,-1 0 0,1-1 0,-3 6 0,4-8 0,-1-1 0,1 1 0,0-1 0,-1 0 0,1 1 0,0-1 0,-1 1 0,1-1 0,-1 1 0,1-1 0,-1 0 0,1 1 0,-1-1 0,1 0 0,-1 0 0,1 1 0,-1-1 0,0 0 0,1 0 0,-1 0 0,1 0 0,-1 0 0,1 0 0,-1 0 0,0 0 0,-1 0 0,1-1 0,-1 1 0,1-1 0,0 0 0,-1 1 0,1-1 0,0 0 0,0 0 0,0 0 0,0 0 0,-1 0 0,1 0 0,1-1 0,-3-1 0,-4-7 0,1 0 0,0 0 0,1-1 0,0 1 0,-5-18 0,-14-61 0,17 59 0,-5-21 0,-8-64 0,19 99 0,-1 0 0,2 0 0,1 0 0,0-1 0,0 1 0,2 0 0,0 0 0,7-20 0,-8 31 0,0 1 0,-1-1 0,2 1 0,-1 0 0,0 0 0,1 0 0,0 0 0,0 0 0,0 0 0,0 1 0,1 0 0,0-1 0,-1 1 0,1 1 0,0-1 0,0 0 0,6-1 0,-5 2 0,0 0 0,0 1 0,0 0 0,0 0 0,1 0 0,-1 1 0,0 0 0,0 0 0,1 0 0,-1 1 0,0 0 0,0 0 0,0 0 0,0 0 0,8 4 0,1 1 0,0 1 0,0 0 0,-1 0 0,0 2 0,-1 0 0,0 0 0,21 22 0,-28-25 0,1-1 0,-1 1 0,-1 0 0,1 0 0,-1 1 0,0-1 0,-1 1 0,1 0 0,-1 0 0,-1 0 0,1 0 0,-1 1 0,-1-1 0,1 0 0,-1 1 0,0 0 0,-1 13 0,-1-16 0,0 0 0,0 0 0,-1-1 0,1 1 0,-1-1 0,0 1 0,0-1 0,-1 0 0,-4 8 0,-32 31 0,6-8 0,32-34 0,0 1 0,0-1 0,0 0 0,0 0 0,0 1 0,1-1 0,-1 0 0,0 1 0,1-1 0,-1 1 0,1-1 0,-1 1 0,1-1 0,0 1 0,0-1 0,0 1 0,0-1 0,0 1 0,0 0 0,0-1 0,0 1 0,1-1 0,-1 1 0,0-1 0,1 1 0,-1-1 0,1 0 0,0 1 0,-1-1 0,1 0 0,0 1 0,0-1 0,0 0 0,0 0 0,0 0 0,0 1 0,0-1 0,3 1 0,5 4 0,-1 0 0,1-1 0,0 0 0,18 6 0,-17-7 0,6 3 0,41 18 0,-53-22 0,1-1 0,-1 1 0,1 0 0,-1 0 0,0 0 0,0 1 0,0 0 0,5 7 0,-8-10 0,0 0 0,0 0 0,-1 0 0,1 1 0,-1-1 0,1 0 0,-1 0 0,1 1 0,-1-1 0,0 0 0,0 1 0,1-1 0,-1 0 0,0 1 0,0-1 0,0 0 0,0 1 0,-1-1 0,1 0 0,0 1 0,-1 1 0,-1-1 0,1 1 0,0-1 0,-1 0 0,1-1 0,-1 1 0,1 0 0,-1 0 0,0-1 0,0 1 0,0-1 0,-2 2 0,-4 2 0,0-1 0,1-1 0,-1 0 0,0 0 0,-16 4 0,8-4 0,1 0 0,-1-1 0,0-1 0,0 0 0,0-1 0,0-1 0,-17-3 0,32 4-36,1 0 0,-1 0 0,1 0 1,-1 0-1,1 0 0,-1 0 0,1 0 0,-1 0 0,1 0 0,-1-1 0,1 1 0,-1 0 0,1 0 0,-1-1 0,1 1 0,0 0 0,-1 0 1,1-1-1,-1 1 0,1 0 0,0-1 0,-1 1 0,1-1 0,0 1 0,0-1 0,-1 1 0,1 0 0,0-1 0,0 1 0,0-1 0,-1 1 1,1-1-1,0 1 0,0-1 0,0 1 0,0-1 0,0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24.278"/>
    </inkml:context>
    <inkml:brush xml:id="br0">
      <inkml:brushProperty name="width" value="0.05" units="cm"/>
      <inkml:brushProperty name="height" value="0.05" units="cm"/>
    </inkml:brush>
  </inkml:definitions>
  <inkml:trace contextRef="#ctx0" brushRef="#br0">36 1 24575,'2'53'0,"-1"-34"0,0 1 0,-1-1 0,-1 1 0,-1-1 0,-7 33 0,8-49 0,0 1 0,0-1 0,0 1 0,-1-1 0,0 1 0,1-1 0,-1 0 0,0 0 0,-5 5 0,7-8 0,0 1 0,-1-1 0,1 0 0,0 0 0,0 0 0,0 0 0,0 0 0,-1 0 0,1 0 0,0 0 0,0 0 0,0 0 0,0 0 0,-1 0 0,1 1 0,0-1 0,0 0 0,0 0 0,0 0 0,-1 0 0,1-1 0,0 1 0,0 0 0,0 0 0,-1 0 0,1 0 0,0 0 0,0 0 0,0 0 0,0 0 0,-1 0 0,1 0 0,0 0 0,0-1 0,0 1 0,0 0 0,0 0 0,0 0 0,-1 0 0,1 0 0,0 0 0,0-1 0,0 1 0,0 0 0,0 0 0,0 0 0,0 0 0,0-1 0,0 1 0,0 0 0,0 0 0,0 0 0,0-1 0,0 1 0,0 0 0,0 0 0,0 0 0,0 0 0,0-1 0,0 1 0,0 0 0,0 0 0,1-13 0,2 3 0,1 1 0,1 0 0,-1 0 0,1 0 0,1 0 0,-1 1 0,10-10 0,-4 6 0,0 0 0,1 1 0,24-18 0,-32 26 0,0 1 0,1-1 0,-1 1 0,1 0 0,-1 0 0,1 0 0,0 1 0,-1-1 0,1 1 0,5 0 0,-8 1 0,0 0 0,0 0 0,0 0 0,-1 0 0,1 0 0,0 1 0,0-1 0,0 1 0,0 0 0,-1-1 0,1 1 0,0 0 0,-1 0 0,1 0 0,-1 0 0,1 0 0,-1 0 0,1 1 0,-1-1 0,0 0 0,1 1 0,-1-1 0,0 1 0,0-1 0,0 1 0,0 0 0,-1-1 0,1 1 0,0 2 0,3 8 85,0 0 0,-1 1 0,1 19 0,-2-20-426,-1-1 0,2 1 0,-1-1 0,7 17 0,-1-13-6485</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24.498"/>
    </inkml:context>
    <inkml:brush xml:id="br0">
      <inkml:brushProperty name="width" value="0.05" units="cm"/>
      <inkml:brushProperty name="height" value="0.05" units="cm"/>
    </inkml:brush>
  </inkml:definitions>
  <inkml:trace contextRef="#ctx0" brushRef="#br0">1 27 24575,'5'-24'0,"0"22"0,-1 14 0,1 33 0,-2-1 0,-4 57 0,2 35 0,1-107-341,1-1 0,2 0-1,12 46 1,-8-49-6485</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24.872"/>
    </inkml:context>
    <inkml:brush xml:id="br0">
      <inkml:brushProperty name="width" value="0.05" units="cm"/>
      <inkml:brushProperty name="height" value="0.05" units="cm"/>
    </inkml:brush>
  </inkml:definitions>
  <inkml:trace contextRef="#ctx0" brushRef="#br0">20 54 24575,'0'0'0,"0"-1"0,0 0 0,0 1 0,0-1 0,1 0 0,-1 1 0,0-1 0,-1 0 0,1 0 0,0 1 0,0-1 0,0 0 0,0 1 0,0-1 0,-1 0 0,1 1 0,0-1 0,-1 0 0,1 1 0,0-1 0,-1 1 0,1-1 0,-1 0 0,1 1 0,-1-1 0,1 1 0,-1 0 0,0-1 0,0 1 0,0 0 0,0 1 0,1-1 0,-1 1 0,1-1 0,-1 1 0,0 0 0,1-1 0,-1 1 0,1-1 0,-1 1 0,1 0 0,0 0 0,-1-1 0,1 1 0,0 0 0,-1 0 0,1-1 0,0 1 0,0 0 0,0 0 0,0 0 0,0-1 0,0 1 0,0 1 0,-1 9 0,0 0 0,1 1 0,0-1 0,1 0 0,0 0 0,0 0 0,4 11 0,-3-17 0,-1-1 0,0 1 0,1-1 0,0 0 0,0 0 0,1 0 0,-1 0 0,1 0 0,0 0 0,0 0 0,0-1 0,0 0 0,0 1 0,1-1 0,0 0 0,0-1 0,-1 1 0,1-1 0,8 4 0,-10-5 0,1 0 0,0-1 0,0 1 0,0-1 0,0 1 0,0-1 0,0 0 0,0 0 0,0 0 0,0 0 0,-1-1 0,1 1 0,0-1 0,0 0 0,0 1 0,5-4 0,-4 2 0,1-1 0,-1 1 0,0-1 0,0-1 0,0 1 0,0-1 0,0 1 0,-1-1 0,5-5 0,-4 3 0,-1 1 0,1-1 0,-1 0 0,0 0 0,0 0 0,0 0 0,-1 0 0,0-1 0,-1 1 0,1-1 0,-1 1 0,0-1 0,-1 1 0,1-1 0,-2-9 0,0 12 0,0 0 0,0 0 0,-1 0 0,0 0 0,0 0 0,0 0 0,0 0 0,0 1 0,-1-1 0,1 1 0,-1 0 0,0 0 0,0 0 0,0 0 0,0 0 0,-1 1 0,1-1 0,-1 1 0,0 0 0,0 0 0,1 0 0,-1 1 0,0-1 0,-6 0 0,5 0 0,0 1 0,0 1 0,0-1 0,0 0 0,0 1 0,0 0 0,-1 0 0,1 1 0,0 0 0,0 0 0,0 0 0,0 0 0,0 1 0,0-1 0,1 1 0,-1 1 0,0-1 0,1 1 0,-7 4 0,2 3-1365,5-1-5461</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25.712"/>
    </inkml:context>
    <inkml:brush xml:id="br0">
      <inkml:brushProperty name="width" value="0.05" units="cm"/>
      <inkml:brushProperty name="height" value="0.05" units="cm"/>
    </inkml:brush>
  </inkml:definitions>
  <inkml:trace contextRef="#ctx0" brushRef="#br0">181 504 24575,'0'-2'0,"-1"0"0,1 0 0,-1-1 0,0 1 0,0 0 0,0 0 0,0 0 0,0 0 0,-1 0 0,1 0 0,0 0 0,-1 1 0,0-1 0,1 0 0,-1 1 0,0-1 0,0 1 0,-3-3 0,-3 0 0,1-1 0,-1 1 0,-13-5 0,19 8 0,0 1 0,1-1 0,-1 1 0,0 0 0,0-1 0,0 1 0,0 0 0,0 0 0,0 0 0,0 0 0,0 1 0,0-1 0,0 0 0,0 1 0,0 0 0,0-1 0,-3 3 0,2-1 0,0 0 0,0 0 0,0 0 0,0 1 0,1-1 0,-1 1 0,1 0 0,-5 6 0,1 2 0,-1 0 0,2 1 0,0 0 0,-5 17 0,7-22 0,2-1 0,-1 1 0,1-1 0,0 1 0,0 0 0,0-1 0,1 1 0,0 0 0,1 0 0,1 10 0,-1-14 0,0 0 0,0 0 0,1 0 0,-1 0 0,1 0 0,-1-1 0,1 1 0,0-1 0,0 1 0,0-1 0,0 0 0,1 1 0,-1-1 0,0 0 0,1 0 0,0-1 0,-1 1 0,1-1 0,0 1 0,0-1 0,0 0 0,0 0 0,0 0 0,0 0 0,3 0 0,11 1 0,0 0 0,0-1 0,0 0 0,0-2 0,0 0 0,26-5 0,-1-3 0,57-20 0,-84 24 0,-1 0 0,1-2 0,-1 1 0,0-2 0,-1 0 0,0-1 0,0 0 0,17-17 0,-26 22 0,0 0 0,0 0 0,0-1 0,-1 1 0,0-1 0,0 0 0,0 1 0,-1-2 0,0 1 0,0 0 0,0 0 0,0 0 0,-1-1 0,0 1 0,0-1 0,0 1 0,-1-1 0,0 0 0,0 1 0,0-1 0,-1 1 0,1-1 0,-2 1 0,1-1 0,0 1 0,-1-1 0,-2-4 0,2 6 0,0 0 0,0 1 0,0-1 0,0 1 0,0 0 0,-1-1 0,1 1 0,-1 0 0,0 1 0,0-1 0,0 0 0,0 1 0,0-1 0,-1 1 0,1 0 0,-1 0 0,1 1 0,-1-1 0,0 1 0,0-1 0,0 1 0,0 1 0,0-1 0,0 0 0,0 1 0,0 0 0,0 0 0,-7 1 0,4 0 0,0 0 0,0 1 0,1 0 0,-1 0 0,0 0 0,1 1 0,-1 0 0,1 1 0,0-1 0,0 1 0,0 0 0,1 1 0,-1-1 0,1 1 0,-7 9 0,7-8 0,0 1 0,0-1 0,1 1 0,1 0 0,-1 0 0,1 1 0,0-1 0,0 1 0,1-1 0,-1 9 0,2-13 0,1 0 0,0-1 0,0 1 0,0 0 0,0-1 0,0 1 0,1 0 0,-1-1 0,1 1 0,0-1 0,0 1 0,0 0 0,0-1 0,0 0 0,0 1 0,1-1 0,-1 0 0,1 0 0,0 0 0,0 0 0,-1 0 0,1 0 0,0 0 0,1-1 0,-1 1 0,0-1 0,0 1 0,1-1 0,-1 0 0,1 0 0,-1 0 0,1 0 0,3 1 0,2 0 0,1-1 0,-1 1 0,1-1 0,0-1 0,0 0 0,-1 0 0,1 0 0,0-1 0,0-1 0,14-3 0,-17 3 0,-1 1 0,1-1 0,0-1 0,-1 1 0,0-1 0,0 1 0,0-2 0,0 1 0,0 0 0,-1-1 0,1 0 0,-1 0 0,0 0 0,0-1 0,0 1 0,5-10 0,-8 11 0,0 1 0,-1 0 0,1-1 0,-1 1 0,1-1 0,-1 1 0,0-1 0,1 1 0,-1-3 0,0 4 0,0 0 0,0 0 0,-1 1 0,1-1 0,0 0 0,0 0 0,0 0 0,0 0 0,-1 1 0,1-1 0,0 0 0,-1 0 0,1 0 0,-1 1 0,1-1 0,-1 0 0,1 1 0,-1-1 0,1 0 0,-1 1 0,0-1 0,1 1 0,-1-1 0,0 1 0,1-1 0,-1 1 0,-1-1 0,1 1 0,0 0 0,1 0 0,-1 0 0,1 0 0,-1 0 0,1 1 0,-1-1 0,0 0 0,1 0 0,-1 1 0,1-1 0,-1 0 0,1 0 0,-1 1 0,1-1 0,0 1 0,-1-1 0,1 0 0,-1 1 0,1-1 0,0 1 0,-1-1 0,1 1 0,0-1 0,-1 1 0,1-1 0,0 1 0,0-1 0,-1 2 0,-6 20 0,5-16 0,1-2 0,0 0 0,1 0 0,-1-1 0,0 1 0,1 0 0,0 0 0,0 0 0,0 0 0,1 0 0,-1 0 0,1-1 0,0 1 0,0 0 0,0 0 0,0-1 0,1 1 0,-1 0 0,4 4 0,-3-5 0,0-1 0,0 0 0,0 1 0,0-1 0,1 0 0,-1 0 0,1 0 0,-1-1 0,1 1 0,-1 0 0,1-1 0,0 0 0,0 0 0,0 0 0,0 0 0,0 0 0,0 0 0,0-1 0,0 1 0,0-1 0,0 0 0,0 0 0,0 0 0,4-1 0,1-1 0,0 0 0,-1 0 0,1-1 0,-1 0 0,1 0 0,-1-1 0,0 0 0,-1 0 0,1 0 0,-1-1 0,1 0 0,-2-1 0,1 1 0,0-1 0,-1 0 0,0 0 0,-1-1 0,5-8 0,2-2 0,-2-1 0,-1 0 0,0 0 0,-1-1 0,-1 0 0,4-24 0,-1-10 0,-4 0 0,-1-1 0,-3 0 0,-6-58 0,5 108 0,-1 0 0,1 0 0,-1 0 0,0 0 0,0 1 0,-2-6 0,2 9 0,1 0 0,0 0 0,0 0 0,0-1 0,0 1 0,0 0 0,0 0 0,0 0 0,0-1 0,-1 1 0,1 0 0,0 0 0,0 0 0,0 0 0,-1-1 0,1 1 0,0 0 0,0 0 0,0 0 0,-1 0 0,1 0 0,0 0 0,0 0 0,0-1 0,-1 1 0,1 0 0,0 0 0,0 0 0,-1 0 0,1 0 0,0 0 0,0 0 0,-1 0 0,1 0 0,0 1 0,-9 13 0,1 12 0,2 1 0,0 0 0,2 0 0,-2 51 0,6-35 0,2-1 0,10 62 0,-7-79-682,13 40-1,-6-31-6143</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26.337"/>
    </inkml:context>
    <inkml:brush xml:id="br0">
      <inkml:brushProperty name="width" value="0.05" units="cm"/>
      <inkml:brushProperty name="height" value="0.05" units="cm"/>
    </inkml:brush>
  </inkml:definitions>
  <inkml:trace contextRef="#ctx0" brushRef="#br0">29 48 24575,'-7'-7'0,"-11"-10"0,18 16 0,0 1 0,-1-1 0,1 1 0,0-1 0,-1 1 0,1-1 0,0 1 0,0-1 0,-1 1 0,1-1 0,0 1 0,0-1 0,0 0 0,0 1 0,0-1 0,0 1 0,0-1 0,0 1 0,0-1 0,0 0 0,0 1 0,0-1 0,0 1 0,1-1 0,-1 1 0,0-1 0,0 0 0,1 1 0,-1-1 0,0 1 0,1 0 0,-1-1 0,0 1 0,2-1 0,-2 0 0,1 1 0,0-1 0,0 1 0,-1-1 0,1 1 0,0 0 0,0 0 0,0-1 0,0 1 0,0 0 0,0 0 0,-1 0 0,1 0 0,0 0 0,0 0 0,0 0 0,0 0 0,0 0 0,0 1 0,-1-1 0,1 0 0,0 1 0,0-1 0,0 0 0,0 1 0,-1-1 0,1 1 0,0-1 0,-1 1 0,1-1 0,0 2 0,21 21 0,-17-14 0,0 1 0,-1 0 0,0 0 0,0 0 0,-1 1 0,-1-1 0,0 1 0,0-1 0,0 13 0,-3 99 0,1-111 0,1-18 0,1-1 0,0 1 0,1-1 0,-1 1 0,5-8 0,27-52 0,-16 30 0,-6 12 0,-7 13 0,0 1 0,1 0 0,0 0 0,0 1 0,12-14 0,-18 23 0,1 1 0,-1 0 0,0-1 0,0 1 0,1 0 0,-1-1 0,0 1 0,0 0 0,1-1 0,-1 1 0,0 0 0,1 0 0,-1 0 0,0-1 0,1 1 0,-1 0 0,0 0 0,1 0 0,-1 0 0,1 0 0,-1-1 0,0 1 0,1 0 0,-1 0 0,0 0 0,1 0 0,-1 0 0,1 0 0,-1 0 0,0 1 0,1-1 0,-1 0 0,1 0 0,-1 0 0,0 0 0,1 0 0,0 1 0,5 16 0,-5 28 0,-1-43 0,0 3 0,0-1 0,0 1 0,0 0 0,1-1 0,0 1 0,0-1 0,0 1 0,0-1 0,1 1 0,-1-1 0,5 6 0,-5-8 0,0-1 0,0 1 0,0-1 0,1 0 0,-1 0 0,0 1 0,1-1 0,0 0 0,-1 0 0,1 0 0,-1-1 0,1 1 0,0 0 0,0-1 0,-1 1 0,1-1 0,0 1 0,0-1 0,0 0 0,-1 0 0,1 0 0,0 0 0,0 0 0,0 0 0,0 0 0,-1-1 0,1 1 0,0-1 0,0 1 0,0-1 0,1-1 0,14-5 0,0-1 0,-1-1 0,-1 0 0,21-17 0,7-3 0,-42 28 0,0 0 0,0 0 0,1 0 0,-1 1 0,0-1 0,1 0 0,-1 1 0,0-1 0,1 1 0,-1-1 0,0 1 0,1 0 0,-1 0 0,1-1 0,-1 1 0,1 0 0,-1 0 0,1 1 0,1-1 0,-3 1 0,1-1 0,0 1 0,0-1 0,-1 1 0,1 0 0,0-1 0,-1 1 0,1 0 0,-1-1 0,1 1 0,-1 0 0,1 0 0,-1 0 0,1 0 0,-1-1 0,0 1 0,1 0 0,-1 0 0,0 0 0,0 0 0,0 2 0,1 7 0,-2 1 0,1-1 0,-1 0 0,-3 14 0,1-9 0,2-4 51,-3 35 223,4-44-354,0 0-1,1 0 1,-1 0-1,0 0 1,1-1-1,-1 1 1,1 0-1,0 0 1,-1 0-1,1-1 1,0 1-1,0 0 1,0-1-1,0 1 1,1 0-1,-1-1 1,0 0-1,1 1 1,-1-1-1,2 2 1,9 2-6746</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27.099"/>
    </inkml:context>
    <inkml:brush xml:id="br0">
      <inkml:brushProperty name="width" value="0.05" units="cm"/>
      <inkml:brushProperty name="height" value="0.05" units="cm"/>
    </inkml:brush>
  </inkml:definitions>
  <inkml:trace contextRef="#ctx0" brushRef="#br0">140 423 24575,'0'-1'0,"0"1"0,0-1 0,-1 0 0,1 0 0,-1 0 0,1 1 0,-1-1 0,1 0 0,-1 0 0,1 1 0,-1-1 0,0 0 0,1 1 0,-1-1 0,0 1 0,0-1 0,1 1 0,-1-1 0,0 1 0,0 0 0,0-1 0,0 1 0,1 0 0,-1 0 0,0-1 0,0 1 0,0 0 0,0 0 0,0 0 0,-1 0 0,-29 1 0,27 0 0,-1 1 0,0-1 0,1 1 0,-1 0 0,1 1 0,-1-1 0,1 1 0,0 0 0,0 0 0,0 0 0,1 1 0,-1-1 0,1 1 0,0 0 0,0 0 0,0 0 0,0 0 0,1 0 0,0 1 0,0-1 0,0 1 0,0-1 0,1 1 0,-1 0 0,0 5 0,2-5 0,-1 0 0,0 0 0,1 0 0,0 0 0,0 0 0,1 0 0,-1 0 0,1 1 0,0-1 0,1-1 0,-1 1 0,1 0 0,0 0 0,0 0 0,0-1 0,1 1 0,-1-1 0,1 0 0,0 0 0,1 0 0,-1 0 0,1 0 0,0-1 0,4 4 0,-3-4 0,0 0 0,1 0 0,-1 0 0,1 0 0,0-1 0,0 0 0,0-1 0,0 1 0,0-1 0,0 0 0,0 0 0,1-1 0,-1 0 0,0 0 0,0-1 0,0 1 0,1-1 0,-1-1 0,0 1 0,0-1 0,-1 0 0,1 0 0,0-1 0,-1 1 0,1-1 0,-1-1 0,0 1 0,0-1 0,0 0 0,0 0 0,-1 0 0,1-1 0,-1 0 0,-1 1 0,1-1 0,0-1 0,-1 1 0,0 0 0,-1-1 0,1 0 0,-1 0 0,3-9 0,-4 5 0,0 0 0,0-1 0,-1 1 0,0 0 0,0-1 0,-2 1 0,1 0 0,-5-16 0,5 20 0,-1 0 0,0 1 0,0 0 0,0-1 0,-1 1 0,0 0 0,0 0 0,0 0 0,0 1 0,-1-1 0,0 1 0,0 0 0,0 0 0,0 0 0,-1 0 0,-8-4 0,6 6 0,11 6 0,11 9 0,-5-8 0,0 0 0,1-1 0,-1-1 0,1 0 0,-1 0 0,1-1 0,21 2 0,-2-2 0,51-4 0,-75 1 0,0 0 0,0 0 0,0-1 0,0 1 0,-1-1 0,8-4 0,-11 5 0,-21 32 0,10-17 0,0 1 0,0 0 0,2 1 0,0 0 0,-6 19 0,12-30 0,0 0 0,0 0 0,0 0 0,1 0 0,-1 0 0,1 0 0,0 0 0,1 0 0,-1 0 0,2 5 0,-1-8 0,0 1 0,0 0 0,1 0 0,-1-1 0,1 1 0,-1-1 0,1 1 0,0-1 0,0 0 0,0 1 0,0-1 0,0 0 0,0 0 0,1 0 0,-1-1 0,0 1 0,1-1 0,3 2 0,-1-1 0,-1-1 0,1 1 0,0-1 0,0 0 0,0 0 0,0-1 0,0 0 0,-1 0 0,1 0 0,0 0 0,0-1 0,0 0 0,0 0 0,0 0 0,-1 0 0,1-1 0,0 0 0,-1 0 0,1 0 0,-1-1 0,0 1 0,4-4 0,3-1 0,-1-1 0,-1 0 0,0-1 0,0 0 0,0-1 0,-1 1 0,11-18 0,-10 10 0,-1-1 0,0 0 0,-2 0 0,0 0 0,-1-1 0,0 0 0,-2 0 0,0 0 0,-1 0 0,-2-35 0,-2 11 0,-2 1 0,-2 1 0,-21-77 0,19 94 0,4 16 0,0 15 0,1 39 0,1-1 0,3 1 0,11 80 0,-7-83 0,4 40 0,35 152 0,-41-224-273,0-1 0,1 0 0,0 0 0,10 16 0,0-7-6553</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27.503"/>
    </inkml:context>
    <inkml:brush xml:id="br0">
      <inkml:brushProperty name="width" value="0.05" units="cm"/>
      <inkml:brushProperty name="height" value="0.05" units="cm"/>
    </inkml:brush>
  </inkml:definitions>
  <inkml:trace contextRef="#ctx0" brushRef="#br0">166 130 24575,'-3'4'0,"0"-1"0,1 1 0,-1 0 0,1-1 0,-4 8 0,6-10 0,-1 1 0,0-1 0,1 0 0,-1 1 0,1-1 0,-1 0 0,1 1 0,0-1 0,-1 1 0,1-1 0,0 1 0,0-1 0,0 1 0,0-1 0,1 1 0,-1-1 0,0 0 0,0 1 0,2 2 0,-2-3 0,1-1 0,-1 0 0,0 1 0,1-1 0,-1 1 0,0-1 0,1 0 0,-1 1 0,1-1 0,-1 0 0,1 1 0,-1-1 0,1 0 0,-1 0 0,1 0 0,-1 1 0,1-1 0,-1 0 0,1 0 0,-1 0 0,1 0 0,-1 0 0,1 0 0,-1 0 0,1 0 0,-1 0 0,1 0 0,0 0 0,16-11 0,6-20 0,-16 17 0,-2 1 0,1-1 0,-2 0 0,1 0 0,-2 0 0,2-19 0,-4 32 0,-1 0 0,1 0 0,-1 0 0,0-1 0,0 1 0,0 0 0,0 0 0,0 0 0,0-1 0,0 1 0,0 0 0,-1 0 0,1-1 0,0 1 0,-1 0 0,1 0 0,-1 0 0,1 0 0,-1 0 0,1 0 0,-1-1 0,0 1 0,1 1 0,-1-1 0,0 0 0,0 0 0,0 0 0,0 0 0,0 1 0,0-1 0,0 0 0,0 1 0,0-1 0,0 1 0,-1-1 0,1 1 0,0-1 0,0 1 0,0 0 0,-1 0 0,1 0 0,0-1 0,0 1 0,0 0 0,-1 1 0,1-1 0,0 0 0,0 0 0,-1 0 0,0 1 0,-5 1 0,0 0 0,0 0 0,0 0 0,1 1 0,-1 0 0,1 1 0,-9 5 0,1 1 0,1 1 0,0 0 0,0 2 0,1-1 0,1 1 0,0 1 0,1 0 0,-10 19 0,17-27 0,0-1 0,0 1 0,1 1 0,0-1 0,0 0 0,1 0 0,0 1 0,0-1 0,1 1 0,-1-1 0,2 7 0,-1-8 0,1 0 0,0 0 0,1 0 0,-1-1 0,1 1 0,0 0 0,0-1 0,0 0 0,1 1 0,0-1 0,0 0 0,0 0 0,0-1 0,0 1 0,1-1 0,4 4 0,4 2 31,0-1 0,0-1 0,1 0 0,0-1 0,0 0 0,0-1 0,1 0 0,0-1 1,0-1-1,25 3 0,-10-3-373,1-1 1,0-1 0,-1-2-1,35-6 1,-16-1-6485</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28.226"/>
    </inkml:context>
    <inkml:brush xml:id="br0">
      <inkml:brushProperty name="width" value="0.05" units="cm"/>
      <inkml:brushProperty name="height" value="0.05" units="cm"/>
    </inkml:brush>
  </inkml:definitions>
  <inkml:trace contextRef="#ctx0" brushRef="#br0">76 279 24575,'-16'-1'0,"12"1"0,0-1 0,0 1 0,-1 0 0,1 0 0,0 0 0,0 1 0,0-1 0,0 1 0,0 0 0,0 0 0,0 0 0,-5 3 0,9-4 0,0 0 0,0 1 0,0-1 0,-1 0 0,1 0 0,0 0 0,0 0 0,0 0 0,0 0 0,0 0 0,0 0 0,0 1 0,0-1 0,0 0 0,0 0 0,0 0 0,0 0 0,0 0 0,0 0 0,0 0 0,0 1 0,0-1 0,0 0 0,0 0 0,0 0 0,0 0 0,0 0 0,0 0 0,0 0 0,0 1 0,0-1 0,0 0 0,0 0 0,0 0 0,0 0 0,0 0 0,0 0 0,0 0 0,0 0 0,1 1 0,-1-1 0,0 0 0,0 0 0,0 0 0,0 0 0,0 0 0,0 0 0,0 0 0,0 0 0,1 0 0,-1 0 0,0 0 0,0 0 0,0 0 0,0 0 0,0 0 0,0 0 0,0 0 0,1 0 0,-1 0 0,0 0 0,11 3 0,52 1 0,103-5 0,-106-1 0,1160-25-2727,1105-39-4507,-1698 34 6532,-6-24 1091,-580 51 162,-1 1 214,0-1 1,0-3-1,0 0 0,45-18 1,-83 25-659,0 1 0,0-1 0,0 0 0,0 0 0,0 0 0,0 0 0,0 0 0,-1-1 0,1 1 0,0 0 0,-1-1 0,1 1 0,-1-1 0,1 0 0,0-1 0,-2 2-53,0 1-1,1-1 0,-1 1 1,0 0-1,0-1 0,0 1 1,0-1-1,0 1 1,0-1-1,0 1 0,-1-1 1,1 1-1,0 0 0,0-1 1,0 1-1,0-1 1,0 1-1,-1 0 0,1-1 1,0 1-1,0 0 0,-1-1 1,1 1-1,-1-1 1,-16-9 584,0 6-372,0 0 0,0 1 0,0 1 0,0 0 0,0 1 0,0 1 1,0 1-1,-32 5 0,16 0-654,0 2 1,0 1 0,-48 20 0,61-20-6439</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32.807"/>
    </inkml:context>
    <inkml:brush xml:id="br0">
      <inkml:brushProperty name="width" value="0.05" units="cm"/>
      <inkml:brushProperty name="height" value="0.05" units="cm"/>
    </inkml:brush>
  </inkml:definitions>
  <inkml:trace contextRef="#ctx0" brushRef="#br0">442 70 24575,'6'-6'0,"1"0"0,0-1 0,-1 0 0,1 0 0,-1 0 0,7-13 0,-12 20 0,-1 0 0,0 0 0,0-1 0,0 1 0,0 0 0,0 0 0,0-1 0,1 1 0,-1 0 0,0 0 0,0 0 0,0-1 0,0 1 0,0 0 0,0 0 0,0-1 0,0 1 0,0 0 0,0 0 0,0-1 0,0 1 0,0 0 0,0 0 0,0-1 0,0 1 0,0 0 0,-1 0 0,1-1 0,0 1 0,0 0 0,0 0 0,0 0 0,0-1 0,0 1 0,-1 0 0,1 0 0,0 0 0,0-1 0,0 1 0,-1 0 0,1 0 0,0 0 0,0 0 0,-1 0 0,1 0 0,0 0 0,0-1 0,0 1 0,-1 0 0,1 0 0,0 0 0,0 0 0,-1 0 0,1 0 0,0 0 0,0 0 0,-1 0 0,1 0 0,0 0 0,0 1 0,-1-1 0,1 0 0,0 0 0,0 0 0,-1 0 0,1 0 0,-21 7 0,19-6 0,-65 22 0,28-10 0,0 1 0,2 2 0,-41 23 0,72-35 0,1-1 0,0 1 0,0 0 0,0 1 0,0-1 0,0 1 0,1 0 0,0 0 0,0 0 0,1 1 0,-1-1 0,1 1 0,0 0 0,-2 7 0,1 0 0,1 0 0,1 0 0,0 0 0,1 0 0,0 0 0,2 14 0,0 67 0,-21 172 0,-27-8 0,-5 37 0,51-293 0,-1 15 0,0-1 0,0 1 0,2 0 0,1 18 0,0-30 0,0-1 0,0 1 0,0-1 0,0 1 0,0-1 0,1 1 0,0-1 0,0 0 0,0 0 0,1 0 0,-1 0 0,1 0 0,0-1 0,0 1 0,0-1 0,1 0 0,-1 0 0,1 0 0,7 4 0,-1-1 0,0-2 0,1 1 0,0-1 0,0-1 0,0 0 0,0 0 0,13 0 0,85 4 0,-89-7 0,131 2 0,0-7 0,230-36 0,-373 39 17,7 0-293,0-1-1,1 0 1,-2-2-1,25-9 1,-23 5-6550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33.686"/>
    </inkml:context>
    <inkml:brush xml:id="br0">
      <inkml:brushProperty name="width" value="0.05" units="cm"/>
      <inkml:brushProperty name="height" value="0.05" units="cm"/>
    </inkml:brush>
  </inkml:definitions>
  <inkml:trace contextRef="#ctx0" brushRef="#br0">0 1 24575,'19'1'0,"0"1"0,-1 1 0,1 1 0,-1 0 0,0 2 0,25 10 0,-1 2 0,64 39 0,-63-29 0,-1 2 0,-1 1 0,-2 2 0,39 44 0,-40-39 0,11 12 0,-2 2 0,41 58 0,-78-94 0,0 1 0,-2 1 0,0-1 0,0 1 0,-2 1 0,0-1 0,-1 1 0,3 24 0,-2 16 0,-1 80 0,-3-60 0,0-54 0,1 1 0,8 29 0,-5-31 0,-2 0 0,3 34 0,-7-56 0,0-1 0,-1 1 0,1 0 0,0 0 0,0 0 0,-1-1 0,1 1 0,-1 0 0,0 0 0,1-1 0,-1 1 0,0 0 0,0-1 0,0 1 0,0-1 0,-1 1 0,-1 1 0,0 0 0,-1-1 0,1 1 0,0-1 0,-1 0 0,0 0 0,1 0 0,-8 2 0,-4 0 0,-1 0 0,0-1 0,-17 1 0,28-4 0,-267 8-294,218-9-777,-15 1-5755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52.794"/>
    </inkml:context>
    <inkml:brush xml:id="br0">
      <inkml:brushProperty name="width" value="0.05" units="cm"/>
      <inkml:brushProperty name="height" value="0.05" units="cm"/>
    </inkml:brush>
  </inkml:definitions>
  <inkml:trace contextRef="#ctx0" brushRef="#br0">77 39 24575,'1'0'0,"-1"0"0,1 0 0,-1 0 0,1 0 0,-1 0 0,0 0 0,1 0 0,-1 0 0,1 0 0,-1 0 0,1 0 0,-1 0 0,0 0 0,1 0 0,-1 0 0,1-1 0,-1 1 0,0 0 0,1 0 0,-1 0 0,0-1 0,1 1 0,-1 0 0,0 0 0,1-1 0,-1 1 0,0 0 0,1-1 0,-1 1 0,0 0 0,0-1 0,0 1 0,1-1 0,-1 1 0,0 0 0,0-1 0,0 1 0,0-1 0,0 0 0,0 1 0,-1-1 0,1 1 0,0-1 0,-1 1 0,1-1 0,0 1 0,-1-1 0,1 1 0,-1-1 0,1 1 0,-1 0 0,1-1 0,-1 1 0,1 0 0,-1-1 0,1 1 0,-1 0 0,0 0 0,1 0 0,-1-1 0,1 1 0,-1 0 0,0 0 0,1 0 0,-1 0 0,1 0 0,-2 0 0,-38 5 0,38-5 0,0 1 0,-1 0 0,1-1 0,-1 1 0,1 0 0,0 0 0,-1 0 0,1 0 0,0 1 0,0-1 0,0 1 0,0-1 0,-3 3 0,5-3 0,0 0 0,0-1 0,0 1 0,0 0 0,-1-1 0,1 1 0,0 0 0,0 0 0,0-1 0,1 1 0,-1 0 0,0 0 0,0-1 0,0 1 0,0 0 0,1-1 0,-1 1 0,0 0 0,1-1 0,-1 1 0,0 0 0,1-1 0,-1 1 0,1-1 0,-1 1 0,1-1 0,-1 1 0,1-1 0,0 1 0,-1-1 0,1 0 0,-1 1 0,1-1 0,1 1 0,24 13 0,2-4 0,1-1 0,0-2 0,0 0 0,59 4 0,-77-10 0,1-1 0,-1 0 0,22-4 0,-29 4 0,-1-1 0,1 1 0,-1-1 0,1 0 0,-1-1 0,0 1 0,1 0 0,-1-1 0,0 0 0,0 0 0,0 0 0,0 0 0,0 0 0,-1-1 0,1 1 0,2-5 0,-4 6 0,0 0 0,-1 0 0,0-1 0,1 1 0,-1 0 0,0 0 0,1-1 0,-1 1 0,0 0 0,0-1 0,0 1 0,0 0 0,-1-1 0,1 1 0,0 0 0,0-1 0,-1 1 0,1 0 0,-1 0 0,1 0 0,-1-1 0,1 1 0,-1 0 0,0 0 0,0 0 0,0 0 0,1 0 0,-1 0 0,0 0 0,0 0 0,0 0 0,0 1 0,-1-1 0,1 0 0,-2 0 0,-6-5 0,1 1 0,-1 1 0,-13-5 0,21 9 0,-15-6-273,0 1 0,-1 1 0,0 1 0,-32-3 0,25 5-6553</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41.431"/>
    </inkml:context>
    <inkml:brush xml:id="br0">
      <inkml:brushProperty name="width" value="0.05" units="cm"/>
      <inkml:brushProperty name="height" value="0.05" units="cm"/>
    </inkml:brush>
  </inkml:definitions>
  <inkml:trace contextRef="#ctx0" brushRef="#br0">3408 380 24575,'1'0'0,"0"0"0,-1 0 0,1 0 0,0-1 0,-1 1 0,1-1 0,0 1 0,0 0 0,-1-1 0,1 1 0,-1-1 0,1 1 0,0-1 0,-1 0 0,1 1 0,-1-1 0,1 0 0,-1 1 0,0-1 0,1 0 0,-1 1 0,0-1 0,1 0 0,-1 0 0,0 1 0,0-1 0,0 0 0,0 0 0,1 0 0,-1 1 0,0-1 0,-1 0 0,1 0 0,0-1 0,-4-29 0,2 23 0,-1 0 0,-1 0 0,1 0 0,-1 0 0,-1 0 0,0 1 0,0 0 0,0 0 0,-1 0 0,0 1 0,0 0 0,0 0 0,-1 0 0,0 1 0,-11-6 0,-3-1 0,-1 1 0,0 1 0,0 0 0,-32-7 0,-30-5 0,-130-16 0,-90 9 0,197 20 0,45 3 0,-627-40 0,607 45 0,1 5 0,0 2 0,0 5 0,-113 29 0,97-12 0,1 4 0,2 4 0,-106 57 0,154-69 0,-205 110 0,14 19 0,216-138 0,2 0 0,0 2 0,1 1 0,-27 33 0,37-40 0,1 0 0,0 1 0,0 0 0,2 0 0,-1 0 0,1 1 0,1 0 0,0 0 0,1 0 0,-2 19 0,4-12 0,0 1 0,2 0 0,0 0 0,2-1 0,0 1 0,1-1 0,7 21 0,-3-17 0,1 0 0,1 0 0,1-1 0,1 0 0,19 27 0,-11-24 0,1-2 0,1-1 0,1-1 0,0 0 0,2-2 0,1-1 0,42 25 0,2-7 0,139 55 0,212 37 0,11-34 0,-290-65 0,-86-18 0,1095 212 0,-723-164 0,1-32 0,-368-29 0,0-2 0,-1-2 0,0-4 0,107-28 0,-118 22 0,-2-3 0,0-1 0,-1-2 0,-1-3 0,-1-1 0,47-36 0,-57 35 0,0-1 0,-2-2 0,-1-1 0,51-65 0,-71 79 0,0 0 0,-1 0 0,-1-1 0,-1 0 0,0-1 0,-1 0 0,-1 0 0,-1-1 0,0 1 0,-2-1 0,0 0 0,-1 0 0,-1-28 0,-3 20 0,-1 0 0,-2 1 0,0 0 0,-2 0 0,-1 0 0,-1 1 0,-24-46 0,3 17 0,-2 1 0,-53-64 0,30 51-61,-3 2-1,-2 3 1,-3 2-1,-112-79 1,89 79-16,-3 4 0,-2 5 0,-139-57 0,138 71-238,-2 5-1,-1 4 0,-102-15 0,110 29-5997</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43.560"/>
    </inkml:context>
    <inkml:brush xml:id="br0">
      <inkml:brushProperty name="width" value="0.05" units="cm"/>
      <inkml:brushProperty name="height" value="0.05" units="cm"/>
    </inkml:brush>
  </inkml:definitions>
  <inkml:trace contextRef="#ctx0" brushRef="#br0">0 111 24575,'264'-18'0,"-130"5"0,1328-66-952,-1446 79 944,-18-1 179,-26 1 365,24 0-467,-285 15-1250,205-8-5645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43.812"/>
    </inkml:context>
    <inkml:brush xml:id="br0">
      <inkml:brushProperty name="width" value="0.05" units="cm"/>
      <inkml:brushProperty name="height" value="0.05" units="cm"/>
    </inkml:brush>
  </inkml:definitions>
  <inkml:trace contextRef="#ctx0" brushRef="#br0">360 77 24575,'-213'10'0,"67"-1"0,308-23 0,-14-1 0,1162-49-647,-1289 63 822,-15 0-354,-1 1 0,0 0 0,0 0 0,1 0 0,-1 1 0,0 0 0,7 2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43.982"/>
    </inkml:context>
    <inkml:brush xml:id="br0">
      <inkml:brushProperty name="width" value="0.05" units="cm"/>
      <inkml:brushProperty name="height" value="0.05" units="cm"/>
    </inkml:brush>
  </inkml:definitions>
  <inkml:trace contextRef="#ctx0" brushRef="#br0">70 0 24575,'-9'0'0,"-10"3"0,-5 1 0,9 1 0,12-2 0,20-1 0,22 0 0,24-2 0,22 1 0,23-1 0,17-1 0,10 1 0,6 0-697,2 0 697,-5 0 0,-10 0 0,-27 0-7494</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45.452"/>
    </inkml:context>
    <inkml:brush xml:id="br0">
      <inkml:brushProperty name="width" value="0.05" units="cm"/>
      <inkml:brushProperty name="height" value="0.05" units="cm"/>
    </inkml:brush>
  </inkml:definitions>
  <inkml:trace contextRef="#ctx0" brushRef="#br0">149 1069 24575,'-5'-2'0,"1"1"0,-1-1 0,1 0 0,0 0 0,0 0 0,-1-1 0,2 0 0,-1 1 0,0-1 0,0-1 0,-3-3 0,3 3 0,-4-3 0,0-1 0,0 0 0,1-1 0,0 1 0,1-1 0,0-1 0,0 1 0,1-1 0,0 0 0,1 0 0,-4-13 0,4 8 0,1 0 0,0 0 0,2 0 0,-1 0 0,2-1 0,0 1 0,3-22 0,2 8 0,1 0 0,2 1 0,1 0 0,1 0 0,1 1 0,1 0 0,2 0 0,16-24 0,-4 15 0,1 0 0,2 1 0,1 2 0,1 1 0,2 2 0,1 1 0,2 1 0,1 3 0,0 0 0,2 3 0,44-20 0,-26 19 0,0 1 0,2 4 0,0 2 0,0 2 0,2 3 0,-1 3 0,100-1 0,-57 12 0,-1 5 0,0 4 0,-1 4 0,0 5 0,-2 4 0,-1 5 0,-1 3 0,129 66 0,-185-79 0,-1 1 0,-2 3 0,0 1 0,-2 2 0,0 1 0,-2 2 0,-2 1 0,0 2 0,-2 1 0,-2 1 0,-1 2 0,29 52 0,40 112-1365,-91-190-5461</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45.795"/>
    </inkml:context>
    <inkml:brush xml:id="br0">
      <inkml:brushProperty name="width" value="0.05" units="cm"/>
      <inkml:brushProperty name="height" value="0.05" units="cm"/>
    </inkml:brush>
  </inkml:definitions>
  <inkml:trace contextRef="#ctx0" brushRef="#br0">4 57 24575,'-3'-6'0,"9"7"0,12 9 0,3 8 0,-9-7 0,1-1 0,0 0 0,0-1 0,21 11 0,-31-18 0,1-1 0,-1 1 0,0-1 0,0 0 0,1 0 0,-1 0 0,1-1 0,-1 1 0,1-1 0,-1 0 0,1 0 0,-1 0 0,0 0 0,1-1 0,-1 1 0,1-1 0,-1 0 0,0 0 0,1 0 0,-1-1 0,0 1 0,0-1 0,0 0 0,0 1 0,0-1 0,4-4 0,5-7 0,0 0 0,15-22 0,-17 22 0,-1 1 0,2 0 0,13-13 0,-24 25 7,1-1 0,-1 1 0,0-1 0,1 1-1,-1 0 1,1-1 0,-1 1 0,0 0 0,1 0 0,-1-1-1,1 1 1,-1 0 0,1 0 0,-1-1 0,1 1-1,0 0 1,-1 0 0,1 0 0,-1 0 0,1 0 0,-1 0-1,1 0 1,-1 0 0,2 0 0,2 11 164,-8 18-1878,-2-6-5119</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53.513"/>
    </inkml:context>
    <inkml:brush xml:id="br0">
      <inkml:brushProperty name="width" value="0.05" units="cm"/>
      <inkml:brushProperty name="height" value="0.05" units="cm"/>
    </inkml:brush>
  </inkml:definitions>
  <inkml:trace contextRef="#ctx0" brushRef="#br0">281 142 24575,'-148'0'0,"690"-15"-614,-284 5 414,35 3 200,364-19 0,-602 21 0,-35 2 0,-36 3 0,-991 84-176,788-67 176,-496 25 0,1029-72 3,-234 20 10,1206-154 67,-1128 149-80,-142 16 0,-39 4 0,-1339 198 16,1310-197-16,39-4 0,13-2 0,0 0 0,0 0 0,0 0 0,0 1 0,0-1 0,0 0 0,0 0 0,0 0 0,0 0 0,0 0 0,0 0 0,0 0 0,0 0 0,0 0 0,0 0 0,0 0 0,0 0 0,0 0 0,0 0 0,0 0 0,0 0 0,0 0 0,0 0 0,0 0 0,0 0 0,0 0 0,0 0 0,0 0 0,0 0 0,0 0 0,0 0 0,0 0 0,0 1 0,0-1 0,0 0 0,0 0 0,0 0 0,0 0 0,21 0 0,373-39 1,-268 23 5,74-10 22,434-42-24,-613 68-4,-37 4 0,-1163 123-178,898-109 178,751-60 1065,-357 28-1270,-21 3 86,583-84-548,-621 84 667,-41 6 0,-11 2 0,-22 1 0,-265 25 731,159-8-519,61-9-97,-22 2-855,-97 21 0,166-24-6086</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54.362"/>
    </inkml:context>
    <inkml:brush xml:id="br0">
      <inkml:brushProperty name="width" value="0.05" units="cm"/>
      <inkml:brushProperty name="height" value="0.05" units="cm"/>
    </inkml:brush>
  </inkml:definitions>
  <inkml:trace contextRef="#ctx0" brushRef="#br0">1 0 24575,'1'0'0,"-1"1"0,1-1 0,0 0 0,0 1 0,-1-1 0,1 0 0,0 1 0,-1-1 0,1 1 0,0-1 0,-1 1 0,1-1 0,-1 1 0,1 0 0,-1-1 0,1 1 0,-1 0 0,0-1 0,1 1 0,0 1 0,8 20 0,-7-16 0,71 196 0,-58-152 0,-2 0 0,7 60 0,-20-105 0,1-2 0,0 0 0,-1 0 0,1 0 0,-1 0 0,0 1 0,0-1 0,0 0 0,0 0 0,-1 0 0,1 0 0,-1 0 0,0 0 0,0 0 0,-1 3 0,1-6 0,1 0 0,0 0 0,0 0 0,0 0 0,0 0 0,0 0 0,0 0 0,0 0 0,0 1 0,0-1 0,0 0 0,-1 0 0,1 0 0,0 0 0,0 0 0,0 0 0,0 0 0,0 0 0,0 0 0,0 0 0,0 0 0,-1 0 0,1 0 0,0 0 0,0 0 0,0-1 0,0 1 0,0 0 0,0 0 0,0 0 0,0 0 0,0 0 0,-1 0 0,1 0 0,0 0 0,0 0 0,0 0 0,0 0 0,0 0 0,0 0 0,0 0 0,0-1 0,0 1 0,0 0 0,0 0 0,0 0 0,0 0 0,0 0 0,0 0 0,0 0 0,0 0 0,0-1 0,-3-9 0,-1-10 0,5 3 0,0 0 0,1 1 0,0-1 0,1 1 0,11-32 0,-5 21 0,2 1 0,25-43 0,-26 53 0,1-1 0,0 1 0,27-27 0,-33 38 0,0 0 0,1 0 0,-1 1 0,1-1 0,0 1 0,0 1 0,0-1 0,1 1 0,-1 0 0,1 1 0,-1 0 0,1 0 0,0 0 0,9-1 0,-12 3 0,1 1 0,-1-1 0,0 1 0,0-1 0,0 1 0,0 0 0,-1 1 0,1-1 0,0 1 0,0-1 0,-1 1 0,1 0 0,-1 1 0,1-1 0,-1 1 0,0-1 0,0 1 0,0 0 0,-1 0 0,1 0 0,-1 0 0,1 1 0,-1-1 0,3 7 0,3 7 0,0 0 0,-2 0 0,0 1 0,4 18 0,2 23-341,-4 0 0,-1 0-1,-4 117 1,-3-139-6485</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54.583"/>
    </inkml:context>
    <inkml:brush xml:id="br0">
      <inkml:brushProperty name="width" value="0.05" units="cm"/>
      <inkml:brushProperty name="height" value="0.05" units="cm"/>
    </inkml:brush>
  </inkml:definitions>
  <inkml:trace contextRef="#ctx0" brushRef="#br0">252 1 24575,'-6'3'0,"0"1"0,0 1 0,0-1 0,1 1 0,-1 0 0,1 0 0,0 0 0,-6 10 0,-31 54 0,34-55 0,-16 33 0,2 0 0,2 2 0,2 0 0,2 1 0,2 1 0,3 0 0,-8 83 0,18-117 0,0 1 0,1-1 0,1 0 0,0 1 0,2-1 0,0 0 0,0 0 0,9 21 0,-9-29 0,2 0 0,-1 0 0,1 0 0,0-1 0,1 0 0,0 0 0,0 0 0,1-1 0,0 0 0,0 0 0,0-1 0,1 0 0,0 0 0,1 0 0,16 7 0,-2-4-273,1 0 0,0-2 0,0-1 0,49 6 0,16-3-6553</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54.789"/>
    </inkml:context>
    <inkml:brush xml:id="br0">
      <inkml:brushProperty name="width" value="0.05" units="cm"/>
      <inkml:brushProperty name="height" value="0.05" units="cm"/>
    </inkml:brush>
  </inkml:definitions>
  <inkml:trace contextRef="#ctx0" brushRef="#br0">132 41 24575,'-40'-19'0,"34"16"0,1 0 0,0 0 0,-1 1 0,0 0 0,1 0 0,-1 0 0,0 0 0,0 1 0,-7-1 0,12 2 0,0 0 0,0 0 0,0 0 0,0 0 0,0 0 0,0 0 0,0 0 0,0 1 0,0-1 0,0 0 0,0 1 0,0-1 0,0 1 0,0-1 0,0 1 0,0-1 0,0 1 0,0-1 0,0 1 0,1 0 0,-1 0 0,0-1 0,0 1 0,1 0 0,-1 0 0,1 0 0,-1 0 0,1 0 0,-1 0 0,1 0 0,-1 0 0,1 0 0,0 0 0,0 0 0,-1 0 0,1 0 0,0 0 0,0 0 0,0 0 0,0 0 0,0 0 0,0 0 0,1 0 0,-1 0 0,0 0 0,1 2 0,1 6 0,1 1 0,0-1 0,1 0 0,4 8 0,-8-17 0,94 172 0,-51-99 0,34 81 0,-67-130 0,-1 0 0,-1 1 0,-2-1 0,0 2 0,-1-1 0,-2 1 0,1 45 0,-5-56-136,-1 0-1,0 0 1,-1 0-1,0-1 1,-2 1-1,1-1 1,-2 0-1,0 0 0,-10 17 1,-27 34-6690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9:53.010"/>
    </inkml:context>
    <inkml:brush xml:id="br0">
      <inkml:brushProperty name="width" value="0.05" units="cm"/>
      <inkml:brushProperty name="height" value="0.05" units="cm"/>
    </inkml:brush>
  </inkml:definitions>
  <inkml:trace contextRef="#ctx0" brushRef="#br0">46 134 24575,'-12'-22'0,"-15"-30"0,26 50 0,0 0 0,0-1 0,0 1 0,0-1 0,1 1 0,-1-1 0,1 1 0,-1-1 0,1 0 0,0 1 0,0-1 0,1 1 0,-1-1 0,0 0 0,1 1 0,0-1 0,1-2 0,-2 4 0,1 0 0,0 0 0,0 0 0,-1 0 0,1 0 0,0 1 0,0-1 0,0 0 0,0 1 0,0-1 0,0 1 0,0-1 0,1 1 0,-1 0 0,0-1 0,0 1 0,0 0 0,0 0 0,1-1 0,-1 1 0,0 0 0,0 0 0,0 1 0,0-1 0,1 0 0,-1 0 0,0 0 0,2 2 0,36 12 0,-36-12 0,43 22 0,-1 2 0,-1 2 0,-2 1 0,-1 3 0,63 62 0,-87-77 0,0 1 0,-2 0 0,0 1 0,-1 1 0,-1 0 0,-1 1 0,14 33 0,-23-46 0,0 1 0,0-1 0,-1 1 0,-1 0 0,0 0 0,0 0 0,0 0 0,-1 0 0,-2 18 0,0-20 0,1 0 0,-2 0 0,1 0 0,-1 0 0,0 0 0,0-1 0,-1 1 0,0-1 0,0 0 0,0 0 0,-1 0 0,0-1 0,-9 9 0,0-3-455,1 0 0,-28 14 0,-33 13-6371</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57.018"/>
    </inkml:context>
    <inkml:brush xml:id="br0">
      <inkml:brushProperty name="width" value="0.05" units="cm"/>
      <inkml:brushProperty name="height" value="0.05" units="cm"/>
    </inkml:brush>
  </inkml:definitions>
  <inkml:trace contextRef="#ctx0" brushRef="#br0">256 104 24575,'-11'-26'0,"8"18"0,-1-1 0,0 0 0,0 1 0,-8-11 0,10 17 0,0 0 0,1 0 0,-1 0 0,0 0 0,0 0 0,0 1 0,0-1 0,0 1 0,-1 0 0,1 0 0,0-1 0,-1 1 0,1 1 0,-1-1 0,1 0 0,-1 1 0,1-1 0,-1 1 0,1 0 0,-6 0 0,5 0 0,0 1 0,-1 0 0,1 0 0,0 0 0,0 0 0,0 1 0,0-1 0,0 1 0,0 0 0,0-1 0,0 2 0,1-1 0,-1 0 0,1 0 0,-1 1 0,1-1 0,0 1 0,0 0 0,-2 3 0,-5 10 0,0-1 0,-9 24 0,14-30 0,-10 25 0,2 0 0,1 0 0,2 1 0,1 1 0,2-1 0,1 1 0,2 0 0,2 45 0,2-56 0,1 0 0,1-1 0,1 1 0,1-1 0,1 0 0,2-1 0,0 0 0,1 0 0,1 0 0,2-1 0,0-1 0,30 40 0,-33-50-124,1-1 0,0 0 0,1 0 0,0-1 0,0-1 0,1 0-1,0 0 1,1-1 0,0-1 0,24 9 0,10-2-6702</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57.485"/>
    </inkml:context>
    <inkml:brush xml:id="br0">
      <inkml:brushProperty name="width" value="0.05" units="cm"/>
      <inkml:brushProperty name="height" value="0.05" units="cm"/>
    </inkml:brush>
  </inkml:definitions>
  <inkml:trace contextRef="#ctx0" brushRef="#br0">51 216 24575,'-6'-8'0,"0"0"0,1 0 0,0 0 0,0-1 0,0 0 0,2 0 0,-1 0 0,1-1 0,0 1 0,-2-12 0,5 19 0,0 1 0,0-1 0,-1 0 0,1 1 0,0-1 0,0 0 0,1 1 0,-1-1 0,0 0 0,0 1 0,1-1 0,-1 0 0,1 1 0,-1-1 0,1 1 0,0-1 0,0 1 0,0-1 0,0 1 0,0 0 0,0-1 0,0 1 0,0 0 0,0 0 0,2-2 0,-2 3 0,0 0 0,-1-1 0,1 1 0,0 0 0,0 0 0,0 0 0,-1-1 0,1 1 0,0 0 0,0 0 0,0 0 0,-1 0 0,1 1 0,0-1 0,0 0 0,0 0 0,-1 0 0,1 0 0,1 1 0,0 0 0,0 0 0,-1 1 0,1-1 0,-1 0 0,1 0 0,-1 1 0,0-1 0,0 1 0,1-1 0,-1 1 0,1 3 0,2 3 0,0 1 0,-1 0 0,0 0 0,0 0 0,-1 0 0,0 1 0,0 18 0,-3 73 0,-1-55 0,2-39 0,0 18 0,0-25 0,0 0 0,0 0 0,0 0 0,0 0 0,1 0 0,-1 1 0,0-1 0,0 0 0,0 0 0,0 0 0,0 0 0,0 0 0,0 0 0,0 0 0,0 1 0,0-1 0,0 0 0,0 0 0,0 0 0,1 0 0,-1 0 0,0 0 0,0 0 0,0 0 0,0 0 0,0 0 0,0 0 0,0 0 0,1 1 0,-1-1 0,0 0 0,0 0 0,0 0 0,0 0 0,0 0 0,0 0 0,0 0 0,1 0 0,-1 0 0,0 0 0,0 0 0,0 0 0,0-1 0,0 1 0,0 0 0,1 0 0,-1 0 0,9-11 0,50-98 0,-38 67 0,2 0 0,2 1 0,34-42 0,-57 80 0,0 0 0,1 1 0,-1-1 0,1 1 0,-1 0 0,1 0 0,0-1 0,0 2 0,0-1 0,0 0 0,0 1 0,1-1 0,6-1 0,-9 3 0,1 0 0,-1 0 0,1 1 0,-1-1 0,1 0 0,0 1 0,-1-1 0,1 0 0,-1 1 0,1 0 0,-1-1 0,0 1 0,1 0 0,-1 0 0,0 0 0,1 0 0,-1 0 0,0 0 0,0 0 0,0 0 0,0 1 0,0-1 0,0 0 0,0 1 0,-1-1 0,1 1 0,0-1 0,-1 1 0,1-1 0,-1 1 0,1-1 0,-1 3 0,6 20 0,0 0 0,-2 0 0,-1 1 0,-1 27 0,7 45 0,-7-86 49,1 1 0,0 0 0,0-1-1,1 0 1,1 0 0,5 12 0,-6-18-171,-1 0 0,0 0 0,1 0 0,0 0 0,0-1 0,1 1 0,-1-1 0,1 0 0,0 0 1,0-1-1,0 0 0,0 1 0,8 2 0,7 1-6704</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57.720"/>
    </inkml:context>
    <inkml:brush xml:id="br0">
      <inkml:brushProperty name="width" value="0.05" units="cm"/>
      <inkml:brushProperty name="height" value="0.05" units="cm"/>
    </inkml:brush>
  </inkml:definitions>
  <inkml:trace contextRef="#ctx0" brushRef="#br0">33 82 24575,'-32'-81'0,"125"266"0,-3-7 0,-76-147 0,-1 2 0,-2 0 0,12 57 0,-22-82 0,1 0 0,-2 0 0,1 0 0,-1 0 0,0 0 0,-1 1 0,0-1 0,0 0 0,-1 0 0,0 0 0,0 0 0,-6 13 0,4-15 0,0 0 0,0 0 0,0 0 0,-1 0 0,0-1 0,0 1 0,0-1 0,-1-1 0,0 1 0,0-1 0,0 0 0,0 0 0,0-1 0,-12 5 0,-40 11-1365,0-6-5461</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5:58.719"/>
    </inkml:context>
    <inkml:brush xml:id="br0">
      <inkml:brushProperty name="width" value="0.05" units="cm"/>
      <inkml:brushProperty name="height" value="0.05" units="cm"/>
    </inkml:brush>
  </inkml:definitions>
  <inkml:trace contextRef="#ctx0" brushRef="#br0">302 86 24575,'-16'-2'0,"-1"0"0,1-1 0,0 0 0,-20-7 0,-3-1 0,-2 2 0,26 7 0,0-1 0,1 0 0,-1-1 0,1-1 0,0 0 0,-19-11 0,33 16 0,0 0 0,0 0 0,0 0 0,0 0 0,1 0 0,-1 0 0,0 0 0,0 0 0,0 0 0,0 0 0,0 0 0,1 0 0,-1 0 0,0 0 0,0-1 0,0 1 0,0 0 0,0 0 0,0 0 0,1 0 0,-1 0 0,0 0 0,0 0 0,0-1 0,0 1 0,0 0 0,0 0 0,0 0 0,0 0 0,0 0 0,0-1 0,0 1 0,0 0 0,0 0 0,0 0 0,0 0 0,0 0 0,0-1 0,0 1 0,0 0 0,0 0 0,0 0 0,0 0 0,0-1 0,0 1 0,0 0 0,0 0 0,0 0 0,0 0 0,0 0 0,0-1 0,0 1 0,0 0 0,0 0 0,-1 0 0,1 0 0,0 0 0,0 0 0,0 0 0,0 0 0,0-1 0,0 1 0,-1 0 0,18-1 0,329 38 22,-134-11-154,-201-25 91,801 60-467,-798-61 510,-18-3-7,-26-2 118,-372-33 244,-4 27-165,356 10-192,-175 4 0,177 5 0,47-8 0,0 0 0,0 0 0,0 0 0,0 0 0,0 0 0,1 1 0,-1-1 0,0 0 0,0 1 0,0-1 0,1 1 0,-1-1 0,0 1 0,0-1 0,1 1 0,-1-1 0,1 1 0,-1 0 0,0-1 0,1 1 0,-2 1 0,3-1 0,-1 0 0,1 0 0,-1-1 0,1 1 0,-1 0 0,1-1 0,-1 1 0,1 0 0,0-1 0,-1 1 0,1-1 0,0 1 0,-1-1 0,1 1 0,0-1 0,0 1 0,-1-1 0,1 0 0,0 1 0,0-1 0,1 0 0,25 9 0,1-3 0,-1 0 0,1-1 0,35 1 0,-23-3 0,191 16 0,263-14 0,-458-7 0,-8 3 0,0-3 0,0 0 0,0-2 0,42-10 0,-69 14 0,0-1 0,0 1 0,0 0 0,0 0 0,0-1 0,0 1 0,0 0 0,-1-1 0,1 1 0,0-1 0,0 0 0,0 1 0,0-1 0,-1 1 0,1-1 0,0 0 0,-1 0 0,1 0 0,0 0 0,-1 0 0,0 0 0,-1 1 0,1-1 0,-1 0 0,1 1 0,0-1 0,-1 0 0,1 1 0,-1-1 0,0 1 0,1-1 0,-1 1 0,1-1 0,-1 1 0,0-1 0,1 1 0,-1 0 0,0-1 0,1 1 0,-1 0 0,0 0 0,0-1 0,1 1 0,-2 0 0,-22-7 0,0 2 0,0 0 0,-1 2 0,-38-1 0,15 1 0,-141-11 0,-213 11 0,358 8 0,43-5 0,0 0 0,0 0 0,0 0 0,0 1 0,0-1 0,0 0 0,0 0 0,0 1 0,0-1 0,0 1 0,0-1 0,0 1 0,0-1 0,1 1 0,-3 1 0,3-2 0,1 1 0,-1 0 0,0-1 0,0 1 0,0-1 0,0 1 0,1-1 0,-1 1 0,0-1 0,0 1 0,1-1 0,-1 0 0,0 1 0,1-1 0,-1 1 0,0-1 0,1 0 0,-1 1 0,1-1 0,-1 0 0,1 1 0,-1-1 0,1 0 0,-1 0 0,1 1 0,-1-1 0,1 0 0,0 0 0,21 9 0,0-1 0,0-1 0,1-1 0,34 4 0,-18-3 0,533 68-1365,-517-72-5461</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6:24.988"/>
    </inkml:context>
    <inkml:brush xml:id="br0">
      <inkml:brushProperty name="width" value="0.05" units="cm"/>
      <inkml:brushProperty name="height" value="0.05" units="cm"/>
    </inkml:brush>
  </inkml:definitions>
  <inkml:trace contextRef="#ctx0" brushRef="#br0">284 1 24575,'-62'1'0,"0"2"0,-66 12 0,103-9 0,19-1 0,15-2 0,46 2 0,77-5 0,-62 0 0,1091-19-859,-1085 15-363,-19-1-4888</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6:25.142"/>
    </inkml:context>
    <inkml:brush xml:id="br0">
      <inkml:brushProperty name="width" value="0.05" units="cm"/>
      <inkml:brushProperty name="height" value="0.05" units="cm"/>
    </inkml:brush>
  </inkml:definitions>
  <inkml:trace contextRef="#ctx0" brushRef="#br0">440 0 24575,'-25'3'0,"-31"1"0,-20 4 0,-11 2 0,3 1 0,17 0 0,28 0 0,34 0 0,36-1 0,38 0 0,33-1 0,29 1 0,25 1 0,16 0-1185,11 0 1185,-26-1-7006</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6:27.795"/>
    </inkml:context>
    <inkml:brush xml:id="br0">
      <inkml:brushProperty name="width" value="0.05" units="cm"/>
      <inkml:brushProperty name="height" value="0.05" units="cm"/>
    </inkml:brush>
  </inkml:definitions>
  <inkml:trace contextRef="#ctx0" brushRef="#br0">193 111 24575,'26'-14'0,"21"4"0,0 1 0,0 3 0,67-1 0,-85 6 0,219-5 0,442 47 0,-673-40 0,-13-1 0,0 0 0,-1 0 0,1 0 0,-1 1 0,1-1 0,-1 1 0,1 0 0,-1 0 0,1 0 0,2 2 0,-16 0 0,-49-2 0,-92-10 0,86 4 0,-637-56 0,493 41 0,200 19 0,-259-15 0,241 19 0,27-3 0,1 0 0,-1 0 0,0 0 0,0 0 0,0 0 0,0 0 0,0 0 0,0 0 0,0 0 0,0 0 0,0 0 0,0 0 0,0 0 0,0 0 0,0 0 0,1 0 0,-1 0 0,0 0 0,0 0 0,0 0 0,0 0 0,0 0 0,0 0 0,0 0 0,0 0 0,0 1 0,0-1 0,0 0 0,0 0 0,0 0 0,0 0 0,0 0 0,0 0 0,0 0 0,0 0 0,0 0 0,0 0 0,0 0 0,0 0 0,0 1 0,0-1 0,0 0 0,0 0 0,0 0 0,0 0 0,0 0 0,0 0 0,0 0 0,0 0 0,0 0 0,0 0 0,0 0 0,0 0 0,0 0 0,0 1 0,14 3 0,21 4 0,371 22 0,-329-27 0,-22-1 0,346 2 0,-385-6 0,-23-2 0,-25-1 0,-389-4 0,307 10 0,100-2 113,-23 1 73,35 0-290,0 0 0,1 1 0,-1-1 0,0 0 0,1 1 0,-1-1 0,0 1 0,1-1 0,-1 1 0,0 0 0,1-1 0,-1 1 0,1 0 0,-1 0 0,-1 3 0,0 4-6722</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6:28.430"/>
    </inkml:context>
    <inkml:brush xml:id="br0">
      <inkml:brushProperty name="width" value="0.05" units="cm"/>
      <inkml:brushProperty name="height" value="0.05" units="cm"/>
    </inkml:brush>
  </inkml:definitions>
  <inkml:trace contextRef="#ctx0" brushRef="#br0">275 75 24575,'-1'0'0,"0"0"0,-1 0 0,1-1 0,0 1 0,0 0 0,0-1 0,0 1 0,0-1 0,0 1 0,0-1 0,0 0 0,0 1 0,0-1 0,0 0 0,0 1 0,1-1 0,-1 0 0,0 0 0,0 0 0,0-2 0,1 3 0,-1-1 0,1 1 0,0-1 0,0 1 0,0-1 0,-1 1 0,1-1 0,0 1 0,0-1 0,0 1 0,0-1 0,0 1 0,0-1 0,0 0 0,0 1 0,1-1 0,-1 1 0,0-1 0,0 1 0,0-1 0,0 1 0,1-1 0,-1 1 0,0-1 0,0 1 0,1 0 0,-1-1 0,1 1 0,-1-1 0,0 1 0,1 0 0,-1-1 0,1 1 0,-1 0 0,0-1 0,1 1 0,-1 0 0,1 0 0,-1 0 0,1-1 0,-1 1 0,1 0 0,0 0 0,-1 0 0,1 0 0,-1 0 0,2 0 0,27-4 0,0 1 0,1 2 0,-1 1 0,50 6 0,-38-2 0,542 67 0,-548-63 0,-22-4 0,-13-2 0,-5-2 0,-170-11 0,75 2 0,-146-6 0,-273-21 0,503 35 0,5 0 0,0 1 0,1-2 0,-1 0 0,-12-3 0,17 0 0,7 1 0,13-2 0,24-2 0,0 1 0,43-2 0,79 2 0,-127 6 0,271 0-1365,-268 2-5461</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7:32.025"/>
    </inkml:context>
    <inkml:brush xml:id="br0">
      <inkml:brushProperty name="width" value="0.05" units="cm"/>
      <inkml:brushProperty name="height" value="0.05" units="cm"/>
    </inkml:brush>
  </inkml:definitions>
  <inkml:trace contextRef="#ctx0" brushRef="#br0">121 151 24575,'-16'-1'0,"-1"-1"0,-24-6 0,-5 0 0,252 39 0,19-14-205,311-17-1,226-56-206,-404 16 368,-8-26 0,-322 58 44,-19 3 222,-18 2-1112,-10 2-5722</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7:32.387"/>
    </inkml:context>
    <inkml:brush xml:id="br0">
      <inkml:brushProperty name="width" value="0.05" units="cm"/>
      <inkml:brushProperty name="height" value="0.05" units="cm"/>
    </inkml:brush>
  </inkml:definitions>
  <inkml:trace contextRef="#ctx0" brushRef="#br0">109 266 24575,'-17'7'0,"0"0"0,0-1 0,-1-1 0,-20 4 0,37-9 0,632-86-720,-200 49 292,248-25-717,-7-32 673,-618 83-432,-16 2-3618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30.346"/>
    </inkml:context>
    <inkml:brush xml:id="br0">
      <inkml:brushProperty name="width" value="0.05" units="cm"/>
      <inkml:brushProperty name="height" value="0.05" units="cm"/>
    </inkml:brush>
  </inkml:definitions>
  <inkml:trace contextRef="#ctx0" brushRef="#br0">58 56 24575,'-11'81'0,"14"170"0,2-111 0,-2 995-490,-3-685 370,-43 170 730,41-607-610,-3 54 0,5-62 0,0 0 0,0-1 0,1 1 0,0 0 0,0 0 0,0 0 0,1-1 0,-1 1 0,1-1 0,0 1 0,3 3 0,-4-6 0,0 0 0,1-1 0,-1 1 0,1-1 0,0 0 0,-1 0 0,1 1 0,0-1 0,0 0 0,-1 0 0,1-1 0,0 1 0,0 0 0,0-1 0,0 1 0,0-1 0,0 1 0,0-1 0,0 0 0,1 0 0,-1 0 0,0 0 0,0 0 0,0-1 0,0 1 0,0-1 0,0 1 0,4-2 0,7-3 0,0-1 0,0 0 0,16-10 0,-6 3 0,31-11 8,1 3 0,2 1 0,0 4-1,0 1 1,79-8 0,302-6-238,-434 28 226,1220-5-3241,-1143 6 3324,2579 72-3940,-2329-54 8103,-331-18-4234,7 0 256,-1 0 0,0 0 0,0-1 0,1 1 0,5-3-1,-11 3-229,-1 0 0,1 0 0,-1 0 0,1-1 0,-1 1 0,1 0-1,-1 0 1,1-1 0,-1 1 0,1 0 0,-1-1 0,1 1-1,-1-1 1,1 1 0,-1-1 0,0 1 0,1-1 0,-1 1 0,0-1-1,1 1 1,-1-1 0,0 1 0,0-1 0,0-1-5,0 1 0,0 0 0,0 0 0,0 0 0,-1 0 0,1-1 0,0 1 0,-1 0 0,1 0 0,-1 0 0,1 0 0,-1 0 0,0 0 0,1 0 0,-1 0 0,-1-1 0,-6-8-23,1-1 0,0 0 0,1 0 0,0 0 0,0-1 1,1 0-1,-3-14 0,2 4 0,2-1 1,0 1 0,0-30-1,5-52-6,24-192 0,-4 102 0,-3-69 0,-21-368 0,-2 557 0,-51-530 0,52 574 0,-1 1 0,-1 0 0,-17-45 0,20 66 0,0 0 0,0 1 0,-1 0 0,0 0 0,-1 0 0,0 0 0,0 1 0,0 0 0,-1 0 0,0 0 0,0 0 0,0 1 0,-1 0 0,0 1 0,0-1 0,0 1 0,-15-6 0,-4 2 0,0 1 0,-1 2 0,-35-4 0,-85 1 0,119 7 0,-577-10 0,-1082-19-734,257 61 734,827-9 734,572-21-734,-132 13 0,143-11 0,1 1 0,-1 1 0,1 1 0,0 1 0,0 0 0,-18 11 0,-120 57 0,148-70-1365</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19.612"/>
    </inkml:context>
    <inkml:brush xml:id="br0">
      <inkml:brushProperty name="width" value="0.05" units="cm"/>
      <inkml:brushProperty name="height" value="0.05" units="cm"/>
    </inkml:brush>
  </inkml:definitions>
  <inkml:trace contextRef="#ctx0" brushRef="#br0">492 50 24575,'20'-15'0,"-17"14"0,-1-1 0,0 1 0,1 0 0,-1-1 0,0 0 0,0 1 0,0-1 0,0 0 0,-1 0 0,3-2 0,-4 3 0,0 1 0,0-1 0,0 1 0,0 0 0,1-1 0,-1 1 0,0-1 0,0 1 0,0 0 0,0-1 0,0 1 0,0-1 0,0 1 0,0 0 0,0-1 0,0 1 0,0-1 0,-1 1 0,1 0 0,0-1 0,0 1 0,0-1 0,0 1 0,-1 0 0,1-1 0,0 1 0,0 0 0,-1-1 0,1 1 0,0 0 0,-1 0 0,1-1 0,0 1 0,-1 0 0,1 0 0,0 0 0,-1-1 0,1 1 0,0 0 0,-1 0 0,1 0 0,-1 0 0,1 0 0,0 0 0,-1 0 0,1-1 0,-1 1 0,1 0 0,0 1 0,-2-1 0,-22-1 0,4 4 0,1 2 0,0 0 0,1 0 0,-1 2 0,-19 10 0,-84 52 0,92-49 0,0 1 0,1 1 0,-34 36 0,53-48 0,0 1 0,1-1 0,1 2 0,0-1 0,0 1 0,1 0 0,1 1 0,0 0 0,1 0 0,0 0 0,-5 24 0,9-31 0,0 0 0,0 1 0,1-1 0,0 1 0,0-1 0,1 0 0,0 1 0,0-1 0,0 0 0,1 0 0,0 1 0,0-1 0,1 0 0,-1-1 0,1 1 0,5 6 0,-3-6 0,0 0 0,0-1 0,0 1 0,1-1 0,-1-1 0,1 1 0,1-1 0,-1 0 0,0 0 0,1-1 0,0 0 0,0 0 0,12 3 0,3-1 43,1-1 0,-1-1-1,0-1 1,1-1 0,0-1-1,-1-1 1,39-7 0,-17-1-612,0-1 0,78-30 0,-64 15-6257</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20.251"/>
    </inkml:context>
    <inkml:brush xml:id="br0">
      <inkml:brushProperty name="width" value="0.05" units="cm"/>
      <inkml:brushProperty name="height" value="0.05" units="cm"/>
    </inkml:brush>
  </inkml:definitions>
  <inkml:trace contextRef="#ctx0" brushRef="#br0">56 318 24575,'0'0'0,"0"-1"0,-1 0 0,1 1 0,0-1 0,0 0 0,0 1 0,0-1 0,0 0 0,0 0 0,1 1 0,-1-1 0,0 1 0,0-1 0,0 0 0,1 1 0,-1-1 0,0 0 0,1 1 0,-1-1 0,0 1 0,1-1 0,-1 1 0,1-1 0,-1 1 0,1-1 0,0 1 0,-1 0 0,1 1 0,0-1 0,-1 1 0,1-1 0,-1 1 0,1-1 0,-1 1 0,1-1 0,-1 1 0,0 0 0,1-1 0,-1 1 0,0-1 0,1 1 0,-1 0 0,0-1 0,0 1 0,0 0 0,1-1 0,-1 1 0,0 0 0,0 0 0,0 1 0,4 34 0,-2 0 0,-4 66 0,2-95 0,-1 10 0,-1 0 0,-1-1 0,0 1 0,-1-1 0,-1 0 0,0 0 0,-11 21 0,4-21 0,12-15 0,0-1 0,-1 0 0,1 0 0,-1 1 0,1-1 0,0 0 0,-1 0 0,1 0 0,0 0 0,-1 0 0,1 0 0,-1 1 0,1-1 0,-1 0 0,1 0 0,0 0 0,-1 0 0,1 0 0,-1-1 0,1 1 0,0 0 0,-1 0 0,1 0 0,-1 0 0,0-1 0,0 0 0,0 0 0,0 0 0,0-1 0,0 1 0,0-1 0,0 1 0,0-1 0,1 1 0,-1-1 0,1 0 0,-1 1 0,1-1 0,-1 0 0,1 1 0,0-1 0,0 0 0,0 1 0,0-4 0,1-12 0,0 0 0,1 0 0,0 0 0,7-21 0,25-67 0,-31 95 0,11-30 0,2 1 0,2 1 0,2 0 0,1 1 0,1 2 0,52-62 0,-64 86 0,1 0 0,0 1 0,0 1 0,25-16 0,-30 21 0,0 1 0,0 0 0,0 0 0,1 1 0,-1 0 0,1 0 0,-1 0 0,1 1 0,0 0 0,0 0 0,-1 0 0,14 2 0,-18-1 0,0 0 0,0 0 0,0 1 0,0-1 0,0 0 0,0 1 0,0 0 0,0-1 0,0 1 0,-1 0 0,1 0 0,0 0 0,0 0 0,-1 1 0,1-1 0,-1 0 0,1 1 0,-1-1 0,0 1 0,1-1 0,-1 1 0,0 0 0,0-1 0,0 1 0,0 0 0,0 0 0,-1 0 0,1 0 0,0-1 0,-1 1 0,0 0 0,1 0 0,-1 0 0,0 0 0,0 0 0,0 0 0,0 0 0,-1 3 0,0 2 0,0 1 0,-1-1 0,0 0 0,-1 0 0,1 0 0,-1 0 0,-1 0 0,1-1 0,-6 8 0,-2 1 0,0-2 0,-1 1 0,-1-1 0,0-1 0,-27 19 0,-81 43 0,74-47 0,45-26 0,0 0 0,-1 1 0,1-1 0,0 1 0,0-1 0,0 1 0,0 0 0,0 0 0,0 0 0,1 0 0,-1 0 0,-1 3 0,2-4 0,1-1 0,0 1 0,0 0 0,0-1 0,0 1 0,0-1 0,0 1 0,0 0 0,0-1 0,0 1 0,0-1 0,0 1 0,0 0 0,1-1 0,-1 1 0,0-1 0,0 1 0,0 0 0,1-1 0,0 1 0,15 13 0,109 41 0,-89-42 0,0 2 0,45 28 0,-3 14 110,-48-33-1585,-13-11-5351</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20.610"/>
    </inkml:context>
    <inkml:brush xml:id="br0">
      <inkml:brushProperty name="width" value="0.05" units="cm"/>
      <inkml:brushProperty name="height" value="0.05" units="cm"/>
    </inkml:brush>
  </inkml:definitions>
  <inkml:trace contextRef="#ctx0" brushRef="#br0">1 169 24575,'10'-19'0,"-6"9"0,1 47 0,-4 14 0,8 57 0,-6-89 0,0-1 0,2 1 0,0-1 0,1 0 0,0 0 0,13 23 0,-17-37 0,0-1 0,1 1 0,-1 0 0,1-1 0,0 0 0,0 1 0,0-1 0,0 0 0,0 0 0,1-1 0,-1 1 0,1-1 0,0 0 0,0 0 0,0 0 0,0 0 0,0-1 0,0 0 0,0 1 0,1-1 0,-1-1 0,0 1 0,1-1 0,-1 0 0,1 0 0,-1 0 0,0 0 0,1-1 0,-1 0 0,7-1 0,0-2 0,0 0 0,0 0 0,0-1 0,-1-1 0,1 0 0,-1 0 0,0-1 0,-1 0 0,0-1 0,10-10 0,-6 4 0,-1-1 0,0 0 0,-1-1 0,-1-1 0,0 0 0,-2 0 0,0 0 0,8-26 0,-9 19 0,-1-1 0,0 0 0,-2 0 0,-1 0 0,-1-48 0,-2 65 57,-1-1 0,0 1 0,0-1 0,-1 1 0,-4-10 0,6 16-116,-1 0 0,1 0 0,-1 0 0,0 0 0,0 1 0,0-1 1,0 0-1,0 1 0,0-1 0,0 1 0,0-1 0,-1 1 1,1 0-1,-1-1 0,1 1 0,-1 0 0,1 0 0,-1 0 0,0 0 1,0 0-1,1 0 0,-1 1 0,0-1 0,0 1 0,0-1 0,0 1 1,0-1-1,-2 1 0,-8 2-6767</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20.829"/>
    </inkml:context>
    <inkml:brush xml:id="br0">
      <inkml:brushProperty name="width" value="0.05" units="cm"/>
      <inkml:brushProperty name="height" value="0.05" units="cm"/>
    </inkml:brush>
  </inkml:definitions>
  <inkml:trace contextRef="#ctx0" brushRef="#br0">34 1 24575,'3'0'0,"2"3"0,-5 4 0,-1 8 0,0 7 0,-1 6 0,-3 4 0,0 7 0,1 6 0,0 1 0,2 3 0,-3-2 0,0-1 0,1-7 0,1-9-8191</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21.064"/>
    </inkml:context>
    <inkml:brush xml:id="br0">
      <inkml:brushProperty name="width" value="0.05" units="cm"/>
      <inkml:brushProperty name="height" value="0.05" units="cm"/>
    </inkml:brush>
  </inkml:definitions>
  <inkml:trace contextRef="#ctx0" brushRef="#br0">111 203 24575,'6'-15'0,"8"-29"0,5-11 0,-16 49 0,0-1 0,0 1 0,0 0 0,1 0 0,0 0 0,1 1 0,-1 0 0,1-1 0,0 2 0,0-1 0,10-7 0,-11 10 0,1 0 0,0 0 0,0 0 0,0 0 0,0 1 0,0 0 0,0 0 0,0 0 0,1 0 0,-1 1 0,0 0 0,0 0 0,0 1 0,1-1 0,-1 1 0,8 2 0,2 2 0,0 0 0,0 1 0,-1 0 0,1 1 0,-2 1 0,1 0 0,-1 1 0,21 17 0,-20-13 0,0 1 0,-1 0 0,0 0 0,-1 1 0,-1 1 0,17 30 0,-24-39 0,-1 0 0,0 1 0,-1-1 0,1 1 0,-1-1 0,-1 1 0,1 0 0,-1-1 0,-1 1 0,1 0 0,-3 15 0,1-17 0,0 0 0,-1 0 0,1 0 0,-2 0 0,1 0 0,-1 0 0,0-1 0,0 1 0,0-1 0,-1 1 0,0-1 0,0 0 0,0-1 0,0 1 0,-7 4 0,-7 4 43,0-1-1,-1 0 0,0-2 0,0 0 1,-1-1-1,-1-2 0,-23 7 0,-153 29-1310,175-39 833,-103 17-6391</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21.638"/>
    </inkml:context>
    <inkml:brush xml:id="br0">
      <inkml:brushProperty name="width" value="0.05" units="cm"/>
      <inkml:brushProperty name="height" value="0.05" units="cm"/>
    </inkml:brush>
  </inkml:definitions>
  <inkml:trace contextRef="#ctx0" brushRef="#br0">100 125 24575,'-29'-29'0,"13"13"0,1 1 0,-15-20 0,22 18 0,7 17 0,1-1 0,0 1 0,0-1 0,0 1 0,0 0 0,0-1 0,0 1 0,0-1 0,0 1 0,0 0 0,0-1 0,0 1 0,0-1 0,0 1 0,0 0 0,0-1 0,1 1 0,-1 0 0,0-1 0,0 1 0,0 0 0,1-1 0,-1 1 0,0-1 0,2 1 0,0-1 0,-1 1 0,1-1 0,0 1 0,0 0 0,-1-1 0,1 1 0,0 0 0,0 0 0,0 0 0,-1 1 0,1-1 0,0 0 0,-1 1 0,1-1 0,0 1 0,1 0 0,62 20 0,84 40 0,-81-32 0,1066 485-2267,-33 62-291,-624-280 1585,-458-282 1091,-14-9 33,1-1-1,0 0 1,0-1 0,0 1-1,0-1 1,1 0-1,9 3 1,-15-6-162,-1 0 0,0 0 1,1 1-1,-1-1 0,0 0 0,1 0 1,-1 0-1,0 0 0,1 0 0,-1 0 0,0 0 1,1-1-1,-1 1 0,0 0 0,1 0 1,-1 0-1,0 0 0,1 0 0,-1 0 0,0-1 1,1 1-1,-1 0 0,0 0 0,0 0 1,1-1-1,-1 1 0,0 0 0,0 0 0,0-1 1,1 1-1,-1 0 0,0-1 0,0 1 0,0 0 1,0 0-1,1-1 0,-1-14-3306</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21.981"/>
    </inkml:context>
    <inkml:brush xml:id="br0">
      <inkml:brushProperty name="width" value="0.05" units="cm"/>
      <inkml:brushProperty name="height" value="0.05" units="cm"/>
    </inkml:brush>
  </inkml:definitions>
  <inkml:trace contextRef="#ctx0" brushRef="#br0">3892 0 24575,'-11'1'0,"0"0"0,-1 0 0,1 1 0,0 1 0,-18 6 0,-55 27 0,44-18 0,-299 131-617,-762 328-3863,703-313 4260,-270 114-437,19 33-473,421-182 1196,180-98 451,2 2 1,-64 58-1,108-90-442,-17 18 689,-19 22 0,34-36-540,-1 1 1,1 0-1,0 0 1,1 0-1,0 0 1,0 1-1,0-1 1,-3 15-1,6-20-200,-1 0 0,1 0 0,0 1-1,0-1 1,0 0 0,-1 0 0,1 1 0,1-1 0,-1 0 0,0 1-1,0-1 1,0 0 0,1 0 0,-1 1 0,1-1 0,-1 0-1,1 0 1,-1 0 0,1 1 0,0-1 0,-1 0 0,1 0-1,2 1 1,-1 0 23,0-1 0,0 0 0,0 0 0,0 0 0,0 0-1,0 0 1,0-1 0,0 1 0,0-1 0,1 1 0,-1-1 0,4 0 0,4 0 89,0-1 0,0 0 1,1 0-1,17-6 0,-10 1-409,0 0 0,0-2 0,-1 0 0,17-12 0,-8 4-6553</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7:36.843"/>
    </inkml:context>
    <inkml:brush xml:id="br0">
      <inkml:brushProperty name="width" value="0.05" units="cm"/>
      <inkml:brushProperty name="height" value="0.05" units="cm"/>
    </inkml:brush>
  </inkml:definitions>
  <inkml:trace contextRef="#ctx0" brushRef="#br0">1724 425 24575,'-1'-24'0,"0"-1"0,-2 1 0,-1-1 0,-9-31 0,9 40 0,-1 0 0,-1 1 0,-1 0 0,0 0 0,-1 1 0,-1 0 0,-16-20 0,20 28 0,-1 1 0,0-1 0,-1 1 0,1 1 0,-1-1 0,0 1 0,0 1 0,0-1 0,0 1 0,-1 0 0,0 1 0,1-1 0,-1 2 0,-13-2 0,-11-1 0,-1 3 0,-41 2 0,46 0 0,-51 5 0,0 3 0,0 3 0,1 4 0,1 3 0,1 3 0,-146 65 0,185-69 0,0 1 0,1 2 0,0 1 0,2 2 0,1 1 0,1 2 0,2 1 0,0 1 0,2 2 0,1 0 0,2 2 0,-34 56 0,29-30 0,2 0 0,2 2 0,-27 98 0,30-66 0,-20 174 0,36-196 0,4 1 0,10 115 0,-2-140 0,2 0 0,2 0 0,3-1 0,33 87 0,-36-111 0,2-1 0,1 1 0,0-2 0,2 0 0,0 0 0,1-2 0,1 0 0,1 0 0,1-2 0,0 0 0,1-1 0,0 0 0,1-2 0,1-1 0,0 0 0,1-1 0,0-2 0,0 0 0,1-1 0,32 6 0,-3-5-62,1-1 1,0-3-1,0-2 0,0-2 0,91-12 1,-55-2-63,-1-4 1,138-45-1,-149 36 124,-1-5 0,-1-2 0,-2-4 0,-2-3 0,-1-3 0,-2-2 0,-3-4 0,82-78 0,-107 86 0,-1-2 0,-2-2 0,-3-1 0,-1-1 0,34-67 0,-47 72 0,-1-1 0,-2-1 0,-2 0 0,-2-1 0,-2-1 0,-2 0 0,4-50 0,-11 50-8,-2 0-1,-2 0 1,-2 0-1,-2 0 1,-2 1-1,-2 0 1,-2 1-1,-2 0 1,-1 0-1,-3 2 1,-1 0-1,-49-76 1,44 82 20,-2 2 1,-2 0-1,-1 1 0,-1 2 1,-66-51-1,67 60 77,-1 2 0,-1 2 0,-1 0 0,-1 2 0,0 2 0,-1 1 0,-51-13 0,64 21-252,0 1 1,0 1-1,-1 1 1,1 1-1,-1 0 1,1 2-1,-34 5 1,3 6-6664</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7:37.962"/>
    </inkml:context>
    <inkml:brush xml:id="br0">
      <inkml:brushProperty name="width" value="0.05" units="cm"/>
      <inkml:brushProperty name="height" value="0.05" units="cm"/>
    </inkml:brush>
  </inkml:definitions>
  <inkml:trace contextRef="#ctx0" brushRef="#br0">49 429 24575,'4'-111'0,"-3"97"0,2-1 0,-1 0 0,2 1 0,0 0 0,8-19 0,-9 31 0,-1 8 0,-1 12 0,-26 211 0,7-100 0,6-36 0,4-35 0,2 0 0,1 74 0,5-130 0,0 1 0,1-1 0,-1 0 0,0 0 0,1 0 0,-1 1 0,1-1 0,-1 0 0,1 0 0,0 0 0,0 0 0,0 0 0,0 0 0,1 0 0,-1-1 0,0 1 0,1 0 0,-1 0 0,4 2 0,-2-3 0,0 0 0,-1 1 0,1-1 0,0 0 0,-1-1 0,1 1 0,0-1 0,0 1 0,0-1 0,0 0 0,0 0 0,-1 0 0,1 0 0,0 0 0,4-2 0,177-45 0,-40 9 0,168-9 0,-308 46 0,0 1 0,0 0 0,-1-1 0,1 0 0,0 0 0,-1 0 0,1 0 0,-1-1 0,1 1 0,-1-1 0,0 0 0,6-5 0,-7 5 0,0 0 0,0 0 0,-1-1 0,1 1 0,-1-1 0,1 1 0,-1-1 0,0 1 0,0-1 0,0 0 0,0 0 0,-1 0 0,1 1 0,-1-1 0,0 0 0,0 0 0,0-4 0,-3-130 0,1 43 0,9-97 0,0 119 0,-2-1 0,-6-98 0,0 170 0,1-1 0,0 0 0,0 1 0,-1-1 0,1 0 0,-1 1 0,0-1 0,1 1 0,-1-1 0,0 1 0,0-1 0,0 1 0,0-1 0,0 1 0,0 0 0,0 0 0,0-1 0,-3-1 0,1 1 0,0 1 0,0-1 0,0 1 0,-1 0 0,1 0 0,0 0 0,0 0 0,-1 1 0,-3-1 0,-7 0 0,0 1 0,0 1 0,-23 4 0,37-5 0,-311 73 0,31-5 0,269-66 0,6-1 0,0 0 0,0 0 0,0 0 0,0-1 0,0 0 0,0 0 0,0 0 0,-1 0 0,-7-2 0,13 2-36,-1-1 0,1 1 0,-1 0 1,1 0-1,-1-1 0,1 1 0,-1 0 0,1-1 0,-1 1 0,1 0 0,0-1 0,-1 1 0,1-1 0,-1 1 0,1-1 0,0 1 0,-1 0 1,1-1-1,0 1 0,0-1 0,0 0 0,-1 1 0,1-1 0,0 1 0,0-1 0,0 1 0,0-1 0,0 1 0,0-1 0,0 0 0,0 1 1,0-1-1,0 1 0,0-1 0,0 1 0,0-1 0,1 0 0,4-11-6790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7:38.428"/>
    </inkml:context>
    <inkml:brush xml:id="br0">
      <inkml:brushProperty name="width" value="0.05" units="cm"/>
      <inkml:brushProperty name="height" value="0.05" units="cm"/>
    </inkml:brush>
  </inkml:definitions>
  <inkml:trace contextRef="#ctx0" brushRef="#br0">297 721 24575,'0'0'0,"-1"1"0,1-1 0,0 0 0,0 0 0,0 1 0,0-1 0,0 0 0,0 0 0,0 0 0,0 1 0,0-1 0,0 0 0,0 0 0,0 1 0,0-1 0,0 0 0,0 0 0,1 1 0,-1-1 0,0 0 0,0 0 0,0 0 0,0 1 0,0-1 0,0 0 0,1 0 0,-1 0 0,0 0 0,0 1 0,0-1 0,0 0 0,1 0 0,-1 0 0,0 0 0,0 0 0,0 0 0,1 0 0,-1 1 0,1-1 0,7-7 0,7-12 0,-13 16 0,0 0 0,0 0 0,0-1 0,-1 1 0,1 0 0,-1-1 0,0 1 0,0-1 0,0 1 0,0-1 0,-1 0 0,1 1 0,-1-1 0,0 0 0,0 1 0,-1-1 0,0-6 0,-1 5 0,0 0 0,0 0 0,-1 0 0,1 0 0,-1 0 0,0 1 0,0-1 0,-1 1 0,1 0 0,-1 0 0,-6-5 0,-60-50 0,46 41 0,0-1 0,2-2 0,0 0 0,-36-47 0,47 52 0,1-1 0,0-1 0,1 0 0,1 0 0,0-1 0,2 1 0,-7-32 0,12 44 0,0-1 0,0 0 0,1 0 0,0 0 0,1 1 0,-1-1 0,1 0 0,0 0 0,1 1 0,0-1 0,2-6 0,-1 8 0,0 0 0,0 0 0,0 0 0,0 1 0,1-1 0,0 1 0,0 0 0,0 0 0,0 0 0,0 1 0,1-1 0,0 1 0,0 0 0,0 0 0,5-2 0,10-3 0,0 1 0,1 1 0,-1 1 0,1 0 0,38-2 0,109 4 0,-137 4 0,0 1 0,0 1 0,0 2 0,-1 0 0,54 19 0,-73-19 0,0-1 0,0 2 0,-1 0 0,0 0 0,0 0 0,-1 2 0,17 14 0,-20-15 0,-1-1 0,1 2 0,-1-1 0,-1 0 0,1 1 0,-1 0 0,0 0 0,-1 0 0,0 0 0,0 1 0,2 14 0,-3-6 0,0-1 0,-1 0 0,-1 1 0,0-1 0,-2 0 0,0 1 0,-4 18 0,-2-7 0,0-1 0,-2 0 0,-16 31 0,17-36-1365,1-5-5461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32.431"/>
    </inkml:context>
    <inkml:brush xml:id="br0">
      <inkml:brushProperty name="width" value="0.05" units="cm"/>
      <inkml:brushProperty name="height" value="0.05" units="cm"/>
    </inkml:brush>
  </inkml:definitions>
  <inkml:trace contextRef="#ctx0" brushRef="#br0">565 23 24575,'1'0'0,"-1"0"0,0 0 0,0 0 0,0 0 0,0 0 0,1 1 0,-1-1 0,0 0 0,0 0 0,0 0 0,1 0 0,-1 0 0,0 0 0,0 0 0,0 0 0,1 0 0,-1 0 0,0 0 0,0 0 0,0-1 0,0 1 0,1 0 0,-1 0 0,0 0 0,0 0 0,0 0 0,0 0 0,1 0 0,-1 0 0,0-1 0,0 1 0,0 0 0,0 0 0,0 0 0,1 0 0,-1 0 0,0-1 0,0 1 0,0 0 0,0 0 0,0 0 0,0 0 0,0-1 0,0 1 0,0 0 0,0 0 0,0 0 0,0-1 0,0 1 0,0 0 0,0 0 0,0 0 0,0-1 0,0 1 0,0 0 0,0 0 0,0 0 0,0 0 0,0-1 0,0 1 0,0 0 0,0 0 0,-1-1 0,-11-7 0,-6 5 0,0 1 0,-1 0 0,1 2 0,0 0 0,-21 2 0,-94 19 0,59-7 0,-47 7 0,119-20 0,-1-1 0,0 1 0,1 0 0,-1 0 0,1 0 0,-1 0 0,1 0 0,-1 0 0,1 1 0,0-1 0,0 1 0,0-1 0,0 1 0,0 0 0,0 0 0,0 0 0,0 0 0,1 0 0,-1 1 0,1-1 0,0 0 0,-1 1 0,1-1 0,0 1 0,0-1 0,1 1 0,-2 3 0,0 7 0,1-1 0,0 1 0,1 0 0,2 21 0,0-6 0,-11 342 0,1 16 0,-10 115 0,10-427 0,3 1 0,9 144 0,7-121 0,6 152 0,-18-187 0,2 76 0,-1-135 0,1 1 0,0-1 0,0 0 0,0 1 0,1-1 0,-1 0 0,1 0 0,0 0 0,0 0 0,0 0 0,1-1 0,0 1 0,-1-1 0,1 1 0,0-1 0,1 0 0,5 4 0,4 3 0,1-2 0,0 0 0,24 9 0,13 8 0,-5-3 0,-39-19 0,1-1 0,-1 2 0,0-1 0,0 1 0,-1 0 0,1 0 0,-1 1 0,0 0 0,0 0 0,0 1 0,9 11 0,-12-13 18,-1-1 0,1 0 0,-1 0 0,1 0 0,0 0 0,0 0 0,0-1 0,1 1 0,-1-1 0,1 0 0,-1 0 0,1 0 0,0 0 0,-1-1 0,1 0 0,0 0 0,0 0 0,6 1 0,-4-1-174,1-1 1,-1 0 0,0 0 0,1-1 0,-1 0 0,0 0 0,1 0-1,-1-1 1,0 0 0,11-5 0,6-4-6671</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7:38.958"/>
    </inkml:context>
    <inkml:brush xml:id="br0">
      <inkml:brushProperty name="width" value="0.05" units="cm"/>
      <inkml:brushProperty name="height" value="0.05" units="cm"/>
    </inkml:brush>
  </inkml:definitions>
  <inkml:trace contextRef="#ctx0" brushRef="#br0">94 100 24575,'-1'-1'0,"1"1"0,-1 0 0,0 0 0,1 0 0,-1-1 0,1 1 0,-1 0 0,1-1 0,-1 1 0,1 0 0,0-1 0,-1 1 0,1-1 0,-1 1 0,1-1 0,0 1 0,-1-1 0,1 1 0,0-1 0,0 1 0,-1-1 0,1 1 0,0-1 0,0 1 0,0-1 0,0 1 0,-1-1 0,1 0 0,0 1 0,0-1 0,0 1 0,0-1 0,1 0 0,-1 1 0,0-1 0,0 1 0,0-1 0,0 1 0,1-1 0,-1 0 0,0 1 0,0-1 0,1 1 0,-1-1 0,0 1 0,1-1 0,-1 1 0,1 0 0,-1-1 0,0 1 0,1 0 0,-1-1 0,1 1 0,-1 0 0,1-1 0,-1 1 0,1 0 0,0 0 0,-1-1 0,1 1 0,-1 0 0,1 0 0,-1 0 0,1 0 0,1 0 0,0 0 0,0 1 0,0-1 0,0 1 0,0 0 0,0-1 0,0 1 0,0 0 0,0 0 0,0 0 0,-1 1 0,1-1 0,0 0 0,-1 1 0,1-1 0,-1 1 0,1-1 0,-1 1 0,0 0 0,0 0 0,0-1 0,0 1 0,0 0 0,0 0 0,0 0 0,0 0 0,0 3 0,0-1 0,0 1 0,0-1 0,0 1 0,-1-1 0,1 1 0,-1-1 0,0 1 0,0-1 0,-1 1 0,1-1 0,-3 7 0,0-4 0,0 1 0,-1-1 0,0 0 0,0 0 0,-1 0 0,0 0 0,-9 9 0,11-13 0,0-1 0,0 1 0,0-1 0,0 0 0,0 1 0,0-1 0,-1-1 0,-4 3 0,6-3 0,0-1 0,0 1 0,1-1 0,-1 0 0,0 0 0,0 0 0,0 0 0,0 0 0,0 0 0,0 0 0,1 0 0,-1-1 0,0 1 0,0-1 0,0 1 0,1-1 0,-4-1 0,2 0 0,1 0 0,0 0 0,0 0 0,0 0 0,0-1 0,0 1 0,0-1 0,1 1 0,-1-1 0,1 1 0,-1-1 0,1 0 0,0 0 0,0 1 0,1-1 0,-1 0 0,0 0 0,1 0 0,0 0 0,-1 0 0,2-4 0,-1-4 0,0 1 0,1-1 0,1 1 0,4-18 0,-2 13 0,0 1 0,2 0 0,8-17 0,-12 28 0,0-1 0,0 1 0,0-1 0,0 1 0,1 0 0,-1-1 0,1 1 0,0 1 0,0-1 0,0 0 0,0 1 0,1-1 0,-1 1 0,0 0 0,1 0 0,7-2 0,-9 3 15,-1 1 0,1 0 0,0 0 0,0 0-1,-1 0 1,1 0 0,0 0 0,-1 0 0,1 0 0,0 1-1,0-1 1,-1 1 0,1-1 0,-1 1 0,1 0 0,-1 0 0,1 0-1,-1 0 1,1 0 0,-1 0 0,0 0 0,2 1 0,0 2-259,0-1 0,0 1 0,0 0 0,-1 0 1,0 0-1,4 8 0,3 12-6582</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7:45.451"/>
    </inkml:context>
    <inkml:brush xml:id="br0">
      <inkml:brushProperty name="width" value="0.05" units="cm"/>
      <inkml:brushProperty name="height" value="0.05" units="cm"/>
    </inkml:brush>
  </inkml:definitions>
  <inkml:trace contextRef="#ctx0" brushRef="#br0">0 111 24575,'3'3'0,"8"2"0,7-4 0,4-6 0,2-4 0,9-4 0,12 0 0,13 0 0,16-2 0,17 2 0,16 3 0,13 3 0,7 4 0,-1-2 0,-2 0 0,-11 1 0,-14 2 0,-24 0-8191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7:45.669"/>
    </inkml:context>
    <inkml:brush xml:id="br0">
      <inkml:brushProperty name="width" value="0.05" units="cm"/>
      <inkml:brushProperty name="height" value="0.05" units="cm"/>
    </inkml:brush>
  </inkml:definitions>
  <inkml:trace contextRef="#ctx0" brushRef="#br0">23 0 24575,'-6'4'0,"-3"3"0,2 4 0,6 0 0,15-1 0,12-3 0,19-3 0,20-1 0,21-2 0,21-1 0,21-4 0,16 0 0,12-1-903,4-2 903,1 1 0,-6 0 0,-29 2-7288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38.890"/>
    </inkml:context>
    <inkml:brush xml:id="br0">
      <inkml:brushProperty name="width" value="0.05" units="cm"/>
      <inkml:brushProperty name="height" value="0.05" units="cm"/>
    </inkml:brush>
  </inkml:definitions>
  <inkml:trace contextRef="#ctx0" brushRef="#br0">63 150 24575,'-60'-75'0,"60"75"0,0 0 0,0 0 0,0 0 0,0 0 0,0 0 0,0 0 0,0 0 0,0 0 0,0 0 0,0 0 0,0 0 0,0 0 0,0 1 0,0-1 0,0 0 0,0 0 0,0 0 0,0 0 0,0 0 0,0 0 0,0 0 0,0 0 0,0 0 0,0 0 0,0 0 0,0 0 0,-1 0 0,1 0 0,0 0 0,0 0 0,0 0 0,0 0 0,0 0 0,0 0 0,0 0 0,0 0 0,0 0 0,0 0 0,0 0 0,0 0 0,0 0 0,0 0 0,0 0 0,-1 0 0,1 0 0,0 0 0,0 0 0,0 0 0,0 0 0,0 0 0,0 0 0,0 0 0,0 0 0,0 0 0,0 0 0,0 0 0,0 0 0,0 0 0,0 0 0,0-1 0,0 1 0,0 0 0,0 0 0,0 0 0,1 9 0,7 11 0,65 187 0,-63-172 0,-2 0 0,-1 0 0,-1 1 0,0 39 0,-8-46 0,2-28 0,0 0 0,0 0 0,-1 0 0,1 0 0,0 0 0,0 0 0,0-1 0,-1 1 0,1 0 0,0 0 0,-1 0 0,1 0 0,-1-1 0,1 1 0,-1 0 0,1-1 0,-1 1 0,0 0 0,1-1 0,-1 1 0,0-1 0,0 1 0,1-1 0,-1 1 0,0-1 0,0 1 0,0-1 0,-1 1 0,2-1 0,-1-1 0,0 1 0,0 0 0,0-1 0,1 1 0,-1-1 0,0 1 0,1-1 0,-1 1 0,0-1 0,1 1 0,-1-1 0,1 0 0,-1 1 0,1-1 0,-1 0 0,1 1 0,-1-1 0,1 0 0,0 0 0,-1 1 0,1-1 0,0 0 0,-1 0 0,1 0 0,0 1 0,0-3 0,-4-24 0,4 27 0,0-15 0,1 0 0,0 0 0,1 1 0,0-1 0,7-21 0,29-72 0,-30 88 0,16-43 0,3 2 0,41-68 0,-65 124 0,1 0 0,-1 0 0,1 0 0,0 1 0,7-7 0,-11 11 0,1-1 0,-1 1 0,1-1 0,0 1 0,-1 0 0,1-1 0,-1 1 0,1 0 0,0-1 0,-1 1 0,1 0 0,0 0 0,-1 0 0,1 0 0,0 0 0,-1-1 0,1 1 0,0 0 0,-1 1 0,1-1 0,0 0 0,0 0 0,0 1 0,0-1 0,0 1 0,0 0 0,0 0 0,-1 0 0,1-1 0,0 1 0,-1 0 0,1 0 0,-1 0 0,1 0 0,-1 0 0,1 0 0,-1 0 0,1 1 0,-1-1 0,0 0 0,0 2 0,4 22 0,-1 1 0,-2-1 0,-1 35 0,0 18 0,0-65 0,8 78 0,-6-81 0,-1-1 0,2 0 0,-1 0 0,1 0 0,0-1 0,1 1 0,7 11 0,-10-18 0,0-1 0,0 1 0,0-1 0,0 0 0,0 0 0,0 1 0,1-1 0,-1 0 0,0 0 0,1 0 0,-1 0 0,1-1 0,-1 1 0,1 0 0,0-1 0,-1 1 0,1-1 0,0 1 0,-1-1 0,1 0 0,0 1 0,-1-1 0,1 0 0,0 0 0,0-1 0,-1 1 0,1 0 0,0 0 0,-1-1 0,1 1 0,0-1 0,-1 0 0,1 1 0,-1-1 0,1 0 0,-1 0 0,2-1 0,7-5 0,0 0 0,0-1 0,-1 0 0,11-12 0,-8 8 0,-10 10 0,104-93 0,-91 84 0,0 0 0,1 0 0,0 2 0,1 0 0,25-10 0,-37 17 0,1 0 0,0 1 0,-1 0 0,1 0 0,0 0 0,0 0 0,0 1 0,0 0 0,-1 0 0,1 1 0,0-1 0,11 4 0,-12-2 0,-1 0 0,1 0 0,-1 0 0,0 1 0,1-1 0,-1 1 0,0 0 0,-1 1 0,1-1 0,0 0 0,-1 1 0,0 0 0,0 0 0,0 0 0,4 7 0,2 9 0,0 1 0,6 22 0,-10-26 0,1 0 0,1-1 0,0 0 0,18 29 0,-22-41 0,0 0 0,1 0 0,-1-1 0,1 1 0,-1-1 0,1 0 0,0 0 0,0 0 0,1 0 0,-1-1 0,1 0 0,-1 1 0,1-2 0,0 1 0,-1-1 0,1 1 0,0-1 0,0-1 0,0 1 0,0-1 0,9 0 0,-1-1 0,0-1 0,-1 0 0,1-1 0,-1 0 0,1-1 0,-1 0 0,-1-1 0,1-1 0,-1 0 0,1 0 0,-2-1 0,1 0 0,-1-1 0,0 0 0,-1-1 0,13-14 0,-8 6 0,0 0 0,-1-1 0,-1-1 0,-1 0 0,-1 0 0,0-1 0,-2-1 0,12-39 0,-18 51 0,0 1 0,-1-1 0,0 0 0,0 0 0,-1 0 0,0 0 0,0 0 0,-1 0 0,-3-15 0,3 21 0,0 0 0,0 0 0,-1 0 0,1 0 0,-1-1 0,1 2 0,-1-1 0,0 0 0,0 0 0,0 1 0,0-1 0,-1 1 0,1-1 0,-1 1 0,1 0 0,-1 0 0,0 0 0,0 1 0,0-1 0,0 0 0,0 1 0,0 0 0,0 0 0,-1 0 0,1 0 0,0 1 0,-1-1 0,-4 1 0,-1 0 0,1 0 0,0 1 0,0 1 0,0-1 0,0 1 0,0 1 0,0-1 0,0 2 0,1-1 0,-1 1 0,1 0 0,0 0 0,0 1 0,0 0 0,1 0 0,-8 8 0,6-6 0,1 1 0,0 0 0,1 0 0,-1 0 0,1 1 0,1 0 0,0 0 0,0 1 0,1-1 0,0 1 0,1 0 0,-4 15 0,7-22 0,-1 0 0,1-1 0,0 1 0,0 0 0,0 0 0,0-1 0,0 1 0,1 0 0,-1-1 0,1 1 0,0 0 0,0-1 0,0 1 0,0-1 0,0 1 0,0-1 0,4 4 0,-3-3 0,1 0 0,0 0 0,0-1 0,0 0 0,0 1 0,1-1 0,-1 0 0,0-1 0,1 1 0,0-1 0,3 2 0,10 1 0,-1-1 0,0 0 0,1-2 0,26 1 0,-7-4 0,39-5 0,-35 2 0,-38 4 0,0 1 0,0 0 0,0 0 0,0 0 0,0 0 0,0 0 0,0 0 0,0 0 0,0 0 0,-1 1 0,1-1 0,3 2 0,-4-1 0,0 0 0,-1-1 0,1 1 0,-1 0 0,1 0 0,0 0 0,-1 0 0,0 0 0,1 0 0,-1 0 0,0 0 0,1 0 0,-1 0 0,0 0 0,0 0 0,0 0 0,0 0 0,0 0 0,0 0 0,0 0 0,0 0 0,0 0 0,-1 1 0,1 0 16,0 0-1,0 0 1,-1 0-1,1 0 1,1 0-1,-1 0 1,0 1-1,0-1 1,1 0-1,-1 0 1,1 0-1,0-1 1,0 1-1,0 0 1,0 0-1,0 0 1,0 0 0,0-1-1,0 1 1,1-1-1,1 3 1,-1-3-123,0 1 0,1-1 1,-1 0-1,0 0 0,1 0 1,-1 0-1,1 0 0,0 0 1,-1-1-1,1 1 0,0-1 1,-1 0-1,1 0 0,0 0 1,5 0-1,11-3-6719</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39.607"/>
    </inkml:context>
    <inkml:brush xml:id="br0">
      <inkml:brushProperty name="width" value="0.05" units="cm"/>
      <inkml:brushProperty name="height" value="0.05" units="cm"/>
    </inkml:brush>
  </inkml:definitions>
  <inkml:trace contextRef="#ctx0" brushRef="#br0">0 488 24575,'28'-77'0,"-23"62"0,0-1 0,0 1 0,2 0 0,0 0 0,16-24 0,-23 37 0,1 1 0,0 0 0,-1 0 0,1 0 0,0 0 0,0 0 0,0 0 0,0 0 0,0 1 0,0-1 0,0 0 0,0 0 0,0 1 0,0-1 0,0 1 0,0-1 0,1 1 0,-1-1 0,0 1 0,0 0 0,1-1 0,1 1 0,-2 1 0,0-1 0,0 1 0,0-1 0,0 1 0,0-1 0,0 1 0,-1 0 0,1-1 0,0 1 0,0 0 0,0 0 0,-1 0 0,1 0 0,-1 0 0,1 0 0,-1 0 0,1 0 0,-1 0 0,1 0 0,-1 1 0,3 7 0,-1 0 0,0 1 0,0-1 0,0 15 0,-3 148 0,1-171 0,0 1 0,0-1 0,0 1 0,0-1 0,0 0 0,0 1 0,1-1 0,-1 1 0,0-1 0,1 1 0,0-1 0,-1 0 0,1 1 0,0-1 0,-1 0 0,1 0 0,0 1 0,0-1 0,1 1 0,-1-2 0,0 0 0,0 0 0,0 0 0,0 0 0,0 0 0,0 0 0,0 0 0,0-1 0,0 1 0,-1 0 0,1 0 0,0-1 0,0 1 0,0-1 0,0 1 0,0-1 0,-1 1 0,1-1 0,0 1 0,0-1 0,-1 0 0,1 1 0,-1-1 0,1 0 0,0 0 0,-1 0 0,1 1 0,-1-1 0,1-2 0,15-20 0,-7 10 0,0 0 0,1 0 0,0 1 0,1 1 0,19-17 0,-28 26 0,2 0 0,-1 0 0,0 0 0,0 0 0,1 1 0,-1-1 0,1 1 0,-1 0 0,1 0 0,-1 0 0,1 1 0,0-1 0,-1 1 0,1 0 0,0 0 0,-1 0 0,1 0 0,0 1 0,-1 0 0,1-1 0,0 1 0,-1 1 0,1-1 0,-1 0 0,0 1 0,1 0 0,-1-1 0,0 2 0,5 3 0,1 1 0,-1 2 0,1-1 0,-2 1 0,1 0 0,-1 1 0,8 14 0,-9-14 0,0-1 0,1 1 0,0-1 0,1 0 0,13 12 0,-18-18 0,1-1 0,0 0 0,0 0 0,0 0 0,0 0 0,0 0 0,0-1 0,0 0 0,0 0 0,0 0 0,1 0 0,-1 0 0,1-1 0,-1 0 0,0 0 0,1 0 0,-1-1 0,0 1 0,6-3 0,13-3 0,0-2 0,-1-1 0,0 0 0,24-15 0,15-6 0,-9 8 0,-30 14 0,0-1 0,-1-1 0,0-1 0,-1 0 0,0-2 0,21-17 0,-39 29 0,-1 0 0,1-1 0,-1 1 0,0-1 0,1 1 0,-1-1 0,0 0 0,0 1 0,0-1 0,0 0 0,0 0 0,0 0 0,-1 1 0,1-1 0,-1 0 0,1 0 0,-1 0 0,0 0 0,1 0 0,-1 0 0,0 0 0,0 0 0,-1 0 0,1 0 0,0 0 0,-1 0 0,1 0 0,-1 0 0,0 0 0,1 0 0,-1 0 0,0 0 0,0 1 0,0-1 0,-1 0 0,1 1 0,0-1 0,0 1 0,-1-1 0,-1-1 0,-3-2 0,-1-1 0,0 1 0,0 1 0,0-1 0,0 1 0,-1 0 0,1 1 0,-14-5 0,12 6 0,0-1 0,-1 2 0,1-1 0,-1 1 0,1 0 0,-1 1 0,1 0 0,-1 1 0,1 0 0,0 0 0,-17 5 0,19-3 0,1-1 0,0 1 0,-1 0 0,1 0 0,0 1 0,1 0 0,-1 0 0,1 0 0,-1 1 0,1 0 0,1 0 0,-1 0 0,1 1 0,0-1 0,0 1 0,-5 11 0,4-8 0,2 0 0,-1 0 0,1 0 0,1 1 0,0 0 0,0-1 0,1 1 0,0 0 0,1 11 0,0-18 0,0 1 0,0-1 0,0 0 0,1 0 0,-1 1 0,1-1 0,0 0 0,0 0 0,1 0 0,-1 0 0,0 0 0,1 0 0,0 0 0,0-1 0,0 1 0,0 0 0,0-1 0,0 0 0,1 1 0,-1-1 0,1 0 0,-1 0 0,1 0 0,0-1 0,0 1 0,0-1 0,0 1 0,0-1 0,0 0 0,6 1 0,0-1 0,-1-1 0,1 1 0,0-2 0,-1 1 0,1-1 0,-1 0 0,1-1 0,-1 0 0,0 0 0,1-1 0,-1 0 0,-1-1 0,1 0 0,0 0 0,-1 0 0,11-9 0,-1 0 0,-1-1 0,0 0 0,0-1 0,-2-1 0,20-26 0,-20 21 0,-1-1 0,-1 0 0,0 0 0,-2-1 0,12-36 0,-18 44 0,0 0 0,-1-1 0,0 1 0,-1 0 0,-1-1 0,-1 1 0,0-1 0,-1 1 0,0-1 0,-5-16 0,6 30 0,-1-1 0,1 1 0,-1 0 0,0 0 0,0 0 0,0 0 0,0 0 0,0 0 0,0 0 0,-1 1 0,1-1 0,-3-2 0,4 3 0,-1 1 0,1 0 0,0 0 0,-1 0 0,1 0 0,-1-1 0,1 1 0,0 0 0,-1 0 0,1 0 0,0 0 0,-1 0 0,1 0 0,-1 0 0,1 0 0,0 0 0,-1 0 0,1 0 0,-1 0 0,1 0 0,0 0 0,-1 0 0,1 0 0,0 1 0,-1-1 0,0 0 0,0 1 0,0 0 0,0 0 0,0 0 0,1 0 0,-1 0 0,0 0 0,0 0 0,0 1 0,1-1 0,-1 0 0,0 3 0,-3 9 0,0 0 0,1 0 0,0 1 0,1-1 0,1 1 0,0 20 0,3 1 0,6 46 0,-3-56-170,0 0-1,1 0 0,1 0 1,2-1-1,0 0 0,2-1 1,20 34-1,-3-15-6655</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40.371"/>
    </inkml:context>
    <inkml:brush xml:id="br0">
      <inkml:brushProperty name="width" value="0.05" units="cm"/>
      <inkml:brushProperty name="height" value="0.05" units="cm"/>
    </inkml:brush>
  </inkml:definitions>
  <inkml:trace contextRef="#ctx0" brushRef="#br0">297 256 24575,'-1'-15'0,"0"0"0,0 1 0,-1-1 0,-1 1 0,-1-1 0,0 1 0,0 0 0,-12-22 0,13 29 0,-1 0 0,0 0 0,-1 0 0,0 0 0,0 1 0,0 0 0,-1 0 0,0 0 0,0 1 0,0 0 0,-1 0 0,1 1 0,-1-1 0,0 2 0,-1-1 0,1 1 0,-10-3 0,13 5 0,1 0 0,-1 0 0,1 0 0,-1 1 0,0 0 0,1 0 0,-1 0 0,0 0 0,1 1 0,-1-1 0,1 1 0,-1 0 0,1 0 0,-1 0 0,1 0 0,-6 3 0,5-1 0,-1 0 0,1 1 0,0-1 0,0 1 0,0 0 0,0 0 0,1 0 0,0 0 0,-1 1 0,-2 5 0,0 2 0,1-1 0,0 2 0,1-1 0,0 0 0,1 1 0,0 0 0,1-1 0,-1 21 0,2-28 0,1-1 0,0 1 0,1 0 0,-1-1 0,1 1 0,0-1 0,0 1 0,0-1 0,1 0 0,0 1 0,-1-1 0,1 0 0,1 0 0,-1 0 0,1 0 0,4 5 0,-4-6 0,0-1 0,0 1 0,1-1 0,-1 0 0,1 0 0,0 0 0,-1 0 0,1 0 0,0-1 0,0 0 0,0 0 0,0 0 0,0 0 0,0-1 0,1 1 0,-1-1 0,0 0 0,6-1 0,5-1 0,-1 0 0,1-1 0,-1 0 0,0-2 0,0 1 0,26-14 0,-29 12 0,-1 0 0,0 0 0,0-1 0,0 0 0,-1-1 0,0 0 0,-1 0 0,15-19 0,-22 26 0,0 0 0,0 0 0,0 0 0,0-1 0,-1 1 0,1 0 0,0-1 0,-1 1 0,1 0 0,-1-1 0,1 1 0,-1 0 0,0-1 0,0 1 0,0-1 0,0 1 0,0-1 0,0 1 0,0 0 0,0-1 0,0 1 0,0-1 0,-1 1 0,1 0 0,-2-3 0,1 3 0,0 0 0,0 0 0,0 0 0,0 0 0,-1 0 0,1 0 0,0 0 0,-1 1 0,1-1 0,-1 1 0,1-1 0,0 1 0,-1-1 0,1 1 0,-1 0 0,1 0 0,-1 0 0,1 0 0,-1 0 0,1 0 0,-1 0 0,1 0 0,-1 0 0,-1 1 0,-5 1 0,1 1 0,0-1 0,0 1 0,0 1 0,1-1 0,-1 1 0,-11 9 0,16-11 0,0 0 0,0-1 0,0 1 0,0 0 0,0 1 0,0-1 0,1 0 0,-1 0 0,1 1 0,0-1 0,-2 4 0,3-4 0,0-1 0,-1 0 0,1 0 0,0 1 0,0-1 0,0 0 0,0 1 0,1-1 0,-1 0 0,0 1 0,0-1 0,1 0 0,-1 0 0,1 1 0,-1-1 0,1 0 0,-1 0 0,1 0 0,0 0 0,0 0 0,-1 1 0,1-1 0,0-1 0,2 3 0,0-1 0,1 1 0,-1-1 0,1 0 0,0 0 0,0 0 0,0-1 0,0 1 0,0-1 0,0 0 0,0 0 0,0-1 0,1 1 0,-1-1 0,8 0 0,4-1 0,-1 0 0,27-6 0,-24 1 0,0 0 0,0-2 0,0 0 0,-1 0 0,0-2 0,29-22 0,-24 17 0,0 0 0,41-19 0,-54 31 0,-6 3 0,0-1 0,-1 0 0,1 0 0,0 0 0,0 0 0,-1 0 0,1-1 0,-1 1 0,1-1 0,1-2 0,-6 3 0,-1 1 0,0-1 0,0 1 0,0-1 0,0 1 0,0 0 0,-4 0 0,7 0 0,0 0 9,-1 0 1,0 0-1,1 0 0,-1 0 0,1 0 1,-1 0-1,0 0 0,1 0 0,-1 0 0,1 0 1,-1 0-1,0 0 0,1 1 0,-1-1 1,1 0-1,-1 0 0,1 1 0,-1-1 1,1 0-1,-1 0 0,1 1 0,-1-1 0,1 1 1,-1-1-1,1 1 0,0-1 0,-1 0 1,1 1-1,0-1 0,-1 1 0,1 0 0,0-1 1,0 1-1,-1-1 0,1 1 0,0 0 1,0 1-181,0 1 0,1-1 1,-1 0-1,1 0 0,0 0 1,-1 0-1,1 0 0,0 0 1,2 3-1,3 5-6655</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40.620"/>
    </inkml:context>
    <inkml:brush xml:id="br0">
      <inkml:brushProperty name="width" value="0.05" units="cm"/>
      <inkml:brushProperty name="height" value="0.05" units="cm"/>
    </inkml:brush>
  </inkml:definitions>
  <inkml:trace contextRef="#ctx0" brushRef="#br0">3 132 24575,'-1'-35'0,"0"22"0,0 1 0,1-1 0,1 0 0,0 0 0,3-12 0,-4 25 0,0 0 0,0 0 0,0-1 0,0 1 0,0 0 0,0-1 0,0 1 0,0 0 0,0 0 0,0-1 0,0 1 0,0 0 0,0-1 0,0 1 0,0 0 0,1 0 0,-1-1 0,0 1 0,0 0 0,0 0 0,0 0 0,1-1 0,-1 1 0,0 0 0,0 0 0,0 0 0,1-1 0,-1 1 0,0 0 0,0 0 0,1 0 0,-1 0 0,0 0 0,0 0 0,1 0 0,-1 0 0,0-1 0,0 1 0,1 0 0,-1 0 0,0 0 0,1 0 0,-1 0 0,0 0 0,0 1 0,1-1 0,8 14 0,4 24 0,6 60 81,13 169 0,-15-101-1608,-13-131-5299</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41.689"/>
    </inkml:context>
    <inkml:brush xml:id="br0">
      <inkml:brushProperty name="width" value="0.05" units="cm"/>
      <inkml:brushProperty name="height" value="0.05" units="cm"/>
    </inkml:brush>
  </inkml:definitions>
  <inkml:trace contextRef="#ctx0" brushRef="#br0">23 222 24575,'-3'-2'0,"1"0"0,1 0 0,-1 0 0,0 0 0,0 0 0,1 0 0,0-1 0,-1 1 0,1 0 0,0-1 0,0 1 0,0-1 0,0 0 0,1 1 0,-1-1 0,0-4 0,2 5 0,-1 1 0,0-1 0,1 0 0,-1 1 0,1-1 0,0 1 0,-1-1 0,1 1 0,0 0 0,0-1 0,0 1 0,0 0 0,0-1 0,0 1 0,1 0 0,-1 0 0,0 0 0,0 0 0,1 0 0,-1 0 0,1 1 0,-1-1 0,1 0 0,-1 1 0,1-1 0,-1 1 0,3-1 0,26-6 0,-1 1 0,55-3 0,9-1 0,25-10 0,-126 22 0,1 1 0,-1 1 0,1-1 0,0 1 0,0 1 0,0-1 0,0 1 0,1 0 0,-1 1 0,-5 6 0,9-9 0,1 0 0,-1 0 0,1 1 0,-1-1 0,1 0 0,1 1 0,-1 0 0,0-1 0,1 1 0,-1 0 0,0 6 0,2-7 0,0 0 0,0-1 0,0 1 0,0 0 0,0-1 0,1 1 0,-1-1 0,1 1 0,0 0 0,0-1 0,0 1 0,0-1 0,0 0 0,1 1 0,-1-1 0,1 0 0,-1 0 0,1 0 0,3 4 0,0-2 0,0 1 0,1 0 0,-1-1 0,1 0 0,0-1 0,0 1 0,0-1 0,1 0 0,7 2 0,-11-4 0,0 0 0,0 0 0,0-1 0,0 1 0,0-1 0,1 0 0,-1 0 0,0 0 0,0 0 0,0 0 0,1-1 0,-1 1 0,0-1 0,0 0 0,0 0 0,0 0 0,0-1 0,0 1 0,0-1 0,-1 0 0,5-2 0,2-5 0,-1 0 0,0 0 0,-1-1 0,0 0 0,9-16 0,-10 15 0,1 0 0,0 1 0,0 0 0,18-18 0,-22 26 0,0-1 0,0 1 0,0 0 0,1 0 0,-1 1 0,1-1 0,0 1 0,-1-1 0,1 1 0,0 0 0,0 1 0,-1-1 0,1 1 0,0-1 0,0 1 0,0 0 0,0 1 0,0-1 0,-1 1 0,1-1 0,0 1 0,6 2 0,-4 0 0,0-1 0,0 1 0,0 0 0,0 1 0,0-1 0,-1 1 0,1 0 0,-1 0 0,0 1 0,0 0 0,-1 0 0,6 7 0,-9-10 0,0 0 0,0 0 0,0-1 0,0 1 0,0 0 0,0 0 0,-1 0 0,1 1 0,-1-1 0,0 0 0,0 0 0,1 0 0,-1 0 0,0 0 0,-1 0 0,1 1 0,0-1 0,-1 0 0,1 0 0,-1 0 0,0 0 0,1 0 0,-1 0 0,0 0 0,0 0 0,-2 2 0,-1 4 0,24-18 0,20-14 0,0 3 0,2 1 0,58-18 0,-95 36 0,0 0 0,0 1 0,0 0 0,0 0 0,0 0 0,10 0 0,-14 1 0,1 0 0,-1 0 0,0 1 0,1-1 0,-1 1 0,1-1 0,-1 1 0,0-1 0,1 1 0,-1 0 0,0-1 0,0 1 0,0 0 0,1 0 0,-1 0 0,0 0 0,0 0 0,0 0 0,0 0 0,-1 1 0,1-1 0,0 0 0,0 0 0,-1 1 0,1-1 0,-1 0 0,1 1 0,-1 1 0,3 5 0,0-1 0,0 1 0,1-1 0,0 0 0,0 0 0,0 0 0,1-1 0,0 1 0,1-1 0,-1 0 0,10 7 0,-12-10 0,0-1 0,1 1 0,0-1 0,-1 0 0,1 0 0,0 0 0,0 0 0,0-1 0,0 0 0,0 0 0,1 0 0,-1 0 0,0-1 0,0 1 0,1-1 0,-1 0 0,0 0 0,1-1 0,-1 0 0,0 1 0,0-1 0,0 0 0,5-2 0,5-3 0,0-1 0,0-1 0,-1 1 0,14-12 0,-21 14 0,0 1 0,-1-1 0,0 0 0,0 0 0,0-1 0,0 1 0,-1-1 0,0 0 0,0-1 0,-1 1 0,3-7 0,-5 12 0,-1 0 0,1 0 0,-1 0 0,0 0 0,1 0 0,-1 0 0,0 0 0,0-1 0,0 1 0,0 0 0,0 0 0,0 0 0,0 0 0,0 0 0,0 0 0,0 0 0,-1 0 0,1 0 0,0 0 0,-1 0 0,0-2 0,0 2 0,1 1 0,-1-1 0,0 1 0,0 0 0,1-1 0,-1 1 0,0 0 0,0-1 0,0 1 0,0 0 0,1 0 0,-1 0 0,0-1 0,0 1 0,0 0 0,0 0 0,0 1 0,0-1 0,1 0 0,-3 0 0,-2 2 0,0-1 0,0 1 0,1 0 0,-1 0 0,0 0 0,1 0 0,-9 7 0,3 0 0,1 0 0,1 1 0,0 0 0,0 0 0,1 1 0,0 0 0,1 0 0,0 1 0,1 0 0,0 0 0,1 0 0,0 0 0,-3 21 0,2-4 0,2-1 0,0 1 0,3 0 0,0 0 0,4 31 0,3-18 0,1 0 0,16 50 0,35 77 0,-25-78 0,-32-83 0,10 29 0,-12-36 0,1 1 0,-1-1 0,0 1 0,0-1 0,0 1 0,0 0 0,0-1 0,0 1 0,0-1 0,0 1 0,-1-1 0,1 1 0,0-1 0,-1 1 0,1-1 0,-1 1 0,0-1 0,-1 3 0,1-4 0,0 1 0,0-1 0,1 1 0,-1-1 0,0 1 0,0-1 0,0 1 0,0-1 0,0 0 0,0 0 0,0 1 0,-1-1 0,1 0 0,0 0 0,0 0 0,0 0 0,0 0 0,0 0 0,0-1 0,0 1 0,0 0 0,0-1 0,0 1 0,0 0 0,0-1 0,-1 0 0,-29-17 0,28 16 0,-25-18 0,1-2 0,1-1 0,1-1 0,1-1 0,1-1 0,-32-46 0,38 46 0,2 0 0,0-1 0,1-1 0,2 0 0,1-1 0,2 0 0,-11-53 0,17 64 0,1 0 0,0 0 0,2 0 0,0 0 0,1 0 0,1 0 0,0 0 0,2 0 0,0 1 0,1-1 0,0 1 0,2 0 0,0 0 0,0 1 0,2 0 0,0 1 0,1 0 0,1 0 0,0 1 0,1 0 0,0 1 0,1 0 0,0 1 0,1 1 0,1 0 0,0 1 0,0 0 0,18-7 0,-7 6-22,0 1-1,1 1 1,0 1-1,0 2 0,0 1 1,1 1-1,0 1 1,0 2-1,0 0 1,0 2-1,0 2 0,0 0 1,0 1-1,49 16 1,-47-11-4,0 2 0,-1 1 0,0 1 0,-1 2 0,0 0 0,-1 2 0,-1 1 0,-1 1-1,-1 2 1,0 0 0,-2 1 0,39 50 0,-49-55-52,-1 2 0,0-1 0,-2 1-1,0 1 1,-1 0 0,-1 0-1,-1 0 1,-1 1 0,0 0 0,-2 0-1,0 0 1,-2 1 0,0-1-1,-1 0 1,-5 32 0,-16 55-6184</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42.482"/>
    </inkml:context>
    <inkml:brush xml:id="br0">
      <inkml:brushProperty name="width" value="0.05" units="cm"/>
      <inkml:brushProperty name="height" value="0.05" units="cm"/>
    </inkml:brush>
  </inkml:definitions>
  <inkml:trace contextRef="#ctx0" brushRef="#br0">611 151 24575,'6'-29'0,"-4"26"0,-1-1 0,0 0 0,0 0 0,0-1 0,0-6 0,-1 8 0,0-1 0,-1 1 0,1-1 0,-1 1 0,0 0 0,1-1 0,-2 1 0,1 0 0,0 0 0,0 0 0,-1-1 0,0 1 0,0 1 0,0-1 0,0 0 0,0 0 0,0 1 0,-4-4 0,1 3 0,1 0 0,-1 0 0,0 0 0,0 1 0,-1-1 0,1 1 0,0 0 0,-1 1 0,1 0 0,-8-2 0,-4 2 0,1 0 0,-1 1 0,0 0 0,1 2 0,-1 0 0,-26 6 0,18 0 0,1 0 0,0 2 0,0 0 0,1 2 0,0 0 0,1 1 0,-35 29 0,41-28 0,0 0 0,1 1 0,1 1 0,0 0 0,1 1 0,1 0 0,0 1 0,2 0 0,-17 37 0,24-44 0,-1-1 0,1 1 0,1 0 0,0-1 0,1 1 0,-1 0 0,2 0 0,0 0 0,0 1 0,1-1 0,1-1 0,0 1 0,0 0 0,1 0 0,0-1 0,7 15 0,-4-12 0,1 0 0,1-1 0,0 0 0,1 0 0,0-1 0,1 0 0,0-1 0,1 0 0,0 0 0,1-1 0,24 14 0,-12-10 49,2 0 0,-1-2 0,1-2-1,1 0 1,-1-1 0,33 4 0,-10-5-618,1-2 0,73-2 0,-16-8-6257</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43.207"/>
    </inkml:context>
    <inkml:brush xml:id="br0">
      <inkml:brushProperty name="width" value="0.05" units="cm"/>
      <inkml:brushProperty name="height" value="0.05" units="cm"/>
    </inkml:brush>
  </inkml:definitions>
  <inkml:trace contextRef="#ctx0" brushRef="#br0">136 285 24575,'-15'-50'0,"-3"0"0,-35-70 0,50 111 0,-2 0 0,0 1 0,0-1 0,0 1 0,-9-9 0,14 16 0,0 1 0,0 0 0,0 0 0,0-1 0,-1 1 0,1 0 0,0 0 0,0 0 0,0-1 0,-1 1 0,1 0 0,0 0 0,0 0 0,0 0 0,-1 0 0,1-1 0,0 1 0,0 0 0,-1 0 0,1 0 0,0 0 0,0 0 0,-1 0 0,1 0 0,0 0 0,0 0 0,-1 0 0,1 0 0,0 0 0,0 0 0,-1 0 0,1 0 0,0 0 0,0 0 0,-1 0 0,1 1 0,0-1 0,0 0 0,-1 0 0,1 0 0,0 0 0,-1 1 0,-2 13 0,5 20 0,10 33 0,32 97 0,-11-45 0,-13-39 0,-3 0 0,-4 1 0,3 90 0,-14-188 0,0-1 0,0 1 0,2 0 0,0 0 0,11-28 0,-7 25 0,0 1 0,1 0 0,1 1 0,1 0 0,16-21 0,-24 35 0,1 0 0,-1 0 0,1 0 0,0 0 0,0 1 0,0 0 0,1 0 0,-1 0 0,1 1 0,0-1 0,-1 1 0,1 0 0,0 0 0,0 1 0,0-1 0,1 1 0,-1 0 0,0 1 0,0-1 0,0 1 0,1 0 0,-1 1 0,0-1 0,1 1 0,-1 0 0,0 0 0,0 0 0,0 1 0,0 0 0,0 0 0,-1 0 0,1 1 0,0-1 0,-1 1 0,0 0 0,1 1 0,-1-1 0,-1 1 0,1-1 0,4 6 0,0 2 0,0 0 0,-1 0 0,0 0 0,-1 1 0,0 0 0,6 20 0,17 78 0,-26-97 0,-2-10 0,0 0 0,-1 0 0,1 1 0,0-1 0,1 0 0,-1-1 0,1 1 0,-1 0 0,1 0 0,0-1 0,0 1 0,0-1 0,4 5 0,-4-6 0,0 1 0,1-1 0,-1 0 0,0 0 0,1 0 0,-1-1 0,0 1 0,1 0 0,-1-1 0,1 1 0,0-1 0,-1 0 0,1 0 0,-1 0 0,1 0 0,-1-1 0,1 1 0,2-1 0,11-3 0,-1-1 0,1 0 0,-1-1 0,0 0 0,26-17 0,-19 9 0,-1-1 0,38-34 0,-55 46 0,0-1 0,0 0 0,-1 0 0,1 0 0,-1-1 0,0 1 0,3-8 0,-5 10 0,0-1 0,0 1 0,-1-1 0,1 1 0,-1-1 0,0 1 0,0-1 0,0 1 0,0-1 0,0 1 0,0-1 0,-1 1 0,1-1 0,-1 1 0,0-1 0,0 1 0,-1-4 0,2 6 0,-1-1 0,1 0 0,0 1 0,-1-1 0,1 0 0,0 0 0,-1 0 0,1 1 0,0-1 0,0 0 0,0 0 0,0 0 0,0 1 0,0-1 0,0 0 0,0 0 0,0 0 0,1 1 0,-1-1 0,0 0 0,0 0 0,1 0 0,-1 1 0,0-1 0,1 0 0,-1 1 0,1-1 0,-1 0 0,1 1 0,-1-1 0,1 1 0,0-1 0,-1 0 0,1 1 0,0 0 0,-1-1 0,1 1 0,0-1 0,-1 1 0,1 0 0,0-1 0,0 1 0,0 0 0,-1 0 0,1 0 0,1 0 0,6-2 0,0 1 0,0 1 0,0 0 0,8 0 0,-4 1 0,88-6 0,-88 4 0,0-1 0,1 0 0,-1-1 0,0-1 0,0 0 0,11-6 0,-17 7 0,-1-2 0,1 1 0,-1-1 0,0 0 0,0 0 0,0 0 0,-1-1 0,0 1 0,0-1 0,0 0 0,-1-1 0,0 1 0,0 0 0,-1-1 0,0 0 0,0 0 0,0 1 0,0-8 0,-1 9 0,0 0 0,-1 1 0,0-1 0,0 0 0,0 0 0,-1 1 0,0-1 0,1 0 0,-2 1 0,1-1 0,0 1 0,-3-6 0,2 7 0,0 0 0,0 1 0,1-1 0,-1 1 0,-1-1 0,1 1 0,0 0 0,-1 0 0,1 0 0,-1 0 0,1 1 0,-1-1 0,0 0 0,0 1 0,0 0 0,0 0 0,0 0 0,0 0 0,-5-1 0,1 2 0,0-1 0,0 1 0,-1 0 0,1 0 0,0 1 0,0 0 0,0 1 0,0-1 0,0 1 0,0 1 0,0-1 0,0 1 0,1 0 0,-1 1 0,1-1 0,0 1 0,0 1 0,-9 8 0,8-7 0,1 0 0,0 1 0,0-1 0,1 1 0,0 1 0,0-1 0,0 1 0,1-1 0,1 1 0,-1 0 0,1 1 0,0-1 0,1 1 0,0-1 0,-1 12 0,3-8 0,0-1 0,0 0 0,2 1 0,-1-1 0,1 0 0,1 0 0,0 0 0,1 0 0,0-1 0,0 1 0,1-1 0,1 0 0,0-1 0,0 1 0,12 14 0,-8-14 0,0 0 0,0 0 0,0-1 0,1 0 0,1-1 0,-1 0 0,1-1 0,1 0 0,-1-1 0,1-1 0,0 0 0,19 5 0,17-1-1365,-6-5-5461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33.332"/>
    </inkml:context>
    <inkml:brush xml:id="br0">
      <inkml:brushProperty name="width" value="0.05" units="cm"/>
      <inkml:brushProperty name="height" value="0.05" units="cm"/>
    </inkml:brush>
  </inkml:definitions>
  <inkml:trace contextRef="#ctx0" brushRef="#br0">1 221 24575,'31'-2'0,"1"-1"0,55-13 0,-7 1 0,318-25 0,3 23 0,-185 10 0,1751-41-2281,-489 0 2153,-1451 47 189,-19 1 146,1 0-1,0 0 1,-1-1 0,1 0-1,-1-1 1,1 0 0,14-5-1,-23 7-202,0 0-1,0 0 1,0 0-1,0 0 0,0 0 1,0 0-1,0 0 1,0 0-1,0-1 0,1 1 1,-1 0-1,0 0 1,0 0-1,0 0 1,0 0-1,0 0 0,0 0 1,0 0-1,0 0 1,0 0-1,0 0 1,0 0-1,0 0 0,0 0 1,0-1-1,0 1 1,0 0-1,0 0 1,0 0-1,0 0 0,0 0 1,0 0-1,0 0 1,0 0-1,0 0 0,0 0 1,0 0-1,0 0 1,0-1-1,0 1 1,0 0-1,0 0 0,0 0 1,0 0-1,0 0 1,0 0-1,0 0 1,-1 0-1,1 0 0,0 0 1,0 0-1,0 0 1,0 0-1,0 0 0,0 0 1,0 0-1,0 0 1,0 0-1,0 0 1,0 0-1,0 0 0,0 0 1,-1 0-1,1 0 1,0 0-1,-9-4 223,-11 1 17,5 3-584,-1 0 0,1 1-1,-19 3 1,11 1-6485</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2:43.931"/>
    </inkml:context>
    <inkml:brush xml:id="br0">
      <inkml:brushProperty name="width" value="0.05" units="cm"/>
      <inkml:brushProperty name="height" value="0.05" units="cm"/>
    </inkml:brush>
  </inkml:definitions>
  <inkml:trace contextRef="#ctx0" brushRef="#br0">73 441 24575,'2'-14'0,"-1"0"0,2 0 0,0 0 0,1 0 0,9-21 0,1-8 0,-8 23 0,2 1 0,16-32 0,-24 51 0,0-1 0,1 1 0,-1 0 0,0 0 0,0 0 0,0 0 0,1-1 0,-1 1 0,0 0 0,0 0 0,0 0 0,0-1 0,0 1 0,1 0 0,-1 0 0,0-1 0,0 1 0,0 0 0,0 0 0,0-1 0,0 1 0,0 0 0,0-1 0,0 1 0,0 0 0,0 0 0,0-1 0,0 1 0,0 0 0,0 0 0,0-1 0,0 1 0,-1 0 0,1 0 0,0-1 0,0 1 0,0 0 0,0 0 0,0 0 0,-1-1 0,1 1 0,-12 5 0,-14 15 0,13-8 0,0 0 0,1 1 0,1 1 0,0 0 0,1 0 0,-14 28 0,21-36 0,0 0 0,0 0 0,1 0 0,0 0 0,0 1 0,1-1 0,0 1 0,0-1 0,0 1 0,0-1 0,1 1 0,1-1 0,-1 1 0,1-1 0,0 1 0,0-1 0,1 1 0,0-1 0,0 0 0,0 0 0,4 7 0,-2-8 0,0 0 0,0 0 0,1-1 0,-1 1 0,1-1 0,0 0 0,0-1 0,0 1 0,1-1 0,-1 0 0,1 0 0,0-1 0,0 1 0,0-1 0,0-1 0,8 2 0,8 1 0,0-1 0,1-1 0,27 0 0,-34-3 0,0 0 0,-1-1 0,1 0 0,0-1 0,-1-1 0,1-1 0,-1 0 0,0 0 0,27-16 0,-33 15 0,0 1 0,-1-1 0,1-1 0,-2 0 0,1 0 0,0 0 0,-1-1 0,-1 0 0,1 0 0,-2-1 0,1 0 0,-1 0 0,0 0 0,-1-1 0,0 1 0,3-13 0,-3 3 0,0-1 0,-2 1 0,0-1 0,-2 0 0,0 0 0,-4-27 0,-2 3 0,-22-74 0,18 92 0,10 26 0,0-1 0,-1 1 0,1-1 0,0 1 0,0 0 0,0-1 0,-1 1 0,1 0 0,0 0 0,0-1 0,-1 1 0,1 0 0,0-1 0,-1 1 0,1 0 0,0 0 0,-1 0 0,1-1 0,0 1 0,-1 0 0,1 0 0,0 0 0,-1 0 0,1 0 0,-1 0 0,1 0 0,0 0 0,-1 0 0,1 0 0,-1 0 0,1 0 0,0 0 0,-1 0 0,1 0 0,0 0 0,-1 0 0,1 0 0,-1 0 0,1 1 0,0-1 0,-1 0 0,1 0 0,0 0 0,-1 1 0,1-1 0,0 0 0,0 0 0,-1 1 0,1-1 0,0 0 0,0 1 0,-1-1 0,1 0 0,0 1 0,0-1 0,0 0 0,0 1 0,-1-1 0,1 1 0,0-1 0,0 0 0,0 1 0,0 0 0,-4 9 0,0 0 0,0 1 0,1 0 0,1-1 0,-2 16 0,-3 60 0,6-65 0,0 7 0,-5 131 0,7-130 0,1 0 0,1 1 0,9 37 0,-10-62 0,-1 0 0,1 0 0,0-1 0,0 1 0,0 0 0,0-1 0,1 0 0,0 1 0,0-1 0,7 6 0,-9-8 0,1-1 0,0 1 0,0-1 0,0 0 0,0 1 0,0-1 0,0 0 0,0 0 0,0-1 0,0 1 0,0 0 0,1-1 0,-1 1 0,0-1 0,1 0 0,-1 0 0,0 0 0,1 0 0,-1 0 0,0 0 0,0 0 0,1-1 0,-1 0 0,0 1 0,4-3 0,3-1 0,-1-1 0,0 0 0,0 0 0,0-1 0,-1 0 0,0 0 0,0-1 0,-1 0 0,0 0 0,0-1 0,8-13 0,-5 6 0,-1 0 0,0-1 0,-2 1 0,0-1 0,7-28 0,-11 18 0,-5 15 0,3 11 0,-1 0 0,1 0 0,0 0 0,0 0 0,-1 0 0,1 0 0,0-1 0,0 1 0,-1 0 0,1 0 0,0 0 0,-1 0 0,1 0 0,0 0 0,0 0 0,-1 0 0,1 0 0,0 0 0,0 1 0,-1-1 0,1 0 0,0 0 0,-1 0 0,1 0 0,0 0 0,0 0 0,0 0 0,-1 1 0,1-1 0,0 0 0,0 0 0,-1 0 0,1 1 0,0-1 0,0 0 0,-1 2 0,0-1 0,0 1 0,0-1 0,0 1 0,0-1 0,0 1 0,0 0 0,1 0 0,-1-1 0,1 1 0,0 0 0,-1 0 0,1-1 0,0 1 0,0 0 0,0 0 0,0 2 0,5 35 0,-4-33 0,2 10 0,0-1 0,1 0 0,1 0 0,0-1 0,1 1 0,1-1 0,0 0 0,1-1 0,14 20 0,-15-24 0,2 0 0,-1 0 0,1-1 0,0 0 0,1-1 0,-1 0 0,2 0 0,-1-1 0,1 0 0,0-1 0,0 0 0,21 5 0,-9-3-1365,-3-1-5461</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20.671"/>
    </inkml:context>
    <inkml:brush xml:id="br0">
      <inkml:brushProperty name="width" value="0.05" units="cm"/>
      <inkml:brushProperty name="height" value="0.05" units="cm"/>
    </inkml:brush>
  </inkml:definitions>
  <inkml:trace contextRef="#ctx0" brushRef="#br0">491 895 24575,'-4'-12'0,"1"1"0,0-1 0,0-1 0,2 1 0,-1 0 0,1 0 0,1 0 0,1-13 0,-1 7 0,4-71 0,19-115 0,-11 116 0,2-120 0,-14 196 0,0 1 0,-1-1 0,-1 1 0,0 0 0,0-1 0,-1 1 0,0 0 0,-8-16 0,9 24 0,0 0 0,0-1 0,0 1 0,0 1 0,0-1 0,0 0 0,-1 0 0,0 1 0,1-1 0,-1 1 0,0 0 0,0 0 0,0 0 0,0 0 0,-1 1 0,1-1 0,0 1 0,-1 0 0,1 0 0,-1 0 0,1 0 0,-1 1 0,1-1 0,-1 1 0,0 0 0,1 0 0,-1 0 0,1 1 0,-1-1 0,0 1 0,-3 1 0,-6 2 0,0 1 0,0 0 0,0 1 0,0 1 0,1 0 0,0 0 0,0 2 0,1-1 0,0 1 0,1 1 0,-17 19 0,2 1 0,1 2 0,2 0 0,-20 37 0,21-26-27,1 1 0,2 1-1,2 1 1,2 0-1,2 1 1,2 0 0,2 1-1,2 0 1,3 0 0,2 50-1,7 11-47,5 0 0,5-1 0,38 141-1,-45-215 76,44 192 0,-41-161 0,6 98 0,-17-146-253,-1 1 0,-1-1 0,0 0 0,-4 17 0,-4-4-6071</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20.842"/>
    </inkml:context>
    <inkml:brush xml:id="br0">
      <inkml:brushProperty name="width" value="0.05" units="cm"/>
      <inkml:brushProperty name="height" value="0.05" units="cm"/>
    </inkml:brush>
  </inkml:definitions>
  <inkml:trace contextRef="#ctx0" brushRef="#br0">0 224 24575,'0'-7'0,"0"-4"0,0-4 0,0-3 0,6-1 0,6-1 0,3 1 0,6-1 0,5 1 0,5 0 0,3 4 0,2 0 0,2 4 0,0 3 0,-4 3 0,-6 2-8191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21.017"/>
    </inkml:context>
    <inkml:brush xml:id="br0">
      <inkml:brushProperty name="width" value="0.05" units="cm"/>
      <inkml:brushProperty name="height" value="0.05" units="cm"/>
    </inkml:brush>
  </inkml:definitions>
  <inkml:trace contextRef="#ctx0" brushRef="#br0">1 1 24575,'3'0'0,"4"0"0,2 3 0,1 4 0,-1 7 0,5 11 0,3 7 0,5 8 0,8 6 0,8 2 0,7 1 0,5 0 0,8-3 0,2-5 0,1-8 0,-4-9 0,-12-8-8191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21.168"/>
    </inkml:context>
    <inkml:brush xml:id="br0">
      <inkml:brushProperty name="width" value="0.05" units="cm"/>
      <inkml:brushProperty name="height" value="0.05" units="cm"/>
    </inkml:brush>
  </inkml:definitions>
  <inkml:trace contextRef="#ctx0" brushRef="#br0">244 96 24575,'-3'-6'0,"-7"-8"0,-6-9 0,-2 0 0,-2 4 0,-4 9 0,-1 11 0,2 13 0,0 16 0,2 12 0,0 9 0,5 8 0,5 3 0,3 1 0,5-5 0,1-5 0,2-12-8191</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21.540"/>
    </inkml:context>
    <inkml:brush xml:id="br0">
      <inkml:brushProperty name="width" value="0.05" units="cm"/>
      <inkml:brushProperty name="height" value="0.05" units="cm"/>
    </inkml:brush>
  </inkml:definitions>
  <inkml:trace contextRef="#ctx0" brushRef="#br0">66 146 24575,'-24'-47'0,"-15"-33"0,39 80 0,-1-1 0,1 0 0,0 0 0,-1 0 0,1 0 0,0 0 0,0 0 0,-1 0 0,1 0 0,0 0 0,0 0 0,0 1 0,0-1 0,0 0 0,0 0 0,1-2 0,-1 3 0,0 0 0,1 0 0,-1-1 0,0 1 0,1 0 0,-1 0 0,0 0 0,1 0 0,-1 0 0,0-1 0,1 1 0,-1 0 0,0 0 0,1 0 0,-1 0 0,0 0 0,1 0 0,-1 0 0,0 0 0,1 0 0,-1 0 0,0 0 0,1 0 0,-1 1 0,0-1 0,1 0 0,-1 0 0,1 0 0,28 19 0,-12-3 0,-1 1 0,0 1 0,16 23 0,14 18 0,-46-59 0,1 0 0,-1 1 0,0-1 0,1 0 0,-1 0 0,1 1 0,-1-1 0,0 0 0,1 0 0,-1 1 0,1-1 0,-1 0 0,1 0 0,-1 0 0,1 0 0,-1 0 0,0 0 0,1 0 0,-1 0 0,1 0 0,-1 0 0,1 0 0,-1 0 0,1 0 0,-1 0 0,1 0 0,-1 0 0,1-1 0,-1 1 0,0 0 0,1 0 0,-1 0 0,1-1 0,-1 1 0,0 0 0,1-1 0,-1 1 0,0 0 0,1-1 0,-1 1 0,0 0 0,1-1 0,-1 1 0,0-1 0,0 0 0,15-25 0,-11 17 0,6-9 0,1 1 0,21-26 0,-29 38 0,1 1 0,-1 0 0,1 0 0,0 1 0,0-1 0,1 1 0,-1 0 0,1 0 0,0 0 0,0 1 0,0 0 0,0 0 0,0 0 0,0 0 0,6 0 0,-8 2 0,-1 0 0,1 0 0,-1 0 0,0 1 0,0-1 0,1 1 0,-1-1 0,0 1 0,0 0 0,1 0 0,-1 0 0,0 0 0,0 0 0,0 1 0,0-1 0,-1 1 0,1-1 0,0 1 0,-1 0 0,1-1 0,-1 1 0,1 0 0,-1 0 0,0 0 0,0 0 0,0 0 0,0 1 0,1 3 0,3 8 0,0 0 0,-1 1 0,2 20 0,-3-20 0,29 172-1365,-21-130-5461</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22.677"/>
    </inkml:context>
    <inkml:brush xml:id="br0">
      <inkml:brushProperty name="width" value="0.05" units="cm"/>
      <inkml:brushProperty name="height" value="0.05" units="cm"/>
    </inkml:brush>
  </inkml:definitions>
  <inkml:trace contextRef="#ctx0" brushRef="#br0">1271 273 24575,'11'-11'0,"-1"0"0,16-24 0,-23 32 0,0-1 0,-1 0 0,0 0 0,0 0 0,0-1 0,-1 1 0,1 0 0,-1-1 0,0 1 0,0-1 0,-1 1 0,1-1 0,-1-8 0,-1 10 0,0 0 0,1 1 0,-1-1 0,-1 1 0,1-1 0,0 1 0,-1 0 0,1-1 0,-1 1 0,0 0 0,1 0 0,-1 0 0,0 0 0,0 0 0,0 1 0,-1-1 0,1 0 0,0 1 0,-1 0 0,-4-2 0,-6-3 0,0 1 0,-24-6 0,32 10 0,-73-17 0,-115-10 0,-84 8 0,149 12 0,83 5 0,1 1 0,-1 2 0,1 2 0,0 1 0,-52 13 0,92-16 0,0 1 0,0 0 0,1 1 0,-1-1 0,1 1 0,-1-1 0,1 1 0,0 0 0,0 0 0,-1 1 0,-4 4 0,7-5 0,0-1 0,0 1 0,0 0 0,0-1 0,0 1 0,0 0 0,1 0 0,-1-1 0,1 1 0,0 0 0,-1 0 0,1 0 0,0 0 0,0 0 0,0-1 0,0 1 0,0 0 0,1 0 0,-1 0 0,0 0 0,1 0 0,-1-1 0,1 1 0,0 0 0,0 0 0,1 1 0,8 16 0,1-1 0,16 20 0,13 20 0,-18-16-30,-1 1 0,-3 1-1,-1 1 1,-3 0 0,-1 1 0,-2 0-1,8 89 1,-12-36-120,-5 1 0,-19 173 0,-54 199-251,-25-3-151,-45 267 43,51 82 94,88-793 402,-1 138 232,4-148-33,1 1 0,0 0 0,1-1 0,0 0 0,1 0 0,1 0 0,1 0 0,7 15 0,-9-24-159,0 0 0,1 0 1,0 0-1,0-1 0,0 0 0,0 0 1,1 0-1,0-1 0,0 1 0,0-2 1,0 1-1,1-1 0,0 1 0,-1-2 1,1 1-1,0-1 0,11 2 0,12 1 39,-1-1-1,60 0 0,-71-4-62,916-33-1050,-821 26 880,628-70-2031,-588 50-2581</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23.640"/>
    </inkml:context>
    <inkml:brush xml:id="br0">
      <inkml:brushProperty name="width" value="0.05" units="cm"/>
      <inkml:brushProperty name="height" value="0.05" units="cm"/>
    </inkml:brush>
  </inkml:definitions>
  <inkml:trace contextRef="#ctx0" brushRef="#br0">1315 132 24575,'-5'-1'0,"0"-1"0,0 0 0,1 0 0,-1 0 0,1 0 0,0-1 0,0 0 0,-8-6 0,7 6 0,3 1 0,-1 0 0,1 0 0,-1-1 0,1 1 0,0 0 0,-4-5 0,6 6 0,-1 0 0,1 1 0,0-1 0,0 1 0,-1-1 0,1 0 0,0 1 0,0-1 0,0 1 0,0-1 0,-1 0 0,1 1 0,0-1 0,0 0 0,0 1 0,0-1 0,1 0 0,-1 1 0,0-1 0,0 0 0,0 1 0,0-1 0,1 1 0,-1-1 0,0 0 0,1 1 0,-1-1 0,0 1 0,1-1 0,-1 1 0,1-1 0,-1 1 0,1-1 0,-1 1 0,1 0 0,-1-1 0,1 1 0,-1 0 0,1-1 0,0 1 0,0 0 0,15-7 0,0 1 0,0 1 0,1 1 0,0 1 0,-1 0 0,30-1 0,-13 1 0,648-21-1015,-551 24 940,456 6 75,-2 30 0,-568-34 0,4 0 0,-1 0 0,27 7 0,-44-8 16,0-1-1,-1 1 1,1 0 0,0 0-1,0-1 1,-1 1 0,1 0 0,0 1-1,-1-1 1,1 0 0,-1 0-1,1 1 1,-1-1 0,0 1-1,0-1 1,1 1 0,-1-1-1,0 1 1,-1 0 0,1 0 0,0-1-1,0 1 1,-1 0 0,1 0-1,0 3 1,0 3 84,-1 0 0,0 0 0,-1 0-1,1 0 1,-3 9 0,0 5-17,-4 86-211,4 0-1,23 204 0,72 211-257,-30-267 386,183 476 0,-168-544 0,83 210 0,-24 8 0,-80-173-32,-49-192 72,-2 0 0,-2 0 1,-3 73-1,-2-91 30,-1-1-1,-1 1 1,-1-1 0,-1 0-1,-14 33 1,14-43-49,0 1-1,0-1 0,-2 0 1,1-1-1,-1 0 1,-1 0-1,0 0 1,-1-1-1,0-1 1,-15 12-1,0-5-15,-1 0 0,-1-2 0,0-1 0,-1-1 0,-1-2 0,0-1 0,0-1 0,-45 7 0,-18-4-116,-138-1 0,-232-22-1185,-1-22-249,123 8 998,-1465-37-1671,1402 60 765,247 0 498</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25.634"/>
    </inkml:context>
    <inkml:brush xml:id="br0">
      <inkml:brushProperty name="width" value="0.05" units="cm"/>
      <inkml:brushProperty name="height" value="0.05" units="cm"/>
    </inkml:brush>
  </inkml:definitions>
  <inkml:trace contextRef="#ctx0" brushRef="#br0">18 0 24575,'0'1'0,"0"-1"0,0 1 0,0-1 0,0 1 0,0-1 0,0 1 0,-1-1 0,1 1 0,0-1 0,0 1 0,-1-1 0,1 0 0,0 1 0,-1-1 0,1 1 0,0-1 0,-1 0 0,1 1 0,0-1 0,-1 0 0,1 0 0,-1 1 0,1-1 0,-1 0 0,1 0 0,-1 0 0,1 1 0,-1-1 0,1 0 0,-1 0 0,1 0 0,-1 0 0,1 0 0,-1 0 0,1 0 0,-1 0 0,1 0 0,-1 0 0,0-1 0,-2-1 0,17-1 0,20 4 0,-1 1 0,52 10 0,-17-1 0,89 5 0,1-7 0,184-12 0,-181-15-1365,-103 6-5461</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29.549"/>
    </inkml:context>
    <inkml:brush xml:id="br0">
      <inkml:brushProperty name="width" value="0.05" units="cm"/>
      <inkml:brushProperty name="height" value="0.05" units="cm"/>
    </inkml:brush>
  </inkml:definitions>
  <inkml:trace contextRef="#ctx0" brushRef="#br0">471 29 24575,'-5'-12'0,"-2"-3"0,6 14 0,1 1 0,-1 0 0,1 0 0,-1 0 0,1 0 0,-1 0 0,1 0 0,-1 0 0,1 0 0,-1 0 0,1 0 0,-1 0 0,1 0 0,-1 0 0,1 0 0,-1 0 0,1 1 0,-1-1 0,1 0 0,-1 0 0,1 1 0,-1-1 0,1 0 0,0 1 0,-1-1 0,1 0 0,-1 1 0,1-1 0,0 1 0,-1-1 0,1 0 0,-1 2 0,-43 41 0,-76 58 0,83-74 0,-49 40 0,78-60 0,1 1 0,-1-1 0,2 1 0,-1 1 0,1-1 0,0 1 0,-8 19 0,13-26 0,-1 1 0,1 0 0,1 0 0,-1 0 0,0 0 0,1 0 0,0 0 0,-1 0 0,1 0 0,1 0 0,-1 0 0,0 0 0,1 0 0,-1 0 0,1 0 0,0 0 0,2 4 0,-1-3 0,0 0 0,1 0 0,0 0 0,0 0 0,0-1 0,0 1 0,0-1 0,1 0 0,0 0 0,4 3 0,6 3 0,0-2 0,1 1 0,0-2 0,0 0 0,23 5 0,-18-6 0,1-1 0,0-1 0,26 1 0,-68-3 0,-1 1 0,1 1 0,0 2 0,-35 10 0,18-2 0,1 1 0,-38 20 0,69-30 0,0-1 0,-1 1 0,1 0 0,1 1 0,-1 0 0,1-1 0,-6 7 0,10-10 0,0 1 0,0-1 0,1 0 0,-1 0 0,0 1 0,0-1 0,1 0 0,-1 1 0,1-1 0,-1 1 0,1-1 0,0 1 0,-1-1 0,1 1 0,0-1 0,0 1 0,0-1 0,0 1 0,0-1 0,1 1 0,-1-1 0,0 1 0,1-1 0,-1 0 0,1 1 0,-1-1 0,1 1 0,0-1 0,0 0 0,-1 0 0,1 1 0,0-1 0,0 0 0,0 0 0,0 0 0,0 0 0,1 0 0,-1 0 0,0 0 0,2 0 0,5 4 0,0 0 0,0-1 0,0 0 0,0-1 0,1 0 0,0 0 0,-1-1 0,1 0 0,0 0 0,0-1 0,10 0 0,8 0 0,-1-2 0,41-5 0,-28 0 0,0-1 0,-1-2 0,55-20 0,-79 23 0,-1 1 0,0-1 0,1-1 0,-2-1 0,1 0 0,-1 0 0,-1-1 0,1-1 0,-2 0 0,1 0 0,-1-1 0,13-18 0,-18 19 0,0-1 0,-1 1 0,0-1 0,-1 0 0,0 0 0,0-1 0,-1 1 0,-1 0 0,0-1 0,0 1 0,-1-1 0,-1 1 0,0-1 0,0 1 0,-1 0 0,-1-1 0,0 1 0,0 0 0,-1 0 0,0 1 0,-7-12 0,11 21 0,-1 0 0,1 0 0,-1 0 0,1 0 0,-1 0 0,1 0 0,-1 0 0,1 1 0,-1-1 0,0 0 0,1 0 0,-1 0 0,0 1 0,0-1 0,0 0 0,0 1 0,1-1 0,-1 1 0,0-1 0,-2 0 0,2 1 0,0 1 0,1-1 0,-1 0 0,1 1 0,-1-1 0,1 1 0,-1-1 0,1 1 0,-1 0 0,1-1 0,0 1 0,-1-1 0,1 1 0,0 0 0,-1-1 0,1 1 0,0 0 0,0-1 0,0 1 0,0 0 0,-1 0 0,1 0 0,-3 53 0,3-51 0,-10 167 0,3-52 0,16-134 0,6-20 0,-13 33 0,46-104 0,78-126 0,-117 217 0,-5 8 0,1 0 0,-1 1 0,1-1 0,0 1 0,1 0 0,0 1 0,0-1 0,0 1 0,12-9 0,-17 15 0,0-1 0,0 1 0,-1-1 0,1 1 0,0-1 0,0 1 0,0 0 0,0-1 0,0 1 0,0 0 0,0 0 0,-1 0 0,1-1 0,0 1 0,0 0 0,0 0 0,0 1 0,0-1 0,0 0 0,0 0 0,0 0 0,0 1 0,0-1 0,0 0 0,-1 1 0,1-1 0,1 1 0,-1 0 0,0 1 0,0-1 0,0 0 0,0 1 0,0-1 0,0 1 0,0-1 0,-1 1 0,1 0 0,-1-1 0,1 1 0,-1 0 0,1 2 0,0 7 0,-1 1 0,0-1 0,-2 16 0,2-26 0,-16 99 0,10-70 0,1 1 0,1 0 0,1 45 0,3-74 0,0-1 0,0 1 0,0 0 0,0 0 0,1-1 0,-1 1 0,1 0 0,-1-1 0,1 1 0,0 0 0,1 2 0,-2-4 0,1 1 0,-1-1 0,1 0 0,-1 1 0,0-1 0,1 0 0,-1 1 0,1-1 0,-1 0 0,1 0 0,-1 1 0,1-1 0,-1 0 0,1 0 0,-1 0 0,1 0 0,-1 0 0,1 0 0,-1 0 0,1 0 0,-1 0 0,1 0 0,-1 0 0,1 0 0,0 0 0,1-1 0,1 0 0,-1 0 0,0-1 0,1 1 0,-1-1 0,0 1 0,0-1 0,0 0 0,0 0 0,-1 0 0,1 0 0,0 0 0,1-3 0,46-80 0,-37 62 0,0 0 0,2 1 0,0 1 0,2 0 0,19-20 0,-33 39 0,0 0 0,-1 1 0,2-1 0,-1 0 0,0 1 0,0-1 0,0 1 0,1 0 0,-1 0 0,1 0 0,-1 0 0,1 0 0,-1 1 0,1-1 0,-1 1 0,1-1 0,0 1 0,3 0 0,-4 1 0,0-1 0,0 1 0,0-1 0,0 1 0,0 0 0,-1 0 0,1 0 0,0 0 0,0 0 0,-1 1 0,1-1 0,-1 0 0,1 1 0,-1-1 0,0 1 0,1 0 0,-1-1 0,0 1 0,0 0 0,0 0 0,0 0 0,-1-1 0,1 1 0,0 2 0,5 17 0,-1-1 0,-1 1 0,-2 0 0,2 26 0,-2-20 0,8 44 0,-10-69 0,0-1 0,0 1 0,1 0 0,-1 0 0,1-1 0,-1 1 0,1 0 0,0 0 0,-1-1 0,1 1 0,0-1 0,0 1 0,0-1 0,1 1 0,-1-1 0,0 0 0,0 0 0,1 1 0,-1-1 0,1 0 0,-1 0 0,1 0 0,-1 0 0,1-1 0,0 1 0,-1 0 0,1-1 0,3 1 0,-2-1 0,0 0 0,1 0 0,-1-1 0,0 0 0,0 1 0,0-1 0,0-1 0,0 1 0,0 0 0,0-1 0,0 1 0,0-1 0,-1 0 0,1 0 0,3-3 0,7-7 0,-1 0 0,-1-1 0,0 0 0,-1-1 0,0-1 0,-1 1 0,0-1 0,7-20 0,4-16 0,17-63 0,-32 94 0,-3 16 0,0 6 0,-1 15 0,0 24 0,-2 6 0,-1-2 0,3 0 0,7 58 0,-7-97 0,0 0 0,1 0 0,0 0 0,0 0 0,0 0 0,0-1 0,1 1 0,0-1 0,0 0 0,1 0 0,0 0 0,0 0 0,6 6 0,-4-5 0,1-2 0,0 1 0,-1 0 0,1-1 0,1-1 0,-1 1 0,1-1 0,-1 0 0,10 1 0,10 2 0,0-2 0,1-2 0,0 0 0,50-4 0,4-6-1365,-52 3-5461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34.393"/>
    </inkml:context>
    <inkml:brush xml:id="br0">
      <inkml:brushProperty name="width" value="0.05" units="cm"/>
      <inkml:brushProperty name="height" value="0.05" units="cm"/>
    </inkml:brush>
  </inkml:definitions>
  <inkml:trace contextRef="#ctx0" brushRef="#br0">199 1 24575,'24'0'0,"-20"0"0,-15 0 0,-13 0 0,1 1 0,-1 2 0,1 0 0,0 1 0,0 2 0,-39 14 0,61-20 0,1 0 0,-1 0 0,0 1 0,0-1 0,0 1 0,0-1 0,0 1 0,0-1 0,1 1 0,-1-1 0,0 1 0,1 0 0,-1-1 0,0 1 0,0 1 0,1-1 0,0-1 0,0 0 0,0 0 0,0 1 0,0-1 0,0 0 0,1 1 0,-1-1 0,0 0 0,0 0 0,0 1 0,1-1 0,-1 0 0,0 0 0,0 0 0,1 1 0,-1-1 0,0 0 0,0 0 0,1 0 0,-1 0 0,0 1 0,1-1 0,-1 0 0,0 0 0,1 0 0,-1 0 0,0 0 0,1 0 0,34 4 0,530-3-550,-272-3 107,3755 2-5648,-3967 0 6120,243 4 456,-232 2 1588,134 24 0,-216-28-1750,2 0 66,0 1 0,0 0-1,0 0 1,19 10 0,-25-9-1597</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30.200"/>
    </inkml:context>
    <inkml:brush xml:id="br0">
      <inkml:brushProperty name="width" value="0.05" units="cm"/>
      <inkml:brushProperty name="height" value="0.05" units="cm"/>
    </inkml:brush>
  </inkml:definitions>
  <inkml:trace contextRef="#ctx0" brushRef="#br0">145 99 24575,'-17'0'0,"6"1"0,0-1 0,1 0 0,-1-1 0,0 0 0,1 0 0,-1-1 0,1-1 0,0 1 0,-16-8 0,26 10 0,0 0 0,-1 0 0,1 0 0,0 0 0,-1 0 0,1 0 0,0-1 0,-1 1 0,1 0 0,0 0 0,0 0 0,-1-1 0,1 1 0,0 0 0,0 0 0,0-1 0,-1 1 0,1 0 0,0-1 0,0 1 0,0 0 0,0 0 0,-1-1 0,1 1 0,0 0 0,0-1 0,0 1 0,0 0 0,0-1 0,0 1 0,0 0 0,0-1 0,0 1 0,0 0 0,0-1 0,0 1 0,0 0 0,0-1 0,0 1 0,1 0 0,-1-1 0,0 1 0,0 0 0,0-1 0,0 1 0,1 0 0,-1 0 0,0-1 0,0 1 0,1 0 0,-1 0 0,0-1 0,0 1 0,1 0 0,-1 0 0,0 0 0,1 0 0,-1-1 0,0 1 0,1 0 0,-1 0 0,0 0 0,1 0 0,-1 0 0,0 0 0,1 0 0,-1 0 0,28-8 0,53-3 0,108-2 0,-128 10 0,0 1 108,208-20-1581,-235 16-5353</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30.481"/>
    </inkml:context>
    <inkml:brush xml:id="br0">
      <inkml:brushProperty name="width" value="0.05" units="cm"/>
      <inkml:brushProperty name="height" value="0.05" units="cm"/>
    </inkml:brush>
  </inkml:definitions>
  <inkml:trace contextRef="#ctx0" brushRef="#br0">33 68 24575,'-21'-28'0,"19"26"0,1 0 0,0 0 0,0 0 0,0 0 0,0 0 0,0-1 0,0 1 0,1 0 0,-1 0 0,1-1 0,-1 1 0,1-3 0,0 4 0,0 1 0,0-1 0,1 1 0,-1-1 0,0 1 0,0 0 0,1-1 0,-1 1 0,0-1 0,1 1 0,-1 0 0,0-1 0,1 1 0,-1 0 0,1 0 0,-1-1 0,0 1 0,1 0 0,-1 0 0,1-1 0,-1 1 0,1 0 0,-1 0 0,1 0 0,-1 0 0,1 0 0,-1 0 0,1 0 0,-1 0 0,0 0 0,1 0 0,-1 0 0,1 0 0,-1 0 0,1 0 0,-1 0 0,1 1 0,0-1 0,21 9 0,-19-8 0,19 10 0,-1 2 0,0 0 0,-1 1 0,0 1 0,-1 1 0,-1 1 0,0 1 0,-2 0 0,0 1 0,-1 0 0,14 24 0,-24-34 0,0 0 0,-1 0 0,0 0 0,0 1 0,-1 0 0,0 0 0,1 11 0,-3-17 0,-1 0 0,0 0 0,0 0 0,0 0 0,0 0 0,-1 0 0,1 0 0,-1 0 0,0 0 0,0 0 0,-1 0 0,1 0 0,-1-1 0,0 1 0,1-1 0,-2 1 0,1-1 0,0 0 0,-1 1 0,-5 4 0,1-2-195,0-1 0,-1 0 0,0 0 0,0-1 0,0 1 0,-15 4 0,-15 3-6631</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32.135"/>
    </inkml:context>
    <inkml:brush xml:id="br0">
      <inkml:brushProperty name="width" value="0.05" units="cm"/>
      <inkml:brushProperty name="height" value="0.05" units="cm"/>
    </inkml:brush>
  </inkml:definitions>
  <inkml:trace contextRef="#ctx0" brushRef="#br0">93 134 24575,'0'0'0,"1"0"0,-1-1 0,0 1 0,0 0 0,0 0 0,0-1 0,0 1 0,0 0 0,0 0 0,0-1 0,0 1 0,0 0 0,0 0 0,0-1 0,0 1 0,0 0 0,0 0 0,-1-1 0,1 1 0,0 0 0,0 0 0,0 0 0,0-1 0,0 1 0,0 0 0,-1 0 0,1 0 0,0-1 0,0 1 0,0 0 0,-1 0 0,1 0 0,0 0 0,0 0 0,0-1 0,-1 1 0,-7 6 0,-5 14 0,5 6 0,1-1 0,-6 38 0,4-14 0,-2-7 0,-6 33 0,16-67 0,-1 1 0,2 0 0,-1 0 0,2-1 0,-1 1 0,2 11 0,4-7 0,-2-18 0,2-22 0,-5-159 0,-1 16 0,0 163 0,0 0 0,1 0 0,0 0 0,0 0 0,1 0 0,0 0 0,0 0 0,1 1 0,0-1 0,4-7 0,-4 11 0,-1-1 0,1 1 0,0 0 0,0 0 0,0 0 0,1 0 0,-1 0 0,1 1 0,-1 0 0,1 0 0,0 0 0,0 0 0,0 0 0,0 1 0,0 0 0,1 0 0,6-1 0,0 0 0,-1 1 0,1 1 0,0 0 0,-1 1 0,1 0 0,-1 0 0,1 1 0,-1 0 0,0 1 0,12 4 0,-16-4 0,-1-1 0,1 1 0,-1 0 0,1 0 0,-1 0 0,0 1 0,0 0 0,0 0 0,-1 0 0,1 0 0,-1 1 0,0 0 0,-1 0 0,1 0 0,-1 0 0,0 0 0,0 1 0,4 9 0,-7-12 0,1-1 0,0 1 0,-1 0 0,0 0 0,1 0 0,-1 0 0,0 0 0,-1 0 0,1 0 0,0-1 0,-1 1 0,0 0 0,1 0 0,-1 0 0,-3 4 0,2-2 0,-1-1 0,0 1 0,0-1 0,-1 0 0,1 0 0,-1 0 0,0 0 0,-4 3 0,-9 4 0,-1 0 0,0 0 0,-28 11 0,33-17 0,-8 4 0,14-7 0,1 0 0,0 0 0,0 1 0,0 0 0,0 0 0,1 1 0,-1-1 0,1 1 0,-9 9 0,13-12 0,1-1 0,0 1 0,-1 0 0,1 0 0,0 0 0,0-1 0,0 1 0,0 0 0,-1 0 0,1 0 0,0 0 0,1-1 0,-1 1 0,0 0 0,0 0 0,0 0 0,0-1 0,1 1 0,-1 0 0,0 0 0,1-1 0,-1 1 0,0 0 0,1-1 0,-1 1 0,1 0 0,-1-1 0,1 1 0,0 0 0,-1-1 0,1 1 0,0-1 0,-1 1 0,1-1 0,1 1 0,30 16 0,-28-16 0,85 31 0,-68-26 0,-1 0 0,0 2 0,0 0 0,-1 1 0,32 20 0,-50-28 0,1 0 0,0 1 0,0-1 0,-1 0 0,1 1 0,0 0 0,-1-1 0,0 1 0,1 0 0,-1 0 0,0-1 0,0 1 0,0 0 0,0 0 0,0 0 0,0 0 0,-1 1 0,1-1 0,-1 0 0,1 0 0,-1 3 0,-1-3 0,1 0 0,-1 0 0,0 0 0,1 0 0,-1 0 0,0 0 0,0 0 0,-1-1 0,1 1 0,0 0 0,0-1 0,-1 1 0,1-1 0,-1 1 0,0-1 0,1 0 0,-1 0 0,0 0 0,0 0 0,0 0 0,1 0 0,-4 1 0,-16 6-136,1-2-1,-1 0 1,0-1-1,0-1 1,-1-1-1,1-1 1,-1 0-1,1-2 0,-42-5 1,40 1-6690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32.372"/>
    </inkml:context>
    <inkml:brush xml:id="br0">
      <inkml:brushProperty name="width" value="0.05" units="cm"/>
      <inkml:brushProperty name="height" value="0.05" units="cm"/>
    </inkml:brush>
  </inkml:definitions>
  <inkml:trace contextRef="#ctx0" brushRef="#br0">16 8 24575,'0'-3'0,"-3"-1"0,-2 4 0,1 4 0,1 8 0,4 8 0,5 4 0,1 4 0,3 4 0,0 2 0,-3 2 0,2-2 0,-1 0 0,-3-4 0,-1-3 0,-2-3 0,-1-6-8191</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32.651"/>
    </inkml:context>
    <inkml:brush xml:id="br0">
      <inkml:brushProperty name="width" value="0.05" units="cm"/>
      <inkml:brushProperty name="height" value="0.05" units="cm"/>
    </inkml:brush>
  </inkml:definitions>
  <inkml:trace contextRef="#ctx0" brushRef="#br0">555 374 24575,'-28'-80'0,"-54"-170"0,81 247 0,0-1 0,0 1 0,0-1 0,1 1 0,-1-1 0,1 0 0,0 1 0,0-5 0,0 8 0,0-1 0,0 1 0,0 0 0,1-1 0,-1 1 0,0-1 0,0 1 0,0 0 0,0 0 0,1-1 0,-1 1 0,0 0 0,0-1 0,1 1 0,-1 0 0,0 0 0,0-1 0,1 1 0,-1 0 0,0 0 0,1 0 0,-1-1 0,0 1 0,1 0 0,-1 0 0,0 0 0,1 0 0,-1 0 0,1 0 0,1 0 0,-1 0 0,1 0 0,-1 1 0,1-1 0,-1 1 0,1-1 0,-1 1 0,1-1 0,-1 1 0,1 0 0,0 1 0,232 165 0,-146-101 0,-59-44 0,80 63 0,-95-72 0,0 1 0,0 0 0,-2 0 0,22 32 0,-32-42 0,1-1 0,-1 1 0,0 0 0,0 0 0,-1 0 0,1 0 0,-1 0 0,0 0 0,0 0 0,0 0 0,0 0 0,-1 0 0,0 1 0,0-1 0,0 0 0,0 0 0,-1 0 0,1 1 0,-1-1 0,0 0 0,0 0 0,-1 0 0,1 0 0,-1 0 0,0 0 0,0-1 0,0 1 0,-1-1 0,1 1 0,-1-1 0,-6 6 0,0-1 0,-1-1 0,0 0 0,0 0 0,0-1 0,-1 0 0,0 0 0,-19 5 0,-88 20 0,112-30 0,-324 51-126,0-24-1832,213-20-4149</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34.781"/>
    </inkml:context>
    <inkml:brush xml:id="br0">
      <inkml:brushProperty name="width" value="0.05" units="cm"/>
      <inkml:brushProperty name="height" value="0.05" units="cm"/>
    </inkml:brush>
  </inkml:definitions>
  <inkml:trace contextRef="#ctx0" brushRef="#br0">144 187 24575,'10'-11'0,"-2"-2"0,1 1 0,-1-1 0,6-15 0,2-3 0,-14 28 0,0 1 0,-1-1 0,1 0 0,-1 0 0,0 0 0,0 0 0,0 0 0,-1 0 0,1 0 0,-1 0 0,1 0 0,-1 0 0,0-1 0,-1-4 0,1 6 0,-1 1 0,0-1 0,1 0 0,-1 1 0,0-1 0,0 1 0,0 0 0,0-1 0,-1 1 0,1 0 0,0-1 0,0 1 0,-1 0 0,1 0 0,-1 0 0,1 0 0,-1 0 0,1 1 0,-1-1 0,0 0 0,1 1 0,-1-1 0,0 1 0,0-1 0,1 1 0,-1 0 0,-2 0 0,-4-1 0,0 1 0,1 0 0,-1 0 0,0 1 0,1 0 0,-1 1 0,1-1 0,-1 1 0,-13 6 0,16-6 0,0 1 0,0-1 0,0 1 0,0 0 0,1 0 0,-1 1 0,1-1 0,-1 1 0,1 0 0,1 0 0,-1 1 0,0-1 0,1 1 0,-3 5 0,5-8 0,1 0 0,-1 0 0,1 0 0,-1 0 0,1 0 0,0 0 0,0 1 0,-1-1 0,2 0 0,-1 0 0,0 0 0,0 0 0,1 0 0,-1 1 0,1-1 0,0 0 0,0 0 0,-1 0 0,1-1 0,0 1 0,1 0 0,-1 0 0,0 0 0,1-1 0,-1 1 0,0-1 0,1 1 0,2 1 0,6 6 0,1-1 0,0-1 0,17 10 0,-22-13 0,26 12 0,35 13 0,-42-20 0,-1 2 0,-1 1 0,30 18 0,-51-29 0,0 1 0,0-1 0,0 1 0,0-1 0,0 1 0,0 0 0,-1 0 0,1-1 0,-1 1 0,1 0 0,-1 1 0,0-1 0,0 0 0,0 0 0,0 0 0,0 1 0,0-1 0,-1 1 0,1-1 0,0 4 0,-2-4 0,1 0 0,-1 1 0,1-1 0,-1 0 0,0 0 0,0 0 0,0 0 0,0 0 0,0 0 0,0 0 0,-1 0 0,1 0 0,-1 0 0,1-1 0,-1 1 0,0 0 0,0-1 0,1 0 0,-1 1 0,0-1 0,-4 2 0,-8 4 0,-1 0 0,-1 0 0,1-2 0,-27 7 0,-69 8 0,83-15 0,14-3 100,-25 4 105,36-6-344,1 0 0,-1 0 0,1 0-1,-1 0 1,1 0 0,-1-1 0,0 1 0,1-1-1,-1 0 1,1 1 0,-5-3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35.077"/>
    </inkml:context>
    <inkml:brush xml:id="br0">
      <inkml:brushProperty name="width" value="0.05" units="cm"/>
      <inkml:brushProperty name="height" value="0.05" units="cm"/>
    </inkml:brush>
  </inkml:definitions>
  <inkml:trace contextRef="#ctx0" brushRef="#br0">61 78 24575,'25'-8'0,"-1"0"0,0-2 0,34-20 0,-57 30 0,-1 0 0,0-1 0,1 1 0,-1 0 0,1 0 0,-1 0 0,0-1 0,1 1 0,-1 0 0,1 0 0,-1-1 0,0 1 0,1 0 0,-1-1 0,0 1 0,0 0 0,1-1 0,-1 1 0,0-1 0,0 1 0,0 0 0,1-1 0,-1 1 0,0-1 0,0 1 0,0-1 0,-11-1 0,-20 8 0,17-2 0,0 1 0,1-1 0,0 2 0,0 0 0,1 1 0,-1 0 0,1 0 0,1 1 0,-17 15 0,27-22 0,0 0 0,0 1 0,-1-1 0,1 0 0,0 1 0,0-1 0,0 1 0,0-1 0,0 1 0,1-1 0,-1 1 0,0 0 0,1-1 0,0 1 0,-1 0 0,1-1 0,0 1 0,-1 0 0,1 0 0,0-1 0,0 1 0,1 0 0,-1 0 0,0-1 0,1 1 0,-1 0 0,1-1 0,-1 1 0,1 0 0,0-1 0,-1 1 0,1-1 0,0 1 0,0-1 0,0 1 0,0-1 0,1 0 0,-1 1 0,0-1 0,1 0 0,-1 0 0,3 1 0,3 3 0,1 0 0,0 0 0,0-1 0,0-1 0,1 1 0,-1-1 0,10 1 0,7 2 0,0-1 0,0-2 0,29 0 0,-41-2 0,0-2 0,-1 0 0,1 0 0,0-1 0,0-1 0,-1 0 0,0 0 0,13-7 0,-22 9 0,0 0 0,-1 0 0,1 0 0,-1-1 0,1 0 0,-1 1 0,1-1 0,-1 0 0,0 0 0,0 0 0,0-1 0,0 1 0,0 0 0,-1-1 0,1 1 0,-1-1 0,1 1 0,-1-1 0,0 0 0,0 0 0,0 0 0,0 1 0,0-6 0,-1 4 0,-1 0 0,1 0 0,-1 1 0,1-1 0,-1 0 0,0 0 0,-1 1 0,1-1 0,-1 1 0,1-1 0,-1 1 0,0 0 0,0 0 0,-1 0 0,1 0 0,-1 0 0,-5-5 0,0 1-76,-1 0 1,0 1-1,0 0 0,-1 0 0,1 1 0,-1 1 0,0-1 0,-1 2 1,1-1-1,-1 1 0,1 1 0,-1 0 0,0 0 0,0 1 1,0 1-1,0 0 0,-21 2 0,16 3-6750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35.376"/>
    </inkml:context>
    <inkml:brush xml:id="br0">
      <inkml:brushProperty name="width" value="0.05" units="cm"/>
      <inkml:brushProperty name="height" value="0.05" units="cm"/>
    </inkml:brush>
  </inkml:definitions>
  <inkml:trace contextRef="#ctx0" brushRef="#br0">5 20 24575,'-3'0'0,"2"0"0,4 0 0,8 0 0,8 0 0,11-3 0,9-1 0,5 0 0,3 0 0,1 2 0,-5 1 0,-6 0 0,-8 1 0,-7 0-8191</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35.717"/>
    </inkml:context>
    <inkml:brush xml:id="br0">
      <inkml:brushProperty name="width" value="0.05" units="cm"/>
      <inkml:brushProperty name="height" value="0.05" units="cm"/>
    </inkml:brush>
  </inkml:definitions>
  <inkml:trace contextRef="#ctx0" brushRef="#br0">60 24 24575,'-3'0'0,"1"0"0,-1-1 0,0 0 0,0 0 0,0 0 0,1 0 0,-1 0 0,0 0 0,1-1 0,-3-1 0,3 1 0,-1 1 0,1-1 0,-1 1 0,1 0 0,-1 0 0,0 0 0,1 0 0,-6-1 0,32 26 0,48 29 0,-47-37 0,-1 2 0,-1 0 0,0 1 0,-2 1 0,27 33 0,-46-51 0,0 0 0,-1 0 0,1 1 0,-1-1 0,1 1 0,-1 0 0,0-1 0,0 1 0,0 0 0,0 0 0,-1 0 0,1-1 0,-1 1 0,0 0 0,0 0 0,0 0 0,0 0 0,0 0 0,-1 0 0,1-1 0,-2 6 0,0-5 0,0 1 0,0 0 0,0-1 0,0 0 0,-1 0 0,0 1 0,1-1 0,-1-1 0,0 1 0,-1 0 0,1-1 0,0 0 0,-1 1 0,-6 2 0,-5 1-73,-1 0 0,0-1 1,-32 6-1,29-6-1001,-5 0-5752</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36.357"/>
    </inkml:context>
    <inkml:brush xml:id="br0">
      <inkml:brushProperty name="width" value="0.05" units="cm"/>
      <inkml:brushProperty name="height" value="0.05" units="cm"/>
    </inkml:brush>
  </inkml:definitions>
  <inkml:trace contextRef="#ctx0" brushRef="#br0">203 132 24575,'-5'-2'0,"-9"-6"0,0 0 0,-1 2 0,1 0 0,-1 0 0,-1 2 0,1 0 0,-31-4 0,44 7 0,0 1 0,0 0 0,0 1 0,0-1 0,0 0 0,0 0 0,0 1 0,1-1 0,-1 1 0,0-1 0,0 1 0,0 0 0,1 0 0,-1 0 0,0 0 0,1 0 0,-1 0 0,1 0 0,-1 1 0,-1 1 0,2-1 0,0 1 0,-1-1 0,1 1 0,0-1 0,0 1 0,1-1 0,-1 1 0,0-1 0,1 1 0,0 0 0,-1-1 0,1 6 0,1 4 0,1-1 0,0 0 0,0 0 0,1 0 0,8 18 0,6 7 0,1-2 0,2 0 0,25 32 0,-44-65 0,-1 1 0,1-1 0,0 0 0,0 0 0,0 0 0,0 0 0,0 0 0,0 0 0,1 0 0,-1 0 0,2 1 0,-2-2 0,-1 0 0,0 0 0,0 0 0,1 0 0,-1 0 0,0 0 0,0 0 0,0 0 0,1-1 0,-1 1 0,0 0 0,0 0 0,0 0 0,1 0 0,-1-1 0,0 1 0,0 0 0,0 0 0,0 0 0,0-1 0,0 1 0,1 0 0,-1 0 0,0-1 0,0 1 0,0 0 0,0 0 0,0 0 0,0-1 0,0 1 0,0 0 0,0 0 0,0-1 0,0 1 0,0 0 0,0 0 0,0-1 0,0 1 0,-1-6 0,0-1 0,0 1 0,0 0 0,-3-8 0,-21-50 0,-11-39 0,32 91 0,1 0 0,1-1 0,0 0 0,1 1 0,0-1 0,2-17 0,-1 26 0,1 1 0,-1-1 0,1 1 0,0-1 0,0 1 0,0-1 0,0 1 0,1 0 0,-1-1 0,1 1 0,0 0 0,0 0 0,0 0 0,0 0 0,1 0 0,-1 1 0,1-1 0,4-3 0,-2 3 0,0 0 0,0 1 0,0 0 0,0 0 0,1 0 0,-1 0 0,1 1 0,-1 0 0,1 0 0,10 0 0,6 2 0,-1 0 0,1 2 0,-1 0 0,0 2 0,24 7 0,-23-5 0,27 12 0,-43-16 0,1 0 0,-1 1 0,1 0 0,-1 0 0,0 0 0,-1 1 0,1 0 0,4 5 0,-8-8 0,-1-1 0,0 0 0,0 1 0,0-1 0,0 1 0,-1-1 0,1 1 0,0-1 0,-1 1 0,1 0 0,0-1 0,-1 1 0,0 0 0,0-1 0,1 1 0,-1 0 0,0-1 0,0 1 0,0 0 0,-1 0 0,1 2 0,-2-1 0,1 0 0,0-1 0,-1 1 0,1-1 0,-1 0 0,1 1 0,-1-1 0,0 0 0,0 0 0,0 0 0,-1 0 0,-1 1 0,-9 5 0,1 0 0,-1-2 0,0 1 0,-15 4 0,23-10 0,-20 7 0,20-7 0,0 0 0,1 1 0,-1-1 0,0 1 0,0 0 0,1 1 0,-1-1 0,1 1 0,-7 5 0,10-8 0,1 1 0,0 0 0,-1-1 0,1 1 0,0 0 0,-1-1 0,1 1 0,0 0 0,0 0 0,0-1 0,0 1 0,0 0 0,0 0 0,0-1 0,0 1 0,0 0 0,0-1 0,0 1 0,0 0 0,0 0 0,0-1 0,1 1 0,-1 0 0,0-1 0,1 1 0,-1 0 0,0-1 0,1 1 0,-1-1 0,1 1 0,-1 0 0,1-1 0,-1 1 0,1-1 0,0 0 0,0 2 0,27 17 0,-24-16 0,24 13 0,1 1 0,32 25 0,-54-36 0,0 0 0,0 0 0,-1 0 0,0 1 0,0 0 0,-1 0 0,0 0 0,0 1 0,6 12 0,-10-18 0,0 0 0,-1 0 0,1 0 0,-1 0 0,1 0 0,-1 1 0,0-1 0,0 0 0,0 0 0,0 0 0,0 0 0,0 0 0,0 0 0,-1 1 0,1-1 0,-1 0 0,0 0 0,1 0 0,-1 0 0,-2 3 0,0-1 0,1-1 0,-1 0 0,0 0 0,1-1 0,-2 1 0,1 0 0,0-1 0,0 0 0,-1 0 0,-6 3 0,4-2 0,1 0 0,-1-1 0,-1 0 0,1-1 0,0 1 0,0-1 0,0 0 0,-1-1 0,1 1 0,-1-1 0,1 0 0,0-1 0,-1 0 0,-8-2 0,14 3-29,0-1-1,0 1 0,0-1 1,0 1-1,0-1 0,0 1 0,0-1 1,0 0-1,0 1 0,0-1 1,1 0-1,-1 0 0,0 0 1,0 0-1,1 0 0,-1 0 1,0 0-1,1 0 0,-1 0 1,1 0-1,0 0 0,-1 0 1,1 0-1,0 0 0,-1-1 1,1 1-1,0 0 0,0 0 1,0 0-1,0-1 0,0 1 0,0 0 1,1 0-1,-1 0 0,0 0 1,1 0-1,-1-1 0,0 1 1,1 0-1,-1 0 0,1 0 1,0 0-1,-1 0 0,1 0 1,1 0-1,11-19-6796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35.329"/>
    </inkml:context>
    <inkml:brush xml:id="br0">
      <inkml:brushProperty name="width" value="0.05" units="cm"/>
      <inkml:brushProperty name="height" value="0.05" units="cm"/>
    </inkml:brush>
  </inkml:definitions>
  <inkml:trace contextRef="#ctx0" brushRef="#br0">245 21 24575,'-60'-2'0,"29"1"0,0 1 0,-55 6 0,59 3 0,26-9 0,1 0 0,-1 0 0,1 0 0,0 0 0,-1 0 0,1 0 0,-1 0 0,1 1 0,-1-1 0,1 0 0,0 0 0,-1 1 0,1-1 0,0 0 0,-1 1 0,1-1 0,0 0 0,-1 1 0,1-1 0,0 0 0,0 1 0,0-1 0,-1 0 0,1 1 0,0-1 0,0 1 0,0-1 0,0 1 0,0-1 0,-1 0 0,1 1 0,0-1 0,0 1 0,0-1 0,0 1 0,0-1 0,1 1 0,-1-1 0,0 0 0,0 1 0,0-1 0,0 1 0,0-1 0,1 1 0,-1-1 0,0 0 0,0 1 0,1-1 0,-1 0 0,0 1 0,0-1 0,1 0 0,-1 1 0,0-1 0,1 0 0,-1 0 0,1 1 0,0-1 0,5 3 0,0 0 0,0 0 0,1-1 0,-1 0 0,1 0 0,-1 0 0,1-1 0,0 0 0,0-1 0,10 1 0,-4-1 0,325 7-277,6-22-294,-233 9 389,1760-47-6589,-933 48 5667,-5 7 3576,-271-1 2364,-738-1-4669,46 0-6928</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36.637"/>
    </inkml:context>
    <inkml:brush xml:id="br0">
      <inkml:brushProperty name="width" value="0.05" units="cm"/>
      <inkml:brushProperty name="height" value="0.05" units="cm"/>
    </inkml:brush>
  </inkml:definitions>
  <inkml:trace contextRef="#ctx0" brushRef="#br0">127 90 24575,'9'-1'0,"-1"0"0,0-1 0,0 0 0,13-4 0,-12 3 0,-16 5 0,1-1 0,0 1 0,0 0 0,0 1 0,0-1 0,-9 6 0,13-7 0,1 1 0,-1-1 0,1 0 0,-1 0 0,1 1 0,-1-1 0,1 1 0,0-1 0,0 1 0,0-1 0,0 1 0,0 0 0,0 0 0,0-1 0,0 1 0,1 0 0,-1 0 0,1 0 0,-1 0 0,1 0 0,0 0 0,0 0 0,0 0 0,0 0 0,0 0 0,0 0 0,1 3 0,1 0 0,0 0 0,0 0 0,0 0 0,1 0 0,0-1 0,0 1 0,0-1 0,0 0 0,1 1 0,0-1 0,0-1 0,0 1 0,0-1 0,0 1 0,1-1 0,-1 0 0,1-1 0,6 3 0,6 3 0,1-1 0,0 0 0,35 6 0,-34-9 0,1-1 0,-1-1 0,0-1 0,1 0 0,21-3 0,-32 1 0,0-1 0,0 1 0,0-1 0,0 0 0,-1-1 0,1 0 0,-1-1 0,1 0 0,-1 0 0,-1 0 0,1-1 0,0-1 0,7-6 0,-13 10 0,1 0 0,-1-1 0,0 1 0,0-1 0,0 1 0,0-1 0,0 1 0,-1-1 0,1 0 0,-1 0 0,0 0 0,0 0 0,0 0 0,0 0 0,0 0 0,-1-1 0,1 1 0,-1 0 0,0 0 0,0 0 0,0-1 0,0 1 0,-1 0 0,0 0 0,1 0 0,-1 0 0,0-1 0,0 1 0,0 1 0,-1-1 0,1 0 0,-4-4 0,0 0 0,-1 0 0,1 1 0,-1 0 0,-1 0 0,1 0 0,-1 1 0,0 0 0,0 0 0,0 1 0,-1 0 0,-10-5 0,-11-1 69,0 2-1,0 0 0,0 2 0,-53-4 1,-120 7-1776,120 6-5119</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40.872"/>
    </inkml:context>
    <inkml:brush xml:id="br0">
      <inkml:brushProperty name="width" value="0.05" units="cm"/>
      <inkml:brushProperty name="height" value="0.05" units="cm"/>
    </inkml:brush>
  </inkml:definitions>
  <inkml:trace contextRef="#ctx0" brushRef="#br0">69 81 24575,'-65'8'0,"61"-10"0,11-1 0,15-4 0,58-8 21,107-6-1,84 10-206,-261 10 168,1188 13-797,-1163-11 814,61 1 1,-90-3 42,-7-1 69,-14-6 225,-26-5 154,3 3-1855,3 1-5461</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43.311"/>
    </inkml:context>
    <inkml:brush xml:id="br0">
      <inkml:brushProperty name="width" value="0.05" units="cm"/>
      <inkml:brushProperty name="height" value="0.05" units="cm"/>
    </inkml:brush>
  </inkml:definitions>
  <inkml:trace contextRef="#ctx0" brushRef="#br0">28 0 24575,'-19'11'0,"10"-6"0,24-6 0,95-9 0,162 5 0,-215 6 0,692 36-488,-94-1 87,-596-35 401,-15 1 0,87-7 0,-127 4 0,0 1 0,0-1 0,0 0 0,0 0 0,6-4 0,-9 5 0,-1 0 0,0 0 0,1 0 0,-1 0 0,0-1 0,0 1 0,1 0 0,-1 0 0,0 0 0,1-1 0,-1 1 0,0 0 0,0-1 0,0 1 0,1 0 0,-1-1 0,0 1 0,0 0 0,0-1 0,0 1 0,0 0 0,1-1 0,-1 1 0,0 0 0,0-1 0,-1 0 0,1 0 0,0 0 0,-1 1 0,1-1 0,-1 0 0,1 1 0,-1-1 0,1 1 0,-1-1 0,1 0 0,-1 1 0,0-1 0,1 1 0,-1 0 0,0-1 0,1 1 0,-2-1 0,-26-11-1217,-5-1-4868</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43.720"/>
    </inkml:context>
    <inkml:brush xml:id="br0">
      <inkml:brushProperty name="width" value="0.05" units="cm"/>
      <inkml:brushProperty name="height" value="0.05" units="cm"/>
    </inkml:brush>
  </inkml:definitions>
  <inkml:trace contextRef="#ctx0" brushRef="#br0">1 152 24575,'110'-5'0,"111"-19"0,-63 5 0,274-14 0,23-2 0,-436 33 42,13-1-511,0-1 0,50-14 0,-57 9-6357</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8:44"/>
    </inkml:context>
    <inkml:brush xml:id="br0">
      <inkml:brushProperty name="width" value="0.05" units="cm"/>
      <inkml:brushProperty name="height" value="0.05" units="cm"/>
    </inkml:brush>
  </inkml:definitions>
  <inkml:trace contextRef="#ctx0" brushRef="#br0">0 1 24575,'4'0'0,"6"0"0,12 0 0,14 0 0,20 0 0,22 0 0,23 3 0,26 4 0,19 1 0,16 3-978,12 1 978,5 0 0,-4 1 0,-9-3 0,-17-2 0,-34-2-7213</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9:01.797"/>
    </inkml:context>
    <inkml:brush xml:id="br0">
      <inkml:brushProperty name="width" value="0.05" units="cm"/>
      <inkml:brushProperty name="height" value="0.05" units="cm"/>
    </inkml:brush>
  </inkml:definitions>
  <inkml:trace contextRef="#ctx0" brushRef="#br0">160 55 24575,'-20'0'0,"0"-1"0,-23-5 0,36 5 0,1 0 0,-1-1 0,1 0 0,0 0 0,0 0 0,0-1 0,0 0 0,0 0 0,1-1 0,-7-4 0,11 7 0,1 1 0,0 0 0,0 0 0,0 0 0,-1 0 0,1 0 0,0 0 0,0-1 0,0 1 0,0 0 0,0 0 0,-1 0 0,1-1 0,0 1 0,0 0 0,0 0 0,0 0 0,0-1 0,0 1 0,0 0 0,0 0 0,0-1 0,0 1 0,0 0 0,0 0 0,0 0 0,0-1 0,0 1 0,0 0 0,0 0 0,0-1 0,0 1 0,0 0 0,0 0 0,0-1 0,0 1 0,0 0 0,1 0 0,9-5 0,17 2 0,74 5 0,122 19 0,-89-7 0,167 19 0,-290-34 342,-9 0-684,-6-1-1023,-8-1-5461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9:02.220"/>
    </inkml:context>
    <inkml:brush xml:id="br0">
      <inkml:brushProperty name="width" value="0.05" units="cm"/>
      <inkml:brushProperty name="height" value="0.05" units="cm"/>
    </inkml:brush>
  </inkml:definitions>
  <inkml:trace contextRef="#ctx0" brushRef="#br0">0 33 24575,'4'0'0,"3"0"0,11 0 0,11 0 0,13 0 0,13-3 0,11-2 0,15-2 0,11 0 0,9 1 0,-12 1-8191</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9:05.215"/>
    </inkml:context>
    <inkml:brush xml:id="br0">
      <inkml:brushProperty name="width" value="0.05" units="cm"/>
      <inkml:brushProperty name="height" value="0.05" units="cm"/>
    </inkml:brush>
  </inkml:definitions>
  <inkml:trace contextRef="#ctx0" brushRef="#br0">4787 937 24575,'0'-2'0,"-1"-1"0,0 1 0,0 0 0,0-1 0,0 1 0,0 0 0,0 0 0,-1 0 0,1 0 0,-4-3 0,1-1 0,-7-7 0,0 1 0,-1 0 0,0 0 0,-1 1 0,-1 1 0,-26-16 0,-1 3 0,-54-21 0,-11 4-364,-2 3 0,-1 6 0,-134-21 0,-346-14-1093,322 51 901,-495 37 0,607-4 333,0 6 0,2 6 1,1 8-1,-231 88 1,281-81 160,1 4 1,3 4 0,3 4-1,1 5 1,-90 78 0,112-77-37,2 2 0,3 4 1,4 3-1,2 2 0,4 3 1,-57 101-1,87-130 63,3 0 1,1 2 0,3 1-1,3 0 1,-16 70 0,28-95 48,1-1 0,1 0 0,1 1-1,1 0 1,2-1 0,1 1 0,0-1 0,2 1 0,1-1 0,1 0 0,1 0 0,1-1 0,16 32 0,-10-31-14,1-1 0,2 0-1,0-1 1,1-1 0,2-1 0,0-1-1,1-1 1,1 0 0,0-2 0,33 20-1,1-5-24,2-2 0,1-2-1,94 29 1,-6-13-105,286 46-1,166-27-719,609-23-1962,3-86 1287,-358-35 1106,-643 49 247,-2-9 0,206-70 0,-329 82 320,-1-3 0,-2-4 0,-2-3 0,87-57 0,-122 65 87,-2-1 0,-1-2 0,-2-1-1,-1-3 1,-2-1 0,-1-2 0,-3-1 0,32-52 0,-40 53-219,-3-1-1,-1-1 1,-2-1 0,-2 0 0,-3-1 0,-1-1 0,-2-1 0,-2 1-1,-2-2 1,-2 1 0,-3-1 0,-1 1 0,-2-1 0,-3 1 0,-1-1-1,-3 1 1,-2 1 0,-2 0 0,-1 0 0,-3 1 0,-34-69 0,23 66 17,-2 0 0,-2 3 0,-1 0 0,-64-66 0,44 61 56,-2 1 1,-2 3-1,-66-41 1,14 22 25,-3 5 1,-3 4 0,-223-75-1,97 58-223,-475-80-1,400 113 117,-348 0 0,-186 81 77,637-14 340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9:06.333"/>
    </inkml:context>
    <inkml:brush xml:id="br0">
      <inkml:brushProperty name="width" value="0.05" units="cm"/>
      <inkml:brushProperty name="height" value="0.05" units="cm"/>
    </inkml:brush>
  </inkml:definitions>
  <inkml:trace contextRef="#ctx0" brushRef="#br0">218 185 24575,'-44'1'0,"-49"-2"0,75-4 0,19 2 0,13 0 0,33 0 0,1 2 0,0 2 0,51 8 0,-30-3 0,539 55-709,-185-17 298,-376-39 411,389 42 0,-410-41 0,-26-4 0,-7-1 0,-44 1 0,-835-22-11,1-34 10,869 53 1,-4 0 0,1-1 0,-24-5 0,42 4 0,7 0 0,14-2 0,299-24 1158,-132 15-1302,450-63-450,-629 76 594,10-1 0,1-1 0,-1-1 0,0-1 0,25-10 0,-42 14 0,0 1 0,1-1 0,-1 0 0,1 0 0,-1 0 0,0 1 0,0-1 0,0 0 0,1-1 0,-1 1 0,0 0 0,1-2 0,-2 2 0,0 0 0,0 1 0,0-1 0,0 1 0,0-1 0,0 0 0,0 1 0,0-1 0,0 1 0,0-1 0,0 0 0,-1 1 0,1-1 0,0 1 0,0-1 0,-1 1 0,1-1 0,0 1 0,-1-1 0,1 1 0,-1-1 0,1 1 0,-1-1 0,1 1 0,-1 0 0,1-1 0,-1 1 0,1 0 0,-1 0 0,1-1 0,-1 1 0,1 0 0,-1 0 0,0-1 0,-18-5 50,0-1 0,1 2 0,-2 1 0,1 0 0,0 2 0,-28-2 0,5 1 194,-281-18-98,78 7-174,224 11 28,27 2 0,35-1 0,624 2-235,-325 1-1387,-280-1-4712</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9:10.900"/>
    </inkml:context>
    <inkml:brush xml:id="br0">
      <inkml:brushProperty name="width" value="0.05" units="cm"/>
      <inkml:brushProperty name="height" value="0.05" units="cm"/>
    </inkml:brush>
  </inkml:definitions>
  <inkml:trace contextRef="#ctx0" brushRef="#br0">1 192 24575,'7'-16'0,"-1"-1"0,7-25 0,-10 31 0,0 1 0,0-1 0,1 1 0,0 0 0,1 0 0,0 0 0,0 1 0,12-16 0,-16 24 0,-1 0 0,1 1 0,-1-1 0,1 0 0,-1 1 0,1-1 0,0 0 0,-1 1 0,1-1 0,0 1 0,-1-1 0,1 1 0,0 0 0,0-1 0,0 1 0,-1 0 0,1-1 0,0 1 0,0 0 0,0 0 0,0 0 0,-1 0 0,1-1 0,0 1 0,0 1 0,0-1 0,1 0 0,-1 1 0,0-1 0,0 1 0,-1 0 0,1 0 0,0 0 0,0 0 0,-1 0 0,1 0 0,0 0 0,-1 0 0,1 0 0,-1 0 0,0 1 0,1-1 0,-1 0 0,1 2 0,1 9 0,-1 1 0,0 21 0,-1-31 0,-10 211 0,1-27 0,9-157 45,2 201-1455,2-185-5416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06:36.203"/>
    </inkml:context>
    <inkml:brush xml:id="br0">
      <inkml:brushProperty name="width" value="0.05" units="cm"/>
      <inkml:brushProperty name="height" value="0.05" units="cm"/>
    </inkml:brush>
  </inkml:definitions>
  <inkml:trace contextRef="#ctx0" brushRef="#br0">1 1 24575,'0'3'0,"3"1"0,1 3 0,0 7 0,-1 4 0,0 5 0,1 5 0,1 4 0,0 2 0,-2 3 0,-1 0 0,-1-2 0,3-1 0,0-3 0,0-8-8191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39:11.194"/>
    </inkml:context>
    <inkml:brush xml:id="br0">
      <inkml:brushProperty name="width" value="0.05" units="cm"/>
      <inkml:brushProperty name="height" value="0.05" units="cm"/>
    </inkml:brush>
  </inkml:definitions>
  <inkml:trace contextRef="#ctx0" brushRef="#br0">16 43 24575,'0'0'0,"-1"0"0,0 1 0,0-1 0,0 1 0,0-1 0,0 1 0,0-1 0,1 1 0,-1 0 0,0-1 0,0 1 0,1 0 0,-1 0 0,1-1 0,-1 1 0,0 0 0,1 0 0,0 0 0,-1 0 0,1 0 0,-1 0 0,1 0 0,0 0 0,0 0 0,0 0 0,0 0 0,-1 0 0,1 0 0,1 0 0,-1 1 0,1 33 0,1-27 0,0 0 0,1-1 0,0 1 0,1-1 0,-1 1 0,2-1 0,-1-1 0,1 1 0,-1 0 0,2-1 0,-1 0 0,1 0 0,0-1 0,11 9 0,-8-8 0,0 1 0,1-2 0,0 1 0,0-2 0,0 1 0,0-1 0,1-1 0,-1 1 0,1-2 0,14 2 0,-22-3 0,1-1 0,-1 0 0,1 1 0,-1-1 0,0-1 0,1 1 0,-1-1 0,0 1 0,1-1 0,-1 0 0,0 0 0,0 0 0,0 0 0,0-1 0,0 0 0,0 1 0,0-1 0,0 0 0,-1 0 0,1 0 0,-1-1 0,3-2 0,-2 0 0,0 0 0,0 0 0,-1 0 0,0 0 0,0 0 0,0-1 0,-1 1 0,1-1 0,-1 1 0,-1-1 0,1 1 0,-1-10 0,-2-40 0,1 36 0,0 0 0,4-36 0,0 45 171,-1 13 0,0 17-1878,-4 6-5119</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1:13.707"/>
    </inkml:context>
    <inkml:brush xml:id="br0">
      <inkml:brushProperty name="width" value="0.05" units="cm"/>
      <inkml:brushProperty name="height" value="0.05" units="cm"/>
    </inkml:brush>
  </inkml:definitions>
  <inkml:trace contextRef="#ctx0" brushRef="#br0">1837 1 24575,'-175'0'0,"-202"1"0,320 2 0,1 2 0,-1 2 0,1 4 0,1 1 0,0 3 0,1 2 0,1 3 0,0 2 0,-84 49 0,81-37 0,2 3 0,2 2 0,2 2 0,1 3 0,2 1 0,3 3 0,1 1 0,-44 67 0,64-79 0,1 1 0,1 0 0,3 2 0,1 0 0,2 0 0,2 2 0,1 0 0,2 0 0,-6 77 0,13 400 0,6-440 0,29 274 0,-19-273 0,4 0 0,36 102 0,-45-157 0,2 0 0,2-1 0,0-1 0,21 32 0,-24-43 0,1 0 0,1 0 0,-1-1 0,2 0 0,0 0 0,0-2 0,0 1 0,24 11 0,-5-6 0,1-1 0,0-2 0,1-1 0,0-2 0,1-1 0,46 5 0,208 1 0,-162-18-257,0-5-1,189-39 1,241-86-568,-530 128 822,644-185 3,-16-44 0,-615 219 0,73-42 0,-108 56 50,0 0 0,0-1 0,-1 1 0,0-1 0,1 0 0,-1 0 0,0 0 0,0 0 0,-1-1 0,1 1 0,-1-1 0,0 0 0,1 0 0,-2 1 0,3-6 0,-3 3 30,0 0 0,-1 0 0,1 0 0,-1 0 0,0 0 0,-1 0 0,0 0 0,0 0 0,-3-10 0,-3-29-80,1 0 0,0-85 0,-5-42 0,1 110-1365,5 43-5461</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1:15.659"/>
    </inkml:context>
    <inkml:brush xml:id="br0">
      <inkml:brushProperty name="width" value="0.05" units="cm"/>
      <inkml:brushProperty name="height" value="0.05" units="cm"/>
    </inkml:brush>
  </inkml:definitions>
  <inkml:trace contextRef="#ctx0" brushRef="#br0">446 1 24575,'-27'1'0,"1"2"0,-1 1 0,1 1 0,0 2 0,-51 18 0,67-20 0,-1 0 0,1 0 0,0 1 0,0 0 0,1 1 0,0 0 0,0 1 0,1-1 0,0 2 0,0-1 0,0 1 0,1 0 0,1 1 0,0 0 0,0 0 0,1 0 0,0 1 0,1-1 0,-6 23 0,-9 32 0,3 0 0,-9 90 0,7 593 0,20-546 0,-2-191 0,18 679 0,-6-540 0,6 0 0,59 229 0,-10-152 0,-47-172 0,2-1 0,30 53 0,-47-99 0,1 0 0,0 0 0,1 0 0,0-1 0,0 0 0,0-1 0,1 1 0,-1-1 0,2-1 0,-1 0 0,1 0 0,-1 0 0,1-1 0,1 0 0,15 3 0,9 2 0,0-2 0,1-1 0,39 1 0,69 1-35,-1-7 0,1-7 1,186-29-1,-167 6-620,-1-8-1,249-89 1,-327 93-5431</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2:49.787"/>
    </inkml:context>
    <inkml:brush xml:id="br0">
      <inkml:brushProperty name="width" value="0.05" units="cm"/>
      <inkml:brushProperty name="height" value="0.05" units="cm"/>
    </inkml:brush>
  </inkml:definitions>
  <inkml:trace contextRef="#ctx0" brushRef="#br0">330 344 24575,'0'0'0,"-1"0"0,0 0 0,1 0 0,-1 0 0,1 0 0,-1-1 0,1 1 0,-1 0 0,1 0 0,0 0 0,-1-1 0,1 1 0,-1 0 0,1-1 0,-1 1 0,1 0 0,0-1 0,-1 1 0,1 0 0,0-1 0,-1 1 0,1-1 0,0 1 0,-1-1 0,1 1 0,0-1 0,0 1 0,0-1 0,0 1 0,-1-1 0,1 1 0,0-1 0,0 1 0,0-1 0,0 1 0,0-1 0,0 1 0,0-1 0,0 1 0,1-1 0,-1 1 0,0-1 0,0 1 0,0-1 0,0 1 0,1-1 0,9-25 0,-9 24 0,21-39 0,-14 28 0,-1 0 0,-1-1 0,0 1 0,0-1 0,-2 0 0,1-1 0,2-18 0,-6 26 0,0-6 0,0 1 0,0 0 0,-1 0 0,-2-17 0,2 27 0,0 1 0,0-1 0,0 0 0,-1 0 0,1 0 0,-1 0 0,0 0 0,1 1 0,-1-1 0,0 0 0,0 1 0,0-1 0,0 0 0,0 1 0,0-1 0,-1 1 0,1 0 0,0-1 0,-1 1 0,1 0 0,-1 0 0,1 0 0,-1 0 0,0 0 0,0 0 0,1 0 0,-1 1 0,0-1 0,0 0 0,0 1 0,0 0 0,1-1 0,-1 1 0,0 0 0,-3 0 0,-3 1 0,1 1 0,-1-1 0,1 2 0,0-1 0,-1 1 0,1 0 0,0 0 0,1 1 0,-1 0 0,1 0 0,-1 0 0,1 1 0,-10 10 0,-1 3 0,0 0 0,2 1 0,-15 22 0,6-3 0,2 2 0,2 0 0,1 2 0,2 0 0,2 0 0,1 2 0,3 0 0,2 0 0,1 1 0,-1 48 0,7-50 0,1-1 0,3 0 0,1 0 0,3 0 0,1 0 0,1-1 0,3 0 0,1-1 0,3 0 0,37 74 0,-43-96 0,2 0 0,0-1 0,1-1 0,0 0 0,2 0 0,-1-2 0,23 19 0,-35-32 0,0 0 0,0 0 0,0 0 0,0-1 0,0 1 0,1 0 0,-1-1 0,0 1 0,0-1 0,1 1 0,-1-1 0,0 1 0,1-1 0,-1 0 0,1 0 0,-1 0 0,0 0 0,1 0 0,-1 0 0,0 0 0,3-1 0,-3 1 0,0-1 0,-1 0 0,1 0 0,-1 1 0,1-1 0,-1 0 0,0 0 0,1 0 0,-1 0 0,0 0 0,1 1 0,-1-1 0,0 0 0,0 0 0,0 0 0,0 0 0,0 0 0,0 0 0,0 0 0,0 0 0,0 0 0,-1 0 0,1 0 0,0 1 0,0-1 0,-1 0 0,1 0 0,-1 0 0,1 0 0,-1 1 0,0-2 0,-12-22 0,-2 2 0,0 0 0,-1 1 0,-1 0 0,-22-20 0,-5-6 0,35 37 0,0 0 0,1 1 0,0-1 0,0-1 0,-10-18 0,17 27 0,0 1 0,1-1 0,-1 0 0,0 1 0,1-1 0,-1 0 0,1 0 0,-1 1 0,1-1 0,0 0 0,0 0 0,0 1 0,0-1 0,0 0 0,0 0 0,0 0 0,1 1 0,-1-1 0,1 0 0,-1 0 0,1 1 0,0-1 0,-1 0 0,1 1 0,0-1 0,0 1 0,0-1 0,0 1 0,0 0 0,1-1 0,-1 1 0,0 0 0,1 0 0,-1 0 0,1 0 0,-1 0 0,1 0 0,-1 0 0,1 0 0,0 1 0,2-1 0,28-10 0,1 2 0,0 2 0,57-6 0,-76 11 0,38-2 0,-31 3 0,29-5 0,-43 5 0,-1-1 0,0 0 0,0 0 0,0 0 0,0-1 0,0 1 0,0-2 0,9-5 0,-15 8 0,0 1 0,0 0 0,0 0 0,1 0 0,-1 0 0,0 0 0,0 0 0,0 0 0,1 0 0,-1 0 0,0 0 0,0 0 0,0 0 0,1 0 0,-1 0 0,0 0 0,0 0 0,1 0 0,-1 0 0,0 0 0,0 0 0,0 0 0,0 0 0,1 0 0,-1 0 0,0 0 0,0 0 0,0 1 0,1-1 0,-1 0 0,0 0 0,0 0 0,0 0 0,0 0 0,0 1 0,1-1 0,-1 0 0,0 0 0,0 0 0,0 1 0,0-1 0,0 0 0,0 0 0,0 0 0,0 1 0,4 11 0,-3-9 0,11 44 77,26 85 161,-31-115-518,0 0 0,0-1 0,2 0 0,0 0 0,17 21 0,-10-18-6546</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2:50.611"/>
    </inkml:context>
    <inkml:brush xml:id="br0">
      <inkml:brushProperty name="width" value="0.05" units="cm"/>
      <inkml:brushProperty name="height" value="0.05" units="cm"/>
    </inkml:brush>
  </inkml:definitions>
  <inkml:trace contextRef="#ctx0" brushRef="#br0">114 101 24575,'-4'-1'0,"-1"1"0,0-1 0,1 0 0,0 0 0,-6-3 0,6 3 0,0 0 0,0 0 0,0 0 0,0 0 0,0 0 0,-5 1 0,8 0 0,-1 0 0,0 0 0,1 1 0,-1-1 0,1 0 0,-1 1 0,1 0 0,-1-1 0,1 1 0,-1 0 0,1 0 0,-1 0 0,1 0 0,0 0 0,-1 0 0,1 0 0,0 0 0,0 0 0,-2 3 0,1 1 0,-1-1 0,1 1 0,0 0 0,0 0 0,0 0 0,1 0 0,-1 1 0,1-1 0,1 0 0,-1 9 0,0 0 0,1 0 0,4 27 0,-2-32 0,0 1 0,1 0 0,0-1 0,0 0 0,1 0 0,0 0 0,0 0 0,1 0 0,1-1 0,-1 0 0,1 0 0,10 10 0,-12-14 0,1 0 0,-1 0 0,1-1 0,-1 0 0,1 0 0,0 0 0,1 0 0,-1-1 0,0 0 0,1 0 0,-1 0 0,1-1 0,-1 0 0,1 0 0,0 0 0,-1-1 0,1 0 0,0 0 0,0 0 0,-1-1 0,1 1 0,9-4 0,-12 3 0,0 1 0,0-1 0,0 0 0,0-1 0,0 1 0,0 0 0,-1-1 0,1 0 0,-1 0 0,1 1 0,-1-1 0,1-1 0,-1 1 0,0 0 0,0 0 0,0-1 0,-1 0 0,1 1 0,0-1 0,-1 0 0,0 1 0,1-1 0,-1 0 0,0 0 0,-1 0 0,1 0 0,0-4 0,-1 2 0,0-1 0,0 1 0,0 0 0,-1 0 0,0 0 0,0 0 0,0-1 0,-1 1 0,0 1 0,0-1 0,0 0 0,0 0 0,-1 1 0,0-1 0,-4-5 0,-8-6 0,-1 0 0,0 0 0,-1 2 0,-32-22 0,48 36 0,0-1 0,0 1 0,0-1 0,0 0 0,0 1 0,0-1 0,0 0 0,0 0 0,1 0 0,-1 0 0,0 1 0,1-1 0,-1 0 0,0 0 0,1 0 0,-1 0 0,1 0 0,0 0 0,-1-1 0,1-1 0,0 3 0,0-1 0,0 0 0,1 0 0,-1 0 0,0 1 0,1-1 0,-1 0 0,1 0 0,-1 1 0,1-1 0,-1 0 0,1 1 0,0-1 0,-1 1 0,1-1 0,0 1 0,-1-1 0,1 1 0,0-1 0,1 0 0,7-2 0,-1 0 0,1 0 0,18-3 0,-18 4 0,16-4 0,1 1 0,-1 1 0,1 1 0,0 2 0,0 0 0,0 2 0,29 4 0,-47-3 0,0 0 0,-1 1 0,1-1 0,-1 2 0,1-1 0,-1 1 0,0 1 0,0-1 0,-1 1 0,0 0 0,1 0 0,-2 1 0,1 0 0,-1 0 0,1 0 0,-2 1 0,1 0 0,-1 0 0,0 0 0,0 0 0,-1 1 0,0-1 0,3 15 0,-5-18 0,-1 0 0,0 0 0,0 0 0,0 0 0,-1 1 0,1-1 0,-1 0 0,0 0 0,0 0 0,-1 0 0,1 0 0,-1-1 0,0 1 0,0 0 0,0-1 0,0 1 0,-4 3 0,2-2 0,0 0 0,-1 0 0,0 0 0,0 0 0,0-1 0,0 0 0,-1 0 0,0 0 0,-10 4 0,15-7 0,0-1 0,0 1 0,1-1 0,-1 1 0,0-1 0,0 1 0,0-1 0,0 0 0,0 0 0,0 1 0,0-1 0,0 0 0,0 0 0,0 0 0,0 0 0,0 0 0,0 0 0,0 0 0,0-1 0,0 1 0,1 0 0,-1 0 0,0-1 0,0 1 0,0-1 0,0 1 0,0-1 0,0 1 0,1-1 0,-1 1 0,0-1 0,0 0 0,1 1 0,-1-1 0,0 0 0,1 0 0,-1 1 0,1-1 0,-1 0 0,0-1 0,1-1 0,-1 0 0,1 0 0,-1 0 0,1 0 0,0 0 0,0 0 0,0 1 0,1-1 0,-1 0 0,1 0 0,-1 0 0,3-4 0,8-20 0,2 0 0,1 1 0,1 0 0,2 1 0,0 1 0,1 1 0,2 0 0,39-35 0,-55 54 0,1 0 0,0 0 0,0 0 0,1 1 0,-1 0 0,1 0 0,0 0 0,-1 1 0,1 0 0,9-2 0,-12 3 0,0 1 0,0 0 0,0 0 0,-1 0 0,1 0 0,0 0 0,0 1 0,0-1 0,0 1 0,-1 0 0,1 0 0,0 0 0,-1 0 0,1 0 0,0 0 0,-1 1 0,0-1 0,1 1 0,-1 0 0,0 0 0,0 0 0,0 0 0,0 0 0,3 4 0,5 12 0,0-1 0,-1 2 0,-1-1 0,0 1 0,-2 0 0,6 29 0,8 18 0,-15-52 68,0 3-427,1-1 1,0 0 0,10 16 0,-4-14-6468</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2:50.753"/>
    </inkml:context>
    <inkml:brush xml:id="br0">
      <inkml:brushProperty name="width" value="0.05" units="cm"/>
      <inkml:brushProperty name="height" value="0.05" units="cm"/>
    </inkml:brush>
  </inkml:definitions>
  <inkml:trace contextRef="#ctx0" brushRef="#br0">19 63 24575,'0'-6'0,"-3"-8"0,-2-6 0,1 5 0,1 8 0,1 10 0,0 13 0,5 5 0,1 6 0,0-2-8191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2:51.764"/>
    </inkml:context>
    <inkml:brush xml:id="br0">
      <inkml:brushProperty name="width" value="0.05" units="cm"/>
      <inkml:brushProperty name="height" value="0.05" units="cm"/>
    </inkml:brush>
  </inkml:definitions>
  <inkml:trace contextRef="#ctx0" brushRef="#br0">60 350 24575,'-3'-8'0,"-1"0"0,0 1 0,0 0 0,-1 0 0,0 0 0,0 0 0,-1 1 0,-7-7 0,13 13 0,0 0 0,0 0 0,0 0 0,0 0 0,-1-1 0,1 1 0,0 0 0,0 0 0,0 0 0,-1 0 0,1 0 0,0 0 0,0 0 0,-1 0 0,1 0 0,0 0 0,0 0 0,0 0 0,-1 0 0,1 0 0,0 0 0,0 0 0,-1 0 0,1 0 0,0 0 0,0 0 0,0 0 0,-1 0 0,1 0 0,0 0 0,0 0 0,0 0 0,-1 1 0,1-1 0,0 0 0,0 0 0,-1 0 0,-1 11 0,3 16 0,-1-25 0,19 174 0,18 224 0,-33 11 0,-4-407 0,0 1 0,0-1 0,1 1 0,0-1 0,0 1 0,0-1 0,2 5 0,-2-8 0,-1 1 0,1-1 0,0 0 0,0 1 0,0-1 0,0 0 0,0 0 0,0 0 0,0 0 0,0 0 0,1 0 0,-1 0 0,0 0 0,0 0 0,1-1 0,-1 1 0,1-1 0,-1 1 0,1-1 0,-1 1 0,1-1 0,-1 0 0,1 1 0,1-1 0,11-1 0,1 0 0,-1-1 0,0-1 0,0 0 0,0 0 0,18-9 0,12-1 0,94-20-151,1 6-1,178-11 1,287 13-432,-473 23 554,978-22-40,-876 20 56,-324-37 1161,78 34-1148,0-1 0,0 0 0,1 0 0,1-1 0,-14-13 0,19 15 0,0 0 0,0 0 0,1 0 0,0-1 0,1 0 0,-1 0 0,1 0 0,1 0 0,-5-17 0,1-5 0,2 0 0,1 0 0,1 0 0,2-1 0,5-59 0,3 35 0,2 1 0,22-75 0,-8 63 0,2 1 0,4 1 0,2 1 0,45-67 0,-73 125 0,1-1 0,0 1 0,-1-1 0,0 0 0,-1 0 0,1 0 0,1-7 0,-3 11 0,-1 1 0,0-1 0,0 1 0,0-1 0,0 1 0,0-1 0,0 1 0,-1-1 0,1 1 0,0-1 0,-1 1 0,1 0 0,-1-1 0,1 1 0,-1-1 0,0 1 0,0 0 0,1-1 0,-1 1 0,0 0 0,0 0 0,0 0 0,0 0 0,-1 0 0,1 0 0,0 0 0,0 0 0,-1 0 0,1 1 0,0-1 0,-3-1 0,-6-2 0,0 1 0,0 0 0,-1 0 0,1 1 0,0 0 0,-16 0 0,-68 2 0,81 0 0,-500 44-561,283-20 181,-1512 123-68,1720-146 489,16-1 57,-1 0 1,1 0 0,0 1 0,-1 0-1,1 0 1,0 0 0,0 1-1,-12 5 1,20-5 130,7 1-89,12 0-49,43-4-1456,-31-3-5461</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2:53.129"/>
    </inkml:context>
    <inkml:brush xml:id="br0">
      <inkml:brushProperty name="width" value="0.05" units="cm"/>
      <inkml:brushProperty name="height" value="0.05" units="cm"/>
    </inkml:brush>
  </inkml:definitions>
  <inkml:trace contextRef="#ctx0" brushRef="#br0">97 40 24575,'-6'-3'0,"-1"1"0,0 0 0,1 0 0,-1 0 0,-9 0 0,11 1 0,-1 1 0,0-2 0,1 1 0,-1 0 0,1-1 0,-8-4 0,13 6 0,0 0 0,0 0 0,0 0 0,-1 0 0,1-1 0,0 1 0,0 0 0,0 0 0,0 0 0,0 0 0,0 0 0,0 0 0,0-1 0,0 1 0,0 0 0,0 0 0,0 0 0,0 0 0,0 0 0,0-1 0,0 1 0,0 0 0,0 0 0,0 0 0,0 0 0,0 0 0,0-1 0,0 1 0,0 0 0,0 0 0,0 0 0,0 0 0,0 0 0,0-1 0,1 1 0,-1 0 0,0 0 0,0 0 0,0 0 0,0 0 0,0 0 0,0 0 0,0 0 0,1 0 0,-1-1 0,0 1 0,0 0 0,0 0 0,0 0 0,0 0 0,1 0 0,-1 0 0,0 0 0,0 0 0,0 0 0,0 0 0,0 0 0,1 0 0,-1 0 0,0 0 0,0 0 0,0 0 0,0 0 0,0 0 0,1 0 0,-1 1 0,16-4 0,286-3 23,-177 7-389,1046 7-5828,1571 59 69,-2537-59 6317,1211 38-1211,-8-26 1325,-1314-19-47,352-18 5407,-409 10-4505,-30 3 804,-10 1-1242,-13 0-200,-167-5 1380,29 4-920,-113-30-2348,235 28-5461</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2:53.550"/>
    </inkml:context>
    <inkml:brush xml:id="br0">
      <inkml:brushProperty name="width" value="0.05" units="cm"/>
      <inkml:brushProperty name="height" value="0.05" units="cm"/>
    </inkml:brush>
  </inkml:definitions>
  <inkml:trace contextRef="#ctx0" brushRef="#br0">1 114 24575,'32'-23'0,"-8"8"0,-7 1 0,1 1 0,24-13 0,-35 22 0,1 1 0,-1 0 0,1 0 0,0 1 0,0-1 0,1 2 0,-1-1 0,0 1 0,10 1 0,10-1 0,0 2 0,-1 2 0,1 0 0,-1 2 0,1 1 0,-2 1 0,1 1 0,27 13 0,17 6 0,-46-18 0,0 1 0,0 1 0,28 18 0,-51-27 0,0-1 0,0 1 0,0 0 0,0 1 0,0-1 0,0 0 0,-1 0 0,1 1 0,-1-1 0,0 1 0,0-1 0,0 1 0,0-1 0,0 1 0,0 0 0,-1 0 0,1 3 0,0 7 0,0 0 0,-2 20 0,1-14 0,-1 5 0,1 15 0,-2 1 0,-9 58 0,10-95 13,0 1 0,0 0 0,-1-1 1,1 0-1,-1 1 0,1-1 0,-1 0 0,0 0 0,0 0 0,-1 0 0,1 0 0,-1 0 0,1-1 0,-1 1 0,0-1 0,0 1 0,0-1 0,0 0 0,0-1 1,-1 1-1,1 0 0,0-1 0,-1 0 0,1 0 0,-5 1 0,-8 1-291,1-1 0,-1 0 0,0-1-1,-22-2 1,30 0-36,-55-1-6512</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3T02:43:00.014"/>
    </inkml:context>
    <inkml:brush xml:id="br0">
      <inkml:brushProperty name="width" value="0.05" units="cm"/>
      <inkml:brushProperty name="height" value="0.05" units="cm"/>
    </inkml:brush>
  </inkml:definitions>
  <inkml:trace contextRef="#ctx0" brushRef="#br0">538 4 24575,'0'1'0,"0"-1"0,1 0 0,-1 0 0,0 0 0,0 0 0,0 0 0,0 0 0,0 0 0,0 0 0,1 0 0,-1 0 0,0 0 0,0 0 0,0 0 0,0 0 0,0 0 0,1 0 0,-1 0 0,0 0 0,0 0 0,0 0 0,0 0 0,0 0 0,0 0 0,1 0 0,-1 0 0,0 0 0,0 0 0,0 0 0,0 0 0,0 0 0,0 0 0,1 0 0,-1 0 0,0 0 0,0-1 0,0 1 0,0 0 0,0 0 0,0 0 0,0 0 0,0 0 0,0 0 0,0 0 0,1-1 0,-1 1 0,0 0 0,0 0 0,0 0 0,0 0 0,0 0 0,0-1 0,0 1 0,0 0 0,0 0 0,0 0 0,0 0 0,0 0 0,0-1 0,0 1 0,0 0 0,0 0 0,0 0 0,-1 0 0,1 0 0,6 13 0,-5 4 0,-1 0 0,-1-1 0,-1 1 0,-6 27 0,3-13 0,-57 373-416,-22 133-777,42-293 788,-83 447-1175,-34-9 677,156-673 910,-34 106 859,27-98-387,10-16-474,0-1 1,0 0-1,0 0 1,-1 0-1,1 0 1,0 0-1,0 0 1,-1 0-1,1 0 1,0 0-1,0 0 1,-1 0-1,1 0 1,0 0-1,0 0 1,-1 0-1,1 0 1,0 0-1,0 0 1,-1 0-1,1 0 1,0-1-1,0 1 1,-1 0-1,1 0 1,0 0-1,0 0 1,0 0-1,-1-1 1,1 1-1,0 0 1,0 0-1,0 0 1,0-1-1,0 1 1,-1 0-1,1 0 1,0-1-1,0 1 1,0 0-1,0 0 1,0-1-1,0 1 1,0 0-1,0 0 1,0-1-1,0 1 1,0 0-1,0 0 1,0-1-1,0 1 0,0 0 1,0-1-1,-3-20-5347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p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6" name="Google Shape;1656;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p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5" name="Google Shape;1665;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9/3/2025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8002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9/3/2025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9/3/2025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4" r:id="rId2"/>
    <p:sldLayoutId id="2147483735" r:id="rId3"/>
    <p:sldLayoutId id="2147483736" r:id="rId4"/>
    <p:sldLayoutId id="2147483737" r:id="rId5"/>
    <p:sldLayoutId id="2147483738" r:id="rId6"/>
    <p:sldLayoutId id="2147483739" r:id="rId7"/>
    <p:sldLayoutId id="2147483740"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24.png"/><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26.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customXml" Target="../ink/ink1126.xml"/><Relationship Id="rId5" Type="http://schemas.openxmlformats.org/officeDocument/2006/relationships/image" Target="../media/image1125.png"/><Relationship Id="rId4" Type="http://schemas.openxmlformats.org/officeDocument/2006/relationships/customXml" Target="../ink/ink1125.xml"/></Relationships>
</file>

<file path=ppt/slides/_rels/slide13.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130.jpeg"/><Relationship Id="rId3" Type="http://schemas.openxmlformats.org/officeDocument/2006/relationships/image" Target="../media/image1125.jpeg"/><Relationship Id="rId7" Type="http://schemas.openxmlformats.org/officeDocument/2006/relationships/image" Target="../media/image1129.tiff"/><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1128.tiff"/><Relationship Id="rId5" Type="http://schemas.openxmlformats.org/officeDocument/2006/relationships/image" Target="../media/image1127.tiff"/><Relationship Id="rId4" Type="http://schemas.openxmlformats.org/officeDocument/2006/relationships/image" Target="../media/image1126.tiff"/><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17.png"/><Relationship Id="rId5" Type="http://schemas.openxmlformats.org/officeDocument/2006/relationships/customXml" Target="../ink/ink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117" Type="http://schemas.openxmlformats.org/officeDocument/2006/relationships/image" Target="../media/image66.png"/><Relationship Id="rId671" Type="http://schemas.openxmlformats.org/officeDocument/2006/relationships/customXml" Target="../ink/ink338.xml"/><Relationship Id="rId769" Type="http://schemas.openxmlformats.org/officeDocument/2006/relationships/customXml" Target="../ink/ink387.xml"/><Relationship Id="rId976" Type="http://schemas.openxmlformats.org/officeDocument/2006/relationships/image" Target="../media/image494.png"/><Relationship Id="rId21" Type="http://schemas.openxmlformats.org/officeDocument/2006/relationships/image" Target="../media/image18.png"/><Relationship Id="rId324" Type="http://schemas.openxmlformats.org/officeDocument/2006/relationships/customXml" Target="../ink/ink163.xml"/><Relationship Id="rId531" Type="http://schemas.openxmlformats.org/officeDocument/2006/relationships/customXml" Target="../ink/ink267.xml"/><Relationship Id="rId629" Type="http://schemas.openxmlformats.org/officeDocument/2006/relationships/image" Target="../media/image321.png"/><Relationship Id="rId170" Type="http://schemas.openxmlformats.org/officeDocument/2006/relationships/customXml" Target="../ink/ink86.xml"/><Relationship Id="rId836" Type="http://schemas.openxmlformats.org/officeDocument/2006/relationships/image" Target="../media/image424.png"/><Relationship Id="rId268" Type="http://schemas.openxmlformats.org/officeDocument/2006/relationships/customXml" Target="../ink/ink135.xml"/><Relationship Id="rId475" Type="http://schemas.openxmlformats.org/officeDocument/2006/relationships/customXml" Target="../ink/ink239.xml"/><Relationship Id="rId682" Type="http://schemas.openxmlformats.org/officeDocument/2006/relationships/image" Target="../media/image347.png"/><Relationship Id="rId903" Type="http://schemas.openxmlformats.org/officeDocument/2006/relationships/customXml" Target="../ink/ink454.xml"/><Relationship Id="rId32" Type="http://schemas.openxmlformats.org/officeDocument/2006/relationships/customXml" Target="../ink/ink17.xml"/><Relationship Id="rId128" Type="http://schemas.openxmlformats.org/officeDocument/2006/relationships/customXml" Target="../ink/ink65.xml"/><Relationship Id="rId335" Type="http://schemas.openxmlformats.org/officeDocument/2006/relationships/customXml" Target="../ink/ink169.xml"/><Relationship Id="rId542" Type="http://schemas.openxmlformats.org/officeDocument/2006/relationships/image" Target="../media/image278.png"/><Relationship Id="rId987" Type="http://schemas.openxmlformats.org/officeDocument/2006/relationships/customXml" Target="../ink/ink496.xml"/><Relationship Id="rId181" Type="http://schemas.openxmlformats.org/officeDocument/2006/relationships/image" Target="../media/image98.png"/><Relationship Id="rId402" Type="http://schemas.openxmlformats.org/officeDocument/2006/relationships/image" Target="../media/image208.png"/><Relationship Id="rId847" Type="http://schemas.openxmlformats.org/officeDocument/2006/relationships/customXml" Target="../ink/ink426.xml"/><Relationship Id="rId279" Type="http://schemas.openxmlformats.org/officeDocument/2006/relationships/image" Target="../media/image147.png"/><Relationship Id="rId486" Type="http://schemas.openxmlformats.org/officeDocument/2006/relationships/image" Target="../media/image250.png"/><Relationship Id="rId693" Type="http://schemas.openxmlformats.org/officeDocument/2006/relationships/customXml" Target="../ink/ink349.xml"/><Relationship Id="rId707" Type="http://schemas.openxmlformats.org/officeDocument/2006/relationships/customXml" Target="../ink/ink356.xml"/><Relationship Id="rId914" Type="http://schemas.openxmlformats.org/officeDocument/2006/relationships/image" Target="../media/image463.png"/><Relationship Id="rId43" Type="http://schemas.openxmlformats.org/officeDocument/2006/relationships/image" Target="../media/image29.png"/><Relationship Id="rId139" Type="http://schemas.openxmlformats.org/officeDocument/2006/relationships/image" Target="../media/image77.png"/><Relationship Id="rId346" Type="http://schemas.openxmlformats.org/officeDocument/2006/relationships/image" Target="../media/image180.png"/><Relationship Id="rId553" Type="http://schemas.openxmlformats.org/officeDocument/2006/relationships/customXml" Target="../ink/ink278.xml"/><Relationship Id="rId760" Type="http://schemas.openxmlformats.org/officeDocument/2006/relationships/image" Target="../media/image386.png"/><Relationship Id="rId998" Type="http://schemas.openxmlformats.org/officeDocument/2006/relationships/image" Target="../media/image505.png"/><Relationship Id="rId192" Type="http://schemas.openxmlformats.org/officeDocument/2006/relationships/customXml" Target="../ink/ink97.xml"/><Relationship Id="rId206" Type="http://schemas.openxmlformats.org/officeDocument/2006/relationships/customXml" Target="../ink/ink104.xml"/><Relationship Id="rId413" Type="http://schemas.openxmlformats.org/officeDocument/2006/relationships/customXml" Target="../ink/ink208.xml"/><Relationship Id="rId858" Type="http://schemas.openxmlformats.org/officeDocument/2006/relationships/image" Target="../media/image435.png"/><Relationship Id="rId497" Type="http://schemas.openxmlformats.org/officeDocument/2006/relationships/customXml" Target="../ink/ink250.xml"/><Relationship Id="rId620" Type="http://schemas.openxmlformats.org/officeDocument/2006/relationships/customXml" Target="../ink/ink312.xml"/><Relationship Id="rId718" Type="http://schemas.openxmlformats.org/officeDocument/2006/relationships/image" Target="../media/image365.png"/><Relationship Id="rId925" Type="http://schemas.openxmlformats.org/officeDocument/2006/relationships/customXml" Target="../ink/ink465.xml"/><Relationship Id="rId357" Type="http://schemas.openxmlformats.org/officeDocument/2006/relationships/customXml" Target="../ink/ink180.xml"/><Relationship Id="rId54" Type="http://schemas.openxmlformats.org/officeDocument/2006/relationships/customXml" Target="../ink/ink28.xml"/><Relationship Id="rId217" Type="http://schemas.openxmlformats.org/officeDocument/2006/relationships/image" Target="../media/image116.png"/><Relationship Id="rId564" Type="http://schemas.openxmlformats.org/officeDocument/2006/relationships/image" Target="../media/image289.png"/><Relationship Id="rId771" Type="http://schemas.openxmlformats.org/officeDocument/2006/relationships/customXml" Target="../ink/ink388.xml"/><Relationship Id="rId869" Type="http://schemas.openxmlformats.org/officeDocument/2006/relationships/customXml" Target="../ink/ink437.xml"/><Relationship Id="rId424" Type="http://schemas.openxmlformats.org/officeDocument/2006/relationships/image" Target="../media/image219.png"/><Relationship Id="rId631" Type="http://schemas.openxmlformats.org/officeDocument/2006/relationships/image" Target="../media/image322.png"/><Relationship Id="rId729" Type="http://schemas.openxmlformats.org/officeDocument/2006/relationships/customXml" Target="../ink/ink367.xml"/><Relationship Id="rId270" Type="http://schemas.openxmlformats.org/officeDocument/2006/relationships/customXml" Target="../ink/ink136.xml"/><Relationship Id="rId936" Type="http://schemas.openxmlformats.org/officeDocument/2006/relationships/image" Target="../media/image474.png"/><Relationship Id="rId65" Type="http://schemas.openxmlformats.org/officeDocument/2006/relationships/image" Target="../media/image40.png"/><Relationship Id="rId130" Type="http://schemas.openxmlformats.org/officeDocument/2006/relationships/customXml" Target="../ink/ink66.xml"/><Relationship Id="rId368" Type="http://schemas.openxmlformats.org/officeDocument/2006/relationships/image" Target="../media/image191.png"/><Relationship Id="rId575" Type="http://schemas.openxmlformats.org/officeDocument/2006/relationships/customXml" Target="../ink/ink289.xml"/><Relationship Id="rId782" Type="http://schemas.openxmlformats.org/officeDocument/2006/relationships/image" Target="../media/image397.png"/><Relationship Id="rId228" Type="http://schemas.openxmlformats.org/officeDocument/2006/relationships/customXml" Target="../ink/ink115.xml"/><Relationship Id="rId435" Type="http://schemas.openxmlformats.org/officeDocument/2006/relationships/customXml" Target="../ink/ink219.xml"/><Relationship Id="rId642" Type="http://schemas.openxmlformats.org/officeDocument/2006/relationships/customXml" Target="../ink/ink323.xml"/><Relationship Id="rId281" Type="http://schemas.openxmlformats.org/officeDocument/2006/relationships/image" Target="../media/image148.png"/><Relationship Id="rId502" Type="http://schemas.openxmlformats.org/officeDocument/2006/relationships/image" Target="../media/image258.png"/><Relationship Id="rId947" Type="http://schemas.openxmlformats.org/officeDocument/2006/relationships/customXml" Target="../ink/ink476.xml"/><Relationship Id="rId76" Type="http://schemas.openxmlformats.org/officeDocument/2006/relationships/customXml" Target="../ink/ink39.xml"/><Relationship Id="rId141" Type="http://schemas.openxmlformats.org/officeDocument/2006/relationships/image" Target="../media/image78.png"/><Relationship Id="rId379" Type="http://schemas.openxmlformats.org/officeDocument/2006/relationships/customXml" Target="../ink/ink191.xml"/><Relationship Id="rId586" Type="http://schemas.openxmlformats.org/officeDocument/2006/relationships/image" Target="../media/image300.png"/><Relationship Id="rId793" Type="http://schemas.openxmlformats.org/officeDocument/2006/relationships/customXml" Target="../ink/ink399.xml"/><Relationship Id="rId807" Type="http://schemas.openxmlformats.org/officeDocument/2006/relationships/customXml" Target="../ink/ink406.xml"/><Relationship Id="rId7" Type="http://schemas.openxmlformats.org/officeDocument/2006/relationships/image" Target="../media/image10.png"/><Relationship Id="rId239" Type="http://schemas.openxmlformats.org/officeDocument/2006/relationships/image" Target="../media/image127.png"/><Relationship Id="rId446" Type="http://schemas.openxmlformats.org/officeDocument/2006/relationships/image" Target="../media/image230.png"/><Relationship Id="rId653" Type="http://schemas.openxmlformats.org/officeDocument/2006/relationships/image" Target="../media/image333.png"/><Relationship Id="rId292" Type="http://schemas.openxmlformats.org/officeDocument/2006/relationships/customXml" Target="../ink/ink147.xml"/><Relationship Id="rId306" Type="http://schemas.openxmlformats.org/officeDocument/2006/relationships/customXml" Target="../ink/ink154.xml"/><Relationship Id="rId860" Type="http://schemas.openxmlformats.org/officeDocument/2006/relationships/image" Target="../media/image436.png"/><Relationship Id="rId958" Type="http://schemas.openxmlformats.org/officeDocument/2006/relationships/image" Target="../media/image485.png"/><Relationship Id="rId87" Type="http://schemas.openxmlformats.org/officeDocument/2006/relationships/image" Target="../media/image51.png"/><Relationship Id="rId513" Type="http://schemas.openxmlformats.org/officeDocument/2006/relationships/customXml" Target="../ink/ink258.xml"/><Relationship Id="rId597" Type="http://schemas.openxmlformats.org/officeDocument/2006/relationships/customXml" Target="../ink/ink300.xml"/><Relationship Id="rId720" Type="http://schemas.openxmlformats.org/officeDocument/2006/relationships/image" Target="../media/image366.png"/><Relationship Id="rId818" Type="http://schemas.openxmlformats.org/officeDocument/2006/relationships/image" Target="../media/image415.png"/><Relationship Id="rId152" Type="http://schemas.openxmlformats.org/officeDocument/2006/relationships/customXml" Target="../ink/ink77.xml"/><Relationship Id="rId457" Type="http://schemas.openxmlformats.org/officeDocument/2006/relationships/customXml" Target="../ink/ink230.xml"/><Relationship Id="rId664" Type="http://schemas.openxmlformats.org/officeDocument/2006/relationships/customXml" Target="../ink/ink334.xml"/><Relationship Id="rId871" Type="http://schemas.openxmlformats.org/officeDocument/2006/relationships/customXml" Target="../ink/ink438.xml"/><Relationship Id="rId969" Type="http://schemas.openxmlformats.org/officeDocument/2006/relationships/customXml" Target="../ink/ink487.xml"/><Relationship Id="rId14" Type="http://schemas.openxmlformats.org/officeDocument/2006/relationships/customXml" Target="../ink/ink8.xml"/><Relationship Id="rId317" Type="http://schemas.openxmlformats.org/officeDocument/2006/relationships/image" Target="../media/image166.png"/><Relationship Id="rId524" Type="http://schemas.openxmlformats.org/officeDocument/2006/relationships/image" Target="../media/image269.png"/><Relationship Id="rId731" Type="http://schemas.openxmlformats.org/officeDocument/2006/relationships/customXml" Target="../ink/ink368.xml"/><Relationship Id="rId98" Type="http://schemas.openxmlformats.org/officeDocument/2006/relationships/customXml" Target="../ink/ink50.xml"/><Relationship Id="rId163" Type="http://schemas.openxmlformats.org/officeDocument/2006/relationships/image" Target="../media/image89.png"/><Relationship Id="rId370" Type="http://schemas.openxmlformats.org/officeDocument/2006/relationships/image" Target="../media/image192.png"/><Relationship Id="rId829" Type="http://schemas.openxmlformats.org/officeDocument/2006/relationships/customXml" Target="../ink/ink417.xml"/><Relationship Id="rId230" Type="http://schemas.openxmlformats.org/officeDocument/2006/relationships/customXml" Target="../ink/ink116.xml"/><Relationship Id="rId468" Type="http://schemas.openxmlformats.org/officeDocument/2006/relationships/image" Target="../media/image241.png"/><Relationship Id="rId675" Type="http://schemas.openxmlformats.org/officeDocument/2006/relationships/customXml" Target="../ink/ink340.xml"/><Relationship Id="rId882" Type="http://schemas.openxmlformats.org/officeDocument/2006/relationships/image" Target="../media/image447.png"/><Relationship Id="rId25" Type="http://schemas.openxmlformats.org/officeDocument/2006/relationships/image" Target="../media/image20.png"/><Relationship Id="rId328" Type="http://schemas.openxmlformats.org/officeDocument/2006/relationships/image" Target="../media/image171.png"/><Relationship Id="rId535" Type="http://schemas.openxmlformats.org/officeDocument/2006/relationships/customXml" Target="../ink/ink269.xml"/><Relationship Id="rId742" Type="http://schemas.openxmlformats.org/officeDocument/2006/relationships/image" Target="../media/image377.png"/><Relationship Id="rId174" Type="http://schemas.openxmlformats.org/officeDocument/2006/relationships/customXml" Target="../ink/ink88.xml"/><Relationship Id="rId381" Type="http://schemas.openxmlformats.org/officeDocument/2006/relationships/customXml" Target="../ink/ink192.xml"/><Relationship Id="rId602" Type="http://schemas.openxmlformats.org/officeDocument/2006/relationships/image" Target="../media/image308.png"/><Relationship Id="rId241" Type="http://schemas.openxmlformats.org/officeDocument/2006/relationships/image" Target="../media/image128.png"/><Relationship Id="rId479" Type="http://schemas.openxmlformats.org/officeDocument/2006/relationships/customXml" Target="../ink/ink241.xml"/><Relationship Id="rId686" Type="http://schemas.openxmlformats.org/officeDocument/2006/relationships/image" Target="../media/image349.png"/><Relationship Id="rId893" Type="http://schemas.openxmlformats.org/officeDocument/2006/relationships/customXml" Target="../ink/ink449.xml"/><Relationship Id="rId907" Type="http://schemas.openxmlformats.org/officeDocument/2006/relationships/customXml" Target="../ink/ink456.xml"/><Relationship Id="rId36" Type="http://schemas.openxmlformats.org/officeDocument/2006/relationships/customXml" Target="../ink/ink19.xml"/><Relationship Id="rId339" Type="http://schemas.openxmlformats.org/officeDocument/2006/relationships/customXml" Target="../ink/ink171.xml"/><Relationship Id="rId546" Type="http://schemas.openxmlformats.org/officeDocument/2006/relationships/image" Target="../media/image280.png"/><Relationship Id="rId753" Type="http://schemas.openxmlformats.org/officeDocument/2006/relationships/customXml" Target="../ink/ink379.xml"/><Relationship Id="rId101" Type="http://schemas.openxmlformats.org/officeDocument/2006/relationships/image" Target="../media/image58.png"/><Relationship Id="rId185" Type="http://schemas.openxmlformats.org/officeDocument/2006/relationships/image" Target="../media/image100.png"/><Relationship Id="rId406" Type="http://schemas.openxmlformats.org/officeDocument/2006/relationships/image" Target="../media/image210.png"/><Relationship Id="rId960" Type="http://schemas.openxmlformats.org/officeDocument/2006/relationships/image" Target="../media/image486.png"/><Relationship Id="rId392" Type="http://schemas.openxmlformats.org/officeDocument/2006/relationships/image" Target="../media/image203.png"/><Relationship Id="rId613" Type="http://schemas.openxmlformats.org/officeDocument/2006/relationships/customXml" Target="../ink/ink308.xml"/><Relationship Id="rId697" Type="http://schemas.openxmlformats.org/officeDocument/2006/relationships/customXml" Target="../ink/ink351.xml"/><Relationship Id="rId820" Type="http://schemas.openxmlformats.org/officeDocument/2006/relationships/image" Target="../media/image416.png"/><Relationship Id="rId918" Type="http://schemas.openxmlformats.org/officeDocument/2006/relationships/image" Target="../media/image465.png"/><Relationship Id="rId252" Type="http://schemas.openxmlformats.org/officeDocument/2006/relationships/customXml" Target="../ink/ink127.xml"/><Relationship Id="rId47" Type="http://schemas.openxmlformats.org/officeDocument/2006/relationships/image" Target="../media/image31.png"/><Relationship Id="rId112" Type="http://schemas.openxmlformats.org/officeDocument/2006/relationships/customXml" Target="../ink/ink57.xml"/><Relationship Id="rId557" Type="http://schemas.openxmlformats.org/officeDocument/2006/relationships/customXml" Target="../ink/ink280.xml"/><Relationship Id="rId764" Type="http://schemas.openxmlformats.org/officeDocument/2006/relationships/image" Target="../media/image388.png"/><Relationship Id="rId971" Type="http://schemas.openxmlformats.org/officeDocument/2006/relationships/customXml" Target="../ink/ink488.xml"/><Relationship Id="rId196" Type="http://schemas.openxmlformats.org/officeDocument/2006/relationships/customXml" Target="../ink/ink99.xml"/><Relationship Id="rId417" Type="http://schemas.openxmlformats.org/officeDocument/2006/relationships/customXml" Target="../ink/ink210.xml"/><Relationship Id="rId624" Type="http://schemas.openxmlformats.org/officeDocument/2006/relationships/customXml" Target="../ink/ink314.xml"/><Relationship Id="rId831" Type="http://schemas.openxmlformats.org/officeDocument/2006/relationships/customXml" Target="../ink/ink418.xml"/><Relationship Id="rId263" Type="http://schemas.openxmlformats.org/officeDocument/2006/relationships/image" Target="../media/image139.png"/><Relationship Id="rId470" Type="http://schemas.openxmlformats.org/officeDocument/2006/relationships/image" Target="../media/image242.png"/><Relationship Id="rId929" Type="http://schemas.openxmlformats.org/officeDocument/2006/relationships/customXml" Target="../ink/ink467.xml"/><Relationship Id="rId58" Type="http://schemas.openxmlformats.org/officeDocument/2006/relationships/customXml" Target="../ink/ink30.xml"/><Relationship Id="rId123" Type="http://schemas.openxmlformats.org/officeDocument/2006/relationships/image" Target="../media/image69.png"/><Relationship Id="rId330" Type="http://schemas.openxmlformats.org/officeDocument/2006/relationships/image" Target="../media/image172.png"/><Relationship Id="rId568" Type="http://schemas.openxmlformats.org/officeDocument/2006/relationships/image" Target="../media/image291.png"/><Relationship Id="rId775" Type="http://schemas.openxmlformats.org/officeDocument/2006/relationships/customXml" Target="../ink/ink390.xml"/><Relationship Id="rId982" Type="http://schemas.openxmlformats.org/officeDocument/2006/relationships/image" Target="../media/image497.png"/><Relationship Id="rId428" Type="http://schemas.openxmlformats.org/officeDocument/2006/relationships/image" Target="../media/image221.png"/><Relationship Id="rId635" Type="http://schemas.openxmlformats.org/officeDocument/2006/relationships/image" Target="../media/image324.png"/><Relationship Id="rId842" Type="http://schemas.openxmlformats.org/officeDocument/2006/relationships/image" Target="../media/image427.png"/><Relationship Id="rId274" Type="http://schemas.openxmlformats.org/officeDocument/2006/relationships/customXml" Target="../ink/ink138.xml"/><Relationship Id="rId481" Type="http://schemas.openxmlformats.org/officeDocument/2006/relationships/customXml" Target="../ink/ink242.xml"/><Relationship Id="rId702" Type="http://schemas.openxmlformats.org/officeDocument/2006/relationships/image" Target="../media/image357.png"/><Relationship Id="rId69" Type="http://schemas.openxmlformats.org/officeDocument/2006/relationships/image" Target="../media/image42.png"/><Relationship Id="rId134" Type="http://schemas.openxmlformats.org/officeDocument/2006/relationships/customXml" Target="../ink/ink68.xml"/><Relationship Id="rId579" Type="http://schemas.openxmlformats.org/officeDocument/2006/relationships/customXml" Target="../ink/ink291.xml"/><Relationship Id="rId786" Type="http://schemas.openxmlformats.org/officeDocument/2006/relationships/image" Target="../media/image399.png"/><Relationship Id="rId993" Type="http://schemas.openxmlformats.org/officeDocument/2006/relationships/customXml" Target="../ink/ink499.xml"/><Relationship Id="rId341" Type="http://schemas.openxmlformats.org/officeDocument/2006/relationships/customXml" Target="../ink/ink172.xml"/><Relationship Id="rId439" Type="http://schemas.openxmlformats.org/officeDocument/2006/relationships/customXml" Target="../ink/ink221.xml"/><Relationship Id="rId646" Type="http://schemas.openxmlformats.org/officeDocument/2006/relationships/customXml" Target="../ink/ink325.xml"/><Relationship Id="rId201" Type="http://schemas.openxmlformats.org/officeDocument/2006/relationships/image" Target="../media/image108.png"/><Relationship Id="rId285" Type="http://schemas.openxmlformats.org/officeDocument/2006/relationships/image" Target="../media/image150.png"/><Relationship Id="rId506" Type="http://schemas.openxmlformats.org/officeDocument/2006/relationships/image" Target="../media/image260.png"/><Relationship Id="rId853" Type="http://schemas.openxmlformats.org/officeDocument/2006/relationships/customXml" Target="../ink/ink429.xml"/><Relationship Id="rId492" Type="http://schemas.openxmlformats.org/officeDocument/2006/relationships/image" Target="../media/image253.png"/><Relationship Id="rId713" Type="http://schemas.openxmlformats.org/officeDocument/2006/relationships/customXml" Target="../ink/ink359.xml"/><Relationship Id="rId797" Type="http://schemas.openxmlformats.org/officeDocument/2006/relationships/customXml" Target="../ink/ink401.xml"/><Relationship Id="rId920" Type="http://schemas.openxmlformats.org/officeDocument/2006/relationships/image" Target="../media/image466.png"/><Relationship Id="rId145" Type="http://schemas.openxmlformats.org/officeDocument/2006/relationships/image" Target="../media/image80.png"/><Relationship Id="rId352" Type="http://schemas.openxmlformats.org/officeDocument/2006/relationships/image" Target="../media/image183.png"/><Relationship Id="rId212" Type="http://schemas.openxmlformats.org/officeDocument/2006/relationships/customXml" Target="../ink/ink107.xml"/><Relationship Id="rId657" Type="http://schemas.openxmlformats.org/officeDocument/2006/relationships/image" Target="../media/image335.png"/><Relationship Id="rId864" Type="http://schemas.openxmlformats.org/officeDocument/2006/relationships/image" Target="../media/image438.png"/><Relationship Id="rId296" Type="http://schemas.openxmlformats.org/officeDocument/2006/relationships/customXml" Target="../ink/ink149.xml"/><Relationship Id="rId517" Type="http://schemas.openxmlformats.org/officeDocument/2006/relationships/customXml" Target="../ink/ink260.xml"/><Relationship Id="rId724" Type="http://schemas.openxmlformats.org/officeDocument/2006/relationships/image" Target="../media/image368.png"/><Relationship Id="rId931" Type="http://schemas.openxmlformats.org/officeDocument/2006/relationships/customXml" Target="../ink/ink468.xml"/><Relationship Id="rId60" Type="http://schemas.openxmlformats.org/officeDocument/2006/relationships/customXml" Target="../ink/ink31.xml"/><Relationship Id="rId156" Type="http://schemas.openxmlformats.org/officeDocument/2006/relationships/customXml" Target="../ink/ink79.xml"/><Relationship Id="rId363" Type="http://schemas.openxmlformats.org/officeDocument/2006/relationships/customXml" Target="../ink/ink183.xml"/><Relationship Id="rId570" Type="http://schemas.openxmlformats.org/officeDocument/2006/relationships/image" Target="../media/image292.png"/><Relationship Id="rId223" Type="http://schemas.openxmlformats.org/officeDocument/2006/relationships/image" Target="../media/image119.png"/><Relationship Id="rId430" Type="http://schemas.openxmlformats.org/officeDocument/2006/relationships/image" Target="../media/image222.png"/><Relationship Id="rId668" Type="http://schemas.openxmlformats.org/officeDocument/2006/relationships/customXml" Target="../ink/ink336.xml"/><Relationship Id="rId875" Type="http://schemas.openxmlformats.org/officeDocument/2006/relationships/customXml" Target="../ink/ink440.xml"/><Relationship Id="rId18" Type="http://schemas.openxmlformats.org/officeDocument/2006/relationships/customXml" Target="../ink/ink10.xml"/><Relationship Id="rId528" Type="http://schemas.openxmlformats.org/officeDocument/2006/relationships/image" Target="../media/image271.png"/><Relationship Id="rId735" Type="http://schemas.openxmlformats.org/officeDocument/2006/relationships/customXml" Target="../ink/ink370.xml"/><Relationship Id="rId942" Type="http://schemas.openxmlformats.org/officeDocument/2006/relationships/image" Target="../media/image477.png"/><Relationship Id="rId167" Type="http://schemas.openxmlformats.org/officeDocument/2006/relationships/image" Target="../media/image91.png"/><Relationship Id="rId374" Type="http://schemas.openxmlformats.org/officeDocument/2006/relationships/image" Target="../media/image194.png"/><Relationship Id="rId581" Type="http://schemas.openxmlformats.org/officeDocument/2006/relationships/customXml" Target="../ink/ink292.xml"/><Relationship Id="rId71" Type="http://schemas.openxmlformats.org/officeDocument/2006/relationships/image" Target="../media/image43.png"/><Relationship Id="rId234" Type="http://schemas.openxmlformats.org/officeDocument/2006/relationships/customXml" Target="../ink/ink118.xml"/><Relationship Id="rId679" Type="http://schemas.openxmlformats.org/officeDocument/2006/relationships/customXml" Target="../ink/ink342.xml"/><Relationship Id="rId802" Type="http://schemas.openxmlformats.org/officeDocument/2006/relationships/image" Target="../media/image407.png"/><Relationship Id="rId886" Type="http://schemas.openxmlformats.org/officeDocument/2006/relationships/image" Target="../media/image449.png"/><Relationship Id="rId2" Type="http://schemas.openxmlformats.org/officeDocument/2006/relationships/customXml" Target="../ink/ink2.xml"/><Relationship Id="rId29" Type="http://schemas.openxmlformats.org/officeDocument/2006/relationships/image" Target="../media/image22.png"/><Relationship Id="rId441" Type="http://schemas.openxmlformats.org/officeDocument/2006/relationships/customXml" Target="../ink/ink222.xml"/><Relationship Id="rId539" Type="http://schemas.openxmlformats.org/officeDocument/2006/relationships/customXml" Target="../ink/ink271.xml"/><Relationship Id="rId746" Type="http://schemas.openxmlformats.org/officeDocument/2006/relationships/image" Target="../media/image379.png"/><Relationship Id="rId178" Type="http://schemas.openxmlformats.org/officeDocument/2006/relationships/customXml" Target="../ink/ink90.xml"/><Relationship Id="rId301" Type="http://schemas.openxmlformats.org/officeDocument/2006/relationships/image" Target="../media/image158.png"/><Relationship Id="rId953" Type="http://schemas.openxmlformats.org/officeDocument/2006/relationships/customXml" Target="../ink/ink479.xml"/><Relationship Id="rId82" Type="http://schemas.openxmlformats.org/officeDocument/2006/relationships/customXml" Target="../ink/ink42.xml"/><Relationship Id="rId385" Type="http://schemas.openxmlformats.org/officeDocument/2006/relationships/customXml" Target="../ink/ink194.xml"/><Relationship Id="rId592" Type="http://schemas.openxmlformats.org/officeDocument/2006/relationships/image" Target="../media/image303.png"/><Relationship Id="rId606" Type="http://schemas.openxmlformats.org/officeDocument/2006/relationships/image" Target="../media/image310.png"/><Relationship Id="rId813" Type="http://schemas.openxmlformats.org/officeDocument/2006/relationships/customXml" Target="../ink/ink409.xml"/><Relationship Id="rId245" Type="http://schemas.openxmlformats.org/officeDocument/2006/relationships/image" Target="../media/image130.png"/><Relationship Id="rId452" Type="http://schemas.openxmlformats.org/officeDocument/2006/relationships/image" Target="../media/image233.png"/><Relationship Id="rId897" Type="http://schemas.openxmlformats.org/officeDocument/2006/relationships/customXml" Target="../ink/ink451.xml"/><Relationship Id="rId105" Type="http://schemas.openxmlformats.org/officeDocument/2006/relationships/image" Target="../media/image60.png"/><Relationship Id="rId312" Type="http://schemas.openxmlformats.org/officeDocument/2006/relationships/customXml" Target="../ink/ink157.xml"/><Relationship Id="rId757" Type="http://schemas.openxmlformats.org/officeDocument/2006/relationships/customXml" Target="../ink/ink381.xml"/><Relationship Id="rId964" Type="http://schemas.openxmlformats.org/officeDocument/2006/relationships/image" Target="../media/image488.png"/><Relationship Id="rId93" Type="http://schemas.openxmlformats.org/officeDocument/2006/relationships/image" Target="../media/image54.png"/><Relationship Id="rId189" Type="http://schemas.openxmlformats.org/officeDocument/2006/relationships/image" Target="../media/image102.png"/><Relationship Id="rId396" Type="http://schemas.openxmlformats.org/officeDocument/2006/relationships/image" Target="../media/image205.png"/><Relationship Id="rId617" Type="http://schemas.openxmlformats.org/officeDocument/2006/relationships/customXml" Target="../ink/ink310.xml"/><Relationship Id="rId824" Type="http://schemas.openxmlformats.org/officeDocument/2006/relationships/image" Target="../media/image418.png"/><Relationship Id="rId256" Type="http://schemas.openxmlformats.org/officeDocument/2006/relationships/customXml" Target="../ink/ink129.xml"/><Relationship Id="rId463" Type="http://schemas.openxmlformats.org/officeDocument/2006/relationships/customXml" Target="../ink/ink233.xml"/><Relationship Id="rId670" Type="http://schemas.openxmlformats.org/officeDocument/2006/relationships/image" Target="../media/image341.png"/><Relationship Id="rId116" Type="http://schemas.openxmlformats.org/officeDocument/2006/relationships/customXml" Target="../ink/ink59.xml"/><Relationship Id="rId323" Type="http://schemas.openxmlformats.org/officeDocument/2006/relationships/image" Target="../media/image169.png"/><Relationship Id="rId530" Type="http://schemas.openxmlformats.org/officeDocument/2006/relationships/image" Target="../media/image272.png"/><Relationship Id="rId768" Type="http://schemas.openxmlformats.org/officeDocument/2006/relationships/image" Target="../media/image390.png"/><Relationship Id="rId975" Type="http://schemas.openxmlformats.org/officeDocument/2006/relationships/customXml" Target="../ink/ink490.xml"/><Relationship Id="rId20" Type="http://schemas.openxmlformats.org/officeDocument/2006/relationships/customXml" Target="../ink/ink11.xml"/><Relationship Id="rId628" Type="http://schemas.openxmlformats.org/officeDocument/2006/relationships/customXml" Target="../ink/ink316.xml"/><Relationship Id="rId835" Type="http://schemas.openxmlformats.org/officeDocument/2006/relationships/customXml" Target="../ink/ink420.xml"/><Relationship Id="rId267" Type="http://schemas.openxmlformats.org/officeDocument/2006/relationships/image" Target="../media/image141.png"/><Relationship Id="rId474" Type="http://schemas.openxmlformats.org/officeDocument/2006/relationships/image" Target="../media/image244.png"/><Relationship Id="rId127" Type="http://schemas.openxmlformats.org/officeDocument/2006/relationships/image" Target="../media/image71.png"/><Relationship Id="rId681" Type="http://schemas.openxmlformats.org/officeDocument/2006/relationships/customXml" Target="../ink/ink343.xml"/><Relationship Id="rId779" Type="http://schemas.openxmlformats.org/officeDocument/2006/relationships/customXml" Target="../ink/ink392.xml"/><Relationship Id="rId902" Type="http://schemas.openxmlformats.org/officeDocument/2006/relationships/image" Target="../media/image457.png"/><Relationship Id="rId986" Type="http://schemas.openxmlformats.org/officeDocument/2006/relationships/image" Target="../media/image499.png"/><Relationship Id="rId31" Type="http://schemas.openxmlformats.org/officeDocument/2006/relationships/image" Target="../media/image23.png"/><Relationship Id="rId334" Type="http://schemas.openxmlformats.org/officeDocument/2006/relationships/image" Target="../media/image174.png"/><Relationship Id="rId541" Type="http://schemas.openxmlformats.org/officeDocument/2006/relationships/customXml" Target="../ink/ink272.xml"/><Relationship Id="rId639" Type="http://schemas.openxmlformats.org/officeDocument/2006/relationships/image" Target="../media/image326.png"/><Relationship Id="rId180" Type="http://schemas.openxmlformats.org/officeDocument/2006/relationships/customXml" Target="../ink/ink91.xml"/><Relationship Id="rId278" Type="http://schemas.openxmlformats.org/officeDocument/2006/relationships/customXml" Target="../ink/ink140.xml"/><Relationship Id="rId401" Type="http://schemas.openxmlformats.org/officeDocument/2006/relationships/customXml" Target="../ink/ink202.xml"/><Relationship Id="rId846" Type="http://schemas.openxmlformats.org/officeDocument/2006/relationships/image" Target="../media/image429.png"/><Relationship Id="rId485" Type="http://schemas.openxmlformats.org/officeDocument/2006/relationships/customXml" Target="../ink/ink244.xml"/><Relationship Id="rId692" Type="http://schemas.openxmlformats.org/officeDocument/2006/relationships/image" Target="../media/image352.png"/><Relationship Id="rId706" Type="http://schemas.openxmlformats.org/officeDocument/2006/relationships/image" Target="../media/image359.png"/><Relationship Id="rId913" Type="http://schemas.openxmlformats.org/officeDocument/2006/relationships/customXml" Target="../ink/ink459.xml"/><Relationship Id="rId42" Type="http://schemas.openxmlformats.org/officeDocument/2006/relationships/customXml" Target="../ink/ink22.xml"/><Relationship Id="rId138" Type="http://schemas.openxmlformats.org/officeDocument/2006/relationships/customXml" Target="../ink/ink70.xml"/><Relationship Id="rId345" Type="http://schemas.openxmlformats.org/officeDocument/2006/relationships/customXml" Target="../ink/ink174.xml"/><Relationship Id="rId552" Type="http://schemas.openxmlformats.org/officeDocument/2006/relationships/image" Target="../media/image283.png"/><Relationship Id="rId997" Type="http://schemas.openxmlformats.org/officeDocument/2006/relationships/customXml" Target="../ink/ink501.xml"/><Relationship Id="rId191" Type="http://schemas.openxmlformats.org/officeDocument/2006/relationships/image" Target="../media/image103.png"/><Relationship Id="rId205" Type="http://schemas.openxmlformats.org/officeDocument/2006/relationships/image" Target="../media/image110.png"/><Relationship Id="rId412" Type="http://schemas.openxmlformats.org/officeDocument/2006/relationships/image" Target="../media/image213.png"/><Relationship Id="rId857" Type="http://schemas.openxmlformats.org/officeDocument/2006/relationships/customXml" Target="../ink/ink431.xml"/><Relationship Id="rId289" Type="http://schemas.openxmlformats.org/officeDocument/2006/relationships/image" Target="../media/image152.png"/><Relationship Id="rId496" Type="http://schemas.openxmlformats.org/officeDocument/2006/relationships/image" Target="../media/image255.png"/><Relationship Id="rId717" Type="http://schemas.openxmlformats.org/officeDocument/2006/relationships/customXml" Target="../ink/ink361.xml"/><Relationship Id="rId924" Type="http://schemas.openxmlformats.org/officeDocument/2006/relationships/image" Target="../media/image468.png"/><Relationship Id="rId53" Type="http://schemas.openxmlformats.org/officeDocument/2006/relationships/image" Target="../media/image34.png"/><Relationship Id="rId149" Type="http://schemas.openxmlformats.org/officeDocument/2006/relationships/image" Target="../media/image82.png"/><Relationship Id="rId356" Type="http://schemas.openxmlformats.org/officeDocument/2006/relationships/image" Target="../media/image185.png"/><Relationship Id="rId563" Type="http://schemas.openxmlformats.org/officeDocument/2006/relationships/customXml" Target="../ink/ink283.xml"/><Relationship Id="rId770" Type="http://schemas.openxmlformats.org/officeDocument/2006/relationships/image" Target="../media/image391.png"/><Relationship Id="rId216" Type="http://schemas.openxmlformats.org/officeDocument/2006/relationships/customXml" Target="../ink/ink109.xml"/><Relationship Id="rId423" Type="http://schemas.openxmlformats.org/officeDocument/2006/relationships/customXml" Target="../ink/ink213.xml"/><Relationship Id="rId868" Type="http://schemas.openxmlformats.org/officeDocument/2006/relationships/image" Target="../media/image440.png"/><Relationship Id="rId630" Type="http://schemas.openxmlformats.org/officeDocument/2006/relationships/customXml" Target="../ink/ink317.xml"/><Relationship Id="rId728" Type="http://schemas.openxmlformats.org/officeDocument/2006/relationships/image" Target="../media/image370.png"/><Relationship Id="rId935" Type="http://schemas.openxmlformats.org/officeDocument/2006/relationships/customXml" Target="../ink/ink470.xml"/><Relationship Id="rId64" Type="http://schemas.openxmlformats.org/officeDocument/2006/relationships/customXml" Target="../ink/ink33.xml"/><Relationship Id="rId367" Type="http://schemas.openxmlformats.org/officeDocument/2006/relationships/customXml" Target="../ink/ink185.xml"/><Relationship Id="rId574" Type="http://schemas.openxmlformats.org/officeDocument/2006/relationships/image" Target="../media/image294.png"/><Relationship Id="rId227" Type="http://schemas.openxmlformats.org/officeDocument/2006/relationships/image" Target="../media/image121.png"/><Relationship Id="rId781" Type="http://schemas.openxmlformats.org/officeDocument/2006/relationships/customXml" Target="../ink/ink393.xml"/><Relationship Id="rId879" Type="http://schemas.openxmlformats.org/officeDocument/2006/relationships/customXml" Target="../ink/ink442.xml"/><Relationship Id="rId434" Type="http://schemas.openxmlformats.org/officeDocument/2006/relationships/image" Target="../media/image224.png"/><Relationship Id="rId641" Type="http://schemas.openxmlformats.org/officeDocument/2006/relationships/image" Target="../media/image327.png"/><Relationship Id="rId739" Type="http://schemas.openxmlformats.org/officeDocument/2006/relationships/customXml" Target="../ink/ink372.xml"/><Relationship Id="rId280" Type="http://schemas.openxmlformats.org/officeDocument/2006/relationships/customXml" Target="../ink/ink141.xml"/><Relationship Id="rId501" Type="http://schemas.openxmlformats.org/officeDocument/2006/relationships/customXml" Target="../ink/ink252.xml"/><Relationship Id="rId946" Type="http://schemas.openxmlformats.org/officeDocument/2006/relationships/image" Target="../media/image479.png"/><Relationship Id="rId75" Type="http://schemas.openxmlformats.org/officeDocument/2006/relationships/image" Target="../media/image45.png"/><Relationship Id="rId140" Type="http://schemas.openxmlformats.org/officeDocument/2006/relationships/customXml" Target="../ink/ink71.xml"/><Relationship Id="rId378" Type="http://schemas.openxmlformats.org/officeDocument/2006/relationships/image" Target="../media/image196.png"/><Relationship Id="rId585" Type="http://schemas.openxmlformats.org/officeDocument/2006/relationships/customXml" Target="../ink/ink294.xml"/><Relationship Id="rId792" Type="http://schemas.openxmlformats.org/officeDocument/2006/relationships/image" Target="../media/image402.png"/><Relationship Id="rId806" Type="http://schemas.openxmlformats.org/officeDocument/2006/relationships/image" Target="../media/image409.png"/><Relationship Id="rId6" Type="http://schemas.openxmlformats.org/officeDocument/2006/relationships/customXml" Target="../ink/ink4.xml"/><Relationship Id="rId238" Type="http://schemas.openxmlformats.org/officeDocument/2006/relationships/customXml" Target="../ink/ink120.xml"/><Relationship Id="rId445" Type="http://schemas.openxmlformats.org/officeDocument/2006/relationships/customXml" Target="../ink/ink224.xml"/><Relationship Id="rId652" Type="http://schemas.openxmlformats.org/officeDocument/2006/relationships/customXml" Target="../ink/ink328.xml"/><Relationship Id="rId291" Type="http://schemas.openxmlformats.org/officeDocument/2006/relationships/image" Target="../media/image153.png"/><Relationship Id="rId305" Type="http://schemas.openxmlformats.org/officeDocument/2006/relationships/image" Target="../media/image160.png"/><Relationship Id="rId512" Type="http://schemas.openxmlformats.org/officeDocument/2006/relationships/image" Target="../media/image263.png"/><Relationship Id="rId957" Type="http://schemas.openxmlformats.org/officeDocument/2006/relationships/customXml" Target="../ink/ink481.xml"/><Relationship Id="rId86" Type="http://schemas.openxmlformats.org/officeDocument/2006/relationships/customXml" Target="../ink/ink44.xml"/><Relationship Id="rId151" Type="http://schemas.openxmlformats.org/officeDocument/2006/relationships/image" Target="../media/image83.png"/><Relationship Id="rId389" Type="http://schemas.openxmlformats.org/officeDocument/2006/relationships/customXml" Target="../ink/ink196.xml"/><Relationship Id="rId596" Type="http://schemas.openxmlformats.org/officeDocument/2006/relationships/image" Target="../media/image305.png"/><Relationship Id="rId817" Type="http://schemas.openxmlformats.org/officeDocument/2006/relationships/customXml" Target="../ink/ink411.xml"/><Relationship Id="rId249" Type="http://schemas.openxmlformats.org/officeDocument/2006/relationships/image" Target="../media/image132.png"/><Relationship Id="rId456" Type="http://schemas.openxmlformats.org/officeDocument/2006/relationships/image" Target="../media/image235.png"/><Relationship Id="rId663" Type="http://schemas.openxmlformats.org/officeDocument/2006/relationships/image" Target="../media/image338.png"/><Relationship Id="rId870" Type="http://schemas.openxmlformats.org/officeDocument/2006/relationships/image" Target="../media/image441.png"/><Relationship Id="rId13" Type="http://schemas.openxmlformats.org/officeDocument/2006/relationships/image" Target="../media/image13.png"/><Relationship Id="rId109" Type="http://schemas.openxmlformats.org/officeDocument/2006/relationships/image" Target="../media/image62.png"/><Relationship Id="rId316" Type="http://schemas.openxmlformats.org/officeDocument/2006/relationships/customXml" Target="../ink/ink159.xml"/><Relationship Id="rId523" Type="http://schemas.openxmlformats.org/officeDocument/2006/relationships/customXml" Target="../ink/ink263.xml"/><Relationship Id="rId968" Type="http://schemas.openxmlformats.org/officeDocument/2006/relationships/image" Target="../media/image490.png"/><Relationship Id="rId97" Type="http://schemas.openxmlformats.org/officeDocument/2006/relationships/image" Target="../media/image56.png"/><Relationship Id="rId730" Type="http://schemas.openxmlformats.org/officeDocument/2006/relationships/image" Target="../media/image371.png"/><Relationship Id="rId828" Type="http://schemas.openxmlformats.org/officeDocument/2006/relationships/image" Target="../media/image420.png"/><Relationship Id="rId162" Type="http://schemas.openxmlformats.org/officeDocument/2006/relationships/customXml" Target="../ink/ink82.xml"/><Relationship Id="rId467" Type="http://schemas.openxmlformats.org/officeDocument/2006/relationships/customXml" Target="../ink/ink235.xml"/><Relationship Id="rId674" Type="http://schemas.openxmlformats.org/officeDocument/2006/relationships/image" Target="../media/image343.png"/><Relationship Id="rId881" Type="http://schemas.openxmlformats.org/officeDocument/2006/relationships/customXml" Target="../ink/ink443.xml"/><Relationship Id="rId979" Type="http://schemas.openxmlformats.org/officeDocument/2006/relationships/customXml" Target="../ink/ink492.xml"/><Relationship Id="rId24" Type="http://schemas.openxmlformats.org/officeDocument/2006/relationships/customXml" Target="../ink/ink13.xml"/><Relationship Id="rId327" Type="http://schemas.openxmlformats.org/officeDocument/2006/relationships/customXml" Target="../ink/ink165.xml"/><Relationship Id="rId534" Type="http://schemas.openxmlformats.org/officeDocument/2006/relationships/image" Target="../media/image274.png"/><Relationship Id="rId741" Type="http://schemas.openxmlformats.org/officeDocument/2006/relationships/customXml" Target="../ink/ink373.xml"/><Relationship Id="rId839" Type="http://schemas.openxmlformats.org/officeDocument/2006/relationships/customXml" Target="../ink/ink422.xml"/><Relationship Id="rId173" Type="http://schemas.openxmlformats.org/officeDocument/2006/relationships/image" Target="../media/image94.png"/><Relationship Id="rId380" Type="http://schemas.openxmlformats.org/officeDocument/2006/relationships/image" Target="../media/image197.png"/><Relationship Id="rId601" Type="http://schemas.openxmlformats.org/officeDocument/2006/relationships/customXml" Target="../ink/ink302.xml"/><Relationship Id="rId240" Type="http://schemas.openxmlformats.org/officeDocument/2006/relationships/customXml" Target="../ink/ink121.xml"/><Relationship Id="rId478" Type="http://schemas.openxmlformats.org/officeDocument/2006/relationships/image" Target="../media/image246.png"/><Relationship Id="rId685" Type="http://schemas.openxmlformats.org/officeDocument/2006/relationships/customXml" Target="../ink/ink345.xml"/><Relationship Id="rId892" Type="http://schemas.openxmlformats.org/officeDocument/2006/relationships/image" Target="../media/image452.png"/><Relationship Id="rId906" Type="http://schemas.openxmlformats.org/officeDocument/2006/relationships/image" Target="../media/image459.png"/><Relationship Id="rId35" Type="http://schemas.openxmlformats.org/officeDocument/2006/relationships/image" Target="../media/image25.png"/><Relationship Id="rId100" Type="http://schemas.openxmlformats.org/officeDocument/2006/relationships/customXml" Target="../ink/ink51.xml"/><Relationship Id="rId338" Type="http://schemas.openxmlformats.org/officeDocument/2006/relationships/image" Target="../media/image176.png"/><Relationship Id="rId545" Type="http://schemas.openxmlformats.org/officeDocument/2006/relationships/customXml" Target="../ink/ink274.xml"/><Relationship Id="rId752" Type="http://schemas.openxmlformats.org/officeDocument/2006/relationships/image" Target="../media/image382.png"/><Relationship Id="rId184" Type="http://schemas.openxmlformats.org/officeDocument/2006/relationships/customXml" Target="../ink/ink93.xml"/><Relationship Id="rId391" Type="http://schemas.openxmlformats.org/officeDocument/2006/relationships/customXml" Target="../ink/ink197.xml"/><Relationship Id="rId405" Type="http://schemas.openxmlformats.org/officeDocument/2006/relationships/customXml" Target="../ink/ink204.xml"/><Relationship Id="rId612" Type="http://schemas.openxmlformats.org/officeDocument/2006/relationships/image" Target="../media/image313.png"/><Relationship Id="rId251" Type="http://schemas.openxmlformats.org/officeDocument/2006/relationships/image" Target="../media/image133.png"/><Relationship Id="rId489" Type="http://schemas.openxmlformats.org/officeDocument/2006/relationships/customXml" Target="../ink/ink246.xml"/><Relationship Id="rId696" Type="http://schemas.openxmlformats.org/officeDocument/2006/relationships/image" Target="../media/image354.png"/><Relationship Id="rId917" Type="http://schemas.openxmlformats.org/officeDocument/2006/relationships/customXml" Target="../ink/ink461.xml"/><Relationship Id="rId46" Type="http://schemas.openxmlformats.org/officeDocument/2006/relationships/customXml" Target="../ink/ink24.xml"/><Relationship Id="rId349" Type="http://schemas.openxmlformats.org/officeDocument/2006/relationships/customXml" Target="../ink/ink176.xml"/><Relationship Id="rId556" Type="http://schemas.openxmlformats.org/officeDocument/2006/relationships/image" Target="../media/image285.png"/><Relationship Id="rId763" Type="http://schemas.openxmlformats.org/officeDocument/2006/relationships/customXml" Target="../ink/ink384.xml"/><Relationship Id="rId111" Type="http://schemas.openxmlformats.org/officeDocument/2006/relationships/image" Target="../media/image63.png"/><Relationship Id="rId195" Type="http://schemas.openxmlformats.org/officeDocument/2006/relationships/image" Target="../media/image105.png"/><Relationship Id="rId209" Type="http://schemas.openxmlformats.org/officeDocument/2006/relationships/image" Target="../media/image112.png"/><Relationship Id="rId416" Type="http://schemas.openxmlformats.org/officeDocument/2006/relationships/image" Target="../media/image215.png"/><Relationship Id="rId970" Type="http://schemas.openxmlformats.org/officeDocument/2006/relationships/image" Target="../media/image491.png"/><Relationship Id="rId623" Type="http://schemas.openxmlformats.org/officeDocument/2006/relationships/image" Target="../media/image318.png"/><Relationship Id="rId830" Type="http://schemas.openxmlformats.org/officeDocument/2006/relationships/image" Target="../media/image421.png"/><Relationship Id="rId928" Type="http://schemas.openxmlformats.org/officeDocument/2006/relationships/image" Target="../media/image470.png"/><Relationship Id="rId57" Type="http://schemas.openxmlformats.org/officeDocument/2006/relationships/image" Target="../media/image36.png"/><Relationship Id="rId262" Type="http://schemas.openxmlformats.org/officeDocument/2006/relationships/customXml" Target="../ink/ink132.xml"/><Relationship Id="rId567" Type="http://schemas.openxmlformats.org/officeDocument/2006/relationships/customXml" Target="../ink/ink285.xml"/><Relationship Id="rId122" Type="http://schemas.openxmlformats.org/officeDocument/2006/relationships/customXml" Target="../ink/ink62.xml"/><Relationship Id="rId774" Type="http://schemas.openxmlformats.org/officeDocument/2006/relationships/image" Target="../media/image393.png"/><Relationship Id="rId981" Type="http://schemas.openxmlformats.org/officeDocument/2006/relationships/customXml" Target="../ink/ink493.xml"/><Relationship Id="rId427" Type="http://schemas.openxmlformats.org/officeDocument/2006/relationships/customXml" Target="../ink/ink215.xml"/><Relationship Id="rId634" Type="http://schemas.openxmlformats.org/officeDocument/2006/relationships/customXml" Target="../ink/ink319.xml"/><Relationship Id="rId841" Type="http://schemas.openxmlformats.org/officeDocument/2006/relationships/customXml" Target="../ink/ink423.xml"/><Relationship Id="rId273" Type="http://schemas.openxmlformats.org/officeDocument/2006/relationships/image" Target="../media/image144.png"/><Relationship Id="rId480" Type="http://schemas.openxmlformats.org/officeDocument/2006/relationships/image" Target="../media/image247.png"/><Relationship Id="rId701" Type="http://schemas.openxmlformats.org/officeDocument/2006/relationships/customXml" Target="../ink/ink353.xml"/><Relationship Id="rId939" Type="http://schemas.openxmlformats.org/officeDocument/2006/relationships/customXml" Target="../ink/ink472.xml"/><Relationship Id="rId68" Type="http://schemas.openxmlformats.org/officeDocument/2006/relationships/customXml" Target="../ink/ink35.xml"/><Relationship Id="rId133" Type="http://schemas.openxmlformats.org/officeDocument/2006/relationships/image" Target="../media/image74.png"/><Relationship Id="rId340" Type="http://schemas.openxmlformats.org/officeDocument/2006/relationships/image" Target="../media/image177.png"/><Relationship Id="rId578" Type="http://schemas.openxmlformats.org/officeDocument/2006/relationships/image" Target="../media/image296.png"/><Relationship Id="rId785" Type="http://schemas.openxmlformats.org/officeDocument/2006/relationships/customXml" Target="../ink/ink395.xml"/><Relationship Id="rId992" Type="http://schemas.openxmlformats.org/officeDocument/2006/relationships/image" Target="../media/image502.png"/><Relationship Id="rId200" Type="http://schemas.openxmlformats.org/officeDocument/2006/relationships/customXml" Target="../ink/ink101.xml"/><Relationship Id="rId438" Type="http://schemas.openxmlformats.org/officeDocument/2006/relationships/image" Target="../media/image226.png"/><Relationship Id="rId645" Type="http://schemas.openxmlformats.org/officeDocument/2006/relationships/image" Target="../media/image329.png"/><Relationship Id="rId852" Type="http://schemas.openxmlformats.org/officeDocument/2006/relationships/image" Target="../media/image432.png"/><Relationship Id="rId284" Type="http://schemas.openxmlformats.org/officeDocument/2006/relationships/customXml" Target="../ink/ink143.xml"/><Relationship Id="rId491" Type="http://schemas.openxmlformats.org/officeDocument/2006/relationships/customXml" Target="../ink/ink247.xml"/><Relationship Id="rId505" Type="http://schemas.openxmlformats.org/officeDocument/2006/relationships/customXml" Target="../ink/ink254.xml"/><Relationship Id="rId712" Type="http://schemas.openxmlformats.org/officeDocument/2006/relationships/image" Target="../media/image362.png"/><Relationship Id="rId79" Type="http://schemas.openxmlformats.org/officeDocument/2006/relationships/image" Target="../media/image47.png"/><Relationship Id="rId144" Type="http://schemas.openxmlformats.org/officeDocument/2006/relationships/customXml" Target="../ink/ink73.xml"/><Relationship Id="rId589" Type="http://schemas.openxmlformats.org/officeDocument/2006/relationships/customXml" Target="../ink/ink296.xml"/><Relationship Id="rId796" Type="http://schemas.openxmlformats.org/officeDocument/2006/relationships/image" Target="../media/image404.png"/><Relationship Id="rId351" Type="http://schemas.openxmlformats.org/officeDocument/2006/relationships/customXml" Target="../ink/ink177.xml"/><Relationship Id="rId449" Type="http://schemas.openxmlformats.org/officeDocument/2006/relationships/customXml" Target="../ink/ink226.xml"/><Relationship Id="rId656" Type="http://schemas.openxmlformats.org/officeDocument/2006/relationships/customXml" Target="../ink/ink330.xml"/><Relationship Id="rId863" Type="http://schemas.openxmlformats.org/officeDocument/2006/relationships/customXml" Target="../ink/ink434.xml"/><Relationship Id="rId211" Type="http://schemas.openxmlformats.org/officeDocument/2006/relationships/image" Target="../media/image113.png"/><Relationship Id="rId295" Type="http://schemas.openxmlformats.org/officeDocument/2006/relationships/image" Target="../media/image155.png"/><Relationship Id="rId309" Type="http://schemas.openxmlformats.org/officeDocument/2006/relationships/image" Target="../media/image162.png"/><Relationship Id="rId516" Type="http://schemas.openxmlformats.org/officeDocument/2006/relationships/image" Target="../media/image265.png"/><Relationship Id="rId723" Type="http://schemas.openxmlformats.org/officeDocument/2006/relationships/customXml" Target="../ink/ink364.xml"/><Relationship Id="rId930" Type="http://schemas.openxmlformats.org/officeDocument/2006/relationships/image" Target="../media/image471.png"/><Relationship Id="rId155" Type="http://schemas.openxmlformats.org/officeDocument/2006/relationships/image" Target="../media/image85.png"/><Relationship Id="rId362" Type="http://schemas.openxmlformats.org/officeDocument/2006/relationships/image" Target="../media/image188.png"/><Relationship Id="rId222" Type="http://schemas.openxmlformats.org/officeDocument/2006/relationships/customXml" Target="../ink/ink112.xml"/><Relationship Id="rId667" Type="http://schemas.openxmlformats.org/officeDocument/2006/relationships/image" Target="../media/image340.png"/><Relationship Id="rId874" Type="http://schemas.openxmlformats.org/officeDocument/2006/relationships/image" Target="../media/image443.png"/><Relationship Id="rId17" Type="http://schemas.openxmlformats.org/officeDocument/2006/relationships/image" Target="../media/image15.png"/><Relationship Id="rId527" Type="http://schemas.openxmlformats.org/officeDocument/2006/relationships/customXml" Target="../ink/ink265.xml"/><Relationship Id="rId734" Type="http://schemas.openxmlformats.org/officeDocument/2006/relationships/image" Target="../media/image373.png"/><Relationship Id="rId941" Type="http://schemas.openxmlformats.org/officeDocument/2006/relationships/customXml" Target="../ink/ink473.xml"/><Relationship Id="rId70" Type="http://schemas.openxmlformats.org/officeDocument/2006/relationships/customXml" Target="../ink/ink36.xml"/><Relationship Id="rId166" Type="http://schemas.openxmlformats.org/officeDocument/2006/relationships/customXml" Target="../ink/ink84.xml"/><Relationship Id="rId373" Type="http://schemas.openxmlformats.org/officeDocument/2006/relationships/customXml" Target="../ink/ink188.xml"/><Relationship Id="rId580" Type="http://schemas.openxmlformats.org/officeDocument/2006/relationships/image" Target="../media/image297.png"/><Relationship Id="rId801" Type="http://schemas.openxmlformats.org/officeDocument/2006/relationships/customXml" Target="../ink/ink403.xml"/><Relationship Id="rId1" Type="http://schemas.openxmlformats.org/officeDocument/2006/relationships/slideLayout" Target="../slideLayouts/slideLayout39.xml"/><Relationship Id="rId233" Type="http://schemas.openxmlformats.org/officeDocument/2006/relationships/image" Target="../media/image124.png"/><Relationship Id="rId440" Type="http://schemas.openxmlformats.org/officeDocument/2006/relationships/image" Target="../media/image227.png"/><Relationship Id="rId678" Type="http://schemas.openxmlformats.org/officeDocument/2006/relationships/image" Target="../media/image345.png"/><Relationship Id="rId885" Type="http://schemas.openxmlformats.org/officeDocument/2006/relationships/customXml" Target="../ink/ink445.xml"/><Relationship Id="rId28" Type="http://schemas.openxmlformats.org/officeDocument/2006/relationships/customXml" Target="../ink/ink15.xml"/><Relationship Id="rId300" Type="http://schemas.openxmlformats.org/officeDocument/2006/relationships/customXml" Target="../ink/ink151.xml"/><Relationship Id="rId538" Type="http://schemas.openxmlformats.org/officeDocument/2006/relationships/image" Target="../media/image276.png"/><Relationship Id="rId745" Type="http://schemas.openxmlformats.org/officeDocument/2006/relationships/customXml" Target="../ink/ink375.xml"/><Relationship Id="rId952" Type="http://schemas.openxmlformats.org/officeDocument/2006/relationships/image" Target="../media/image482.png"/><Relationship Id="rId81" Type="http://schemas.openxmlformats.org/officeDocument/2006/relationships/image" Target="../media/image48.png"/><Relationship Id="rId177" Type="http://schemas.openxmlformats.org/officeDocument/2006/relationships/image" Target="../media/image96.png"/><Relationship Id="rId384" Type="http://schemas.openxmlformats.org/officeDocument/2006/relationships/image" Target="../media/image199.png"/><Relationship Id="rId591" Type="http://schemas.openxmlformats.org/officeDocument/2006/relationships/customXml" Target="../ink/ink297.xml"/><Relationship Id="rId605" Type="http://schemas.openxmlformats.org/officeDocument/2006/relationships/customXml" Target="../ink/ink304.xml"/><Relationship Id="rId812" Type="http://schemas.openxmlformats.org/officeDocument/2006/relationships/image" Target="../media/image412.png"/><Relationship Id="rId244" Type="http://schemas.openxmlformats.org/officeDocument/2006/relationships/customXml" Target="../ink/ink123.xml"/><Relationship Id="rId689" Type="http://schemas.openxmlformats.org/officeDocument/2006/relationships/customXml" Target="../ink/ink347.xml"/><Relationship Id="rId896" Type="http://schemas.openxmlformats.org/officeDocument/2006/relationships/image" Target="../media/image454.png"/><Relationship Id="rId39" Type="http://schemas.openxmlformats.org/officeDocument/2006/relationships/image" Target="../media/image27.png"/><Relationship Id="rId451" Type="http://schemas.openxmlformats.org/officeDocument/2006/relationships/customXml" Target="../ink/ink227.xml"/><Relationship Id="rId549" Type="http://schemas.openxmlformats.org/officeDocument/2006/relationships/customXml" Target="../ink/ink276.xml"/><Relationship Id="rId756" Type="http://schemas.openxmlformats.org/officeDocument/2006/relationships/image" Target="../media/image384.png"/><Relationship Id="rId104" Type="http://schemas.openxmlformats.org/officeDocument/2006/relationships/customXml" Target="../ink/ink53.xml"/><Relationship Id="rId188" Type="http://schemas.openxmlformats.org/officeDocument/2006/relationships/customXml" Target="../ink/ink95.xml"/><Relationship Id="rId311" Type="http://schemas.openxmlformats.org/officeDocument/2006/relationships/image" Target="../media/image163.png"/><Relationship Id="rId395" Type="http://schemas.openxmlformats.org/officeDocument/2006/relationships/customXml" Target="../ink/ink199.xml"/><Relationship Id="rId409" Type="http://schemas.openxmlformats.org/officeDocument/2006/relationships/customXml" Target="../ink/ink206.xml"/><Relationship Id="rId963" Type="http://schemas.openxmlformats.org/officeDocument/2006/relationships/customXml" Target="../ink/ink484.xml"/><Relationship Id="rId92" Type="http://schemas.openxmlformats.org/officeDocument/2006/relationships/customXml" Target="../ink/ink47.xml"/><Relationship Id="rId616" Type="http://schemas.openxmlformats.org/officeDocument/2006/relationships/image" Target="../media/image315.png"/><Relationship Id="rId823" Type="http://schemas.openxmlformats.org/officeDocument/2006/relationships/customXml" Target="../ink/ink414.xml"/><Relationship Id="rId255" Type="http://schemas.openxmlformats.org/officeDocument/2006/relationships/image" Target="../media/image135.png"/><Relationship Id="rId462" Type="http://schemas.openxmlformats.org/officeDocument/2006/relationships/image" Target="../media/image238.png"/><Relationship Id="rId115" Type="http://schemas.openxmlformats.org/officeDocument/2006/relationships/image" Target="../media/image65.png"/><Relationship Id="rId322" Type="http://schemas.openxmlformats.org/officeDocument/2006/relationships/customXml" Target="../ink/ink162.xml"/><Relationship Id="rId767" Type="http://schemas.openxmlformats.org/officeDocument/2006/relationships/customXml" Target="../ink/ink386.xml"/><Relationship Id="rId974" Type="http://schemas.openxmlformats.org/officeDocument/2006/relationships/image" Target="../media/image493.png"/><Relationship Id="rId199" Type="http://schemas.openxmlformats.org/officeDocument/2006/relationships/image" Target="../media/image107.png"/><Relationship Id="rId627" Type="http://schemas.openxmlformats.org/officeDocument/2006/relationships/image" Target="../media/image320.png"/><Relationship Id="rId834" Type="http://schemas.openxmlformats.org/officeDocument/2006/relationships/image" Target="../media/image423.png"/><Relationship Id="rId266" Type="http://schemas.openxmlformats.org/officeDocument/2006/relationships/customXml" Target="../ink/ink134.xml"/><Relationship Id="rId473" Type="http://schemas.openxmlformats.org/officeDocument/2006/relationships/customXml" Target="../ink/ink238.xml"/><Relationship Id="rId680" Type="http://schemas.openxmlformats.org/officeDocument/2006/relationships/image" Target="../media/image346.png"/><Relationship Id="rId901" Type="http://schemas.openxmlformats.org/officeDocument/2006/relationships/customXml" Target="../ink/ink453.xml"/><Relationship Id="rId30" Type="http://schemas.openxmlformats.org/officeDocument/2006/relationships/customXml" Target="../ink/ink16.xml"/><Relationship Id="rId126" Type="http://schemas.openxmlformats.org/officeDocument/2006/relationships/customXml" Target="../ink/ink64.xml"/><Relationship Id="rId333" Type="http://schemas.openxmlformats.org/officeDocument/2006/relationships/customXml" Target="../ink/ink168.xml"/><Relationship Id="rId540" Type="http://schemas.openxmlformats.org/officeDocument/2006/relationships/image" Target="../media/image277.png"/><Relationship Id="rId778" Type="http://schemas.openxmlformats.org/officeDocument/2006/relationships/image" Target="../media/image395.png"/><Relationship Id="rId985" Type="http://schemas.openxmlformats.org/officeDocument/2006/relationships/customXml" Target="../ink/ink495.xml"/><Relationship Id="rId638" Type="http://schemas.openxmlformats.org/officeDocument/2006/relationships/customXml" Target="../ink/ink321.xml"/><Relationship Id="rId845" Type="http://schemas.openxmlformats.org/officeDocument/2006/relationships/customXml" Target="../ink/ink425.xml"/><Relationship Id="rId277" Type="http://schemas.openxmlformats.org/officeDocument/2006/relationships/image" Target="../media/image146.png"/><Relationship Id="rId400" Type="http://schemas.openxmlformats.org/officeDocument/2006/relationships/image" Target="../media/image207.png"/><Relationship Id="rId484" Type="http://schemas.openxmlformats.org/officeDocument/2006/relationships/image" Target="../media/image249.png"/><Relationship Id="rId705" Type="http://schemas.openxmlformats.org/officeDocument/2006/relationships/customXml" Target="../ink/ink355.xml"/><Relationship Id="rId137" Type="http://schemas.openxmlformats.org/officeDocument/2006/relationships/image" Target="../media/image76.png"/><Relationship Id="rId302" Type="http://schemas.openxmlformats.org/officeDocument/2006/relationships/customXml" Target="../ink/ink152.xml"/><Relationship Id="rId344" Type="http://schemas.openxmlformats.org/officeDocument/2006/relationships/image" Target="../media/image179.png"/><Relationship Id="rId691" Type="http://schemas.openxmlformats.org/officeDocument/2006/relationships/customXml" Target="../ink/ink348.xml"/><Relationship Id="rId747" Type="http://schemas.openxmlformats.org/officeDocument/2006/relationships/customXml" Target="../ink/ink376.xml"/><Relationship Id="rId789" Type="http://schemas.openxmlformats.org/officeDocument/2006/relationships/customXml" Target="../ink/ink397.xml"/><Relationship Id="rId912" Type="http://schemas.openxmlformats.org/officeDocument/2006/relationships/image" Target="../media/image462.png"/><Relationship Id="rId954" Type="http://schemas.openxmlformats.org/officeDocument/2006/relationships/image" Target="../media/image483.png"/><Relationship Id="rId996" Type="http://schemas.openxmlformats.org/officeDocument/2006/relationships/image" Target="../media/image504.png"/><Relationship Id="rId41" Type="http://schemas.openxmlformats.org/officeDocument/2006/relationships/image" Target="../media/image28.png"/><Relationship Id="rId83" Type="http://schemas.openxmlformats.org/officeDocument/2006/relationships/image" Target="../media/image49.png"/><Relationship Id="rId179" Type="http://schemas.openxmlformats.org/officeDocument/2006/relationships/image" Target="../media/image97.png"/><Relationship Id="rId386" Type="http://schemas.openxmlformats.org/officeDocument/2006/relationships/image" Target="../media/image200.png"/><Relationship Id="rId551" Type="http://schemas.openxmlformats.org/officeDocument/2006/relationships/customXml" Target="../ink/ink277.xml"/><Relationship Id="rId593" Type="http://schemas.openxmlformats.org/officeDocument/2006/relationships/customXml" Target="../ink/ink298.xml"/><Relationship Id="rId607" Type="http://schemas.openxmlformats.org/officeDocument/2006/relationships/customXml" Target="../ink/ink305.xml"/><Relationship Id="rId649" Type="http://schemas.openxmlformats.org/officeDocument/2006/relationships/image" Target="../media/image331.png"/><Relationship Id="rId814" Type="http://schemas.openxmlformats.org/officeDocument/2006/relationships/image" Target="../media/image413.png"/><Relationship Id="rId856" Type="http://schemas.openxmlformats.org/officeDocument/2006/relationships/image" Target="../media/image434.png"/><Relationship Id="rId190" Type="http://schemas.openxmlformats.org/officeDocument/2006/relationships/customXml" Target="../ink/ink96.xml"/><Relationship Id="rId204" Type="http://schemas.openxmlformats.org/officeDocument/2006/relationships/customXml" Target="../ink/ink103.xml"/><Relationship Id="rId246" Type="http://schemas.openxmlformats.org/officeDocument/2006/relationships/customXml" Target="../ink/ink124.xml"/><Relationship Id="rId288" Type="http://schemas.openxmlformats.org/officeDocument/2006/relationships/customXml" Target="../ink/ink145.xml"/><Relationship Id="rId411" Type="http://schemas.openxmlformats.org/officeDocument/2006/relationships/customXml" Target="../ink/ink207.xml"/><Relationship Id="rId453" Type="http://schemas.openxmlformats.org/officeDocument/2006/relationships/customXml" Target="../ink/ink228.xml"/><Relationship Id="rId509" Type="http://schemas.openxmlformats.org/officeDocument/2006/relationships/customXml" Target="../ink/ink256.xml"/><Relationship Id="rId660" Type="http://schemas.openxmlformats.org/officeDocument/2006/relationships/customXml" Target="../ink/ink332.xml"/><Relationship Id="rId898" Type="http://schemas.openxmlformats.org/officeDocument/2006/relationships/image" Target="../media/image455.png"/><Relationship Id="rId106" Type="http://schemas.openxmlformats.org/officeDocument/2006/relationships/customXml" Target="../ink/ink54.xml"/><Relationship Id="rId313" Type="http://schemas.openxmlformats.org/officeDocument/2006/relationships/image" Target="../media/image164.png"/><Relationship Id="rId495" Type="http://schemas.openxmlformats.org/officeDocument/2006/relationships/customXml" Target="../ink/ink249.xml"/><Relationship Id="rId716" Type="http://schemas.openxmlformats.org/officeDocument/2006/relationships/image" Target="../media/image364.png"/><Relationship Id="rId758" Type="http://schemas.openxmlformats.org/officeDocument/2006/relationships/image" Target="../media/image385.png"/><Relationship Id="rId923" Type="http://schemas.openxmlformats.org/officeDocument/2006/relationships/customXml" Target="../ink/ink464.xml"/><Relationship Id="rId965" Type="http://schemas.openxmlformats.org/officeDocument/2006/relationships/customXml" Target="../ink/ink485.xml"/><Relationship Id="rId10" Type="http://schemas.openxmlformats.org/officeDocument/2006/relationships/customXml" Target="../ink/ink6.xml"/><Relationship Id="rId52" Type="http://schemas.openxmlformats.org/officeDocument/2006/relationships/customXml" Target="../ink/ink27.xml"/><Relationship Id="rId94" Type="http://schemas.openxmlformats.org/officeDocument/2006/relationships/customXml" Target="../ink/ink48.xml"/><Relationship Id="rId148" Type="http://schemas.openxmlformats.org/officeDocument/2006/relationships/customXml" Target="../ink/ink75.xml"/><Relationship Id="rId355" Type="http://schemas.openxmlformats.org/officeDocument/2006/relationships/customXml" Target="../ink/ink179.xml"/><Relationship Id="rId397" Type="http://schemas.openxmlformats.org/officeDocument/2006/relationships/customXml" Target="../ink/ink200.xml"/><Relationship Id="rId520" Type="http://schemas.openxmlformats.org/officeDocument/2006/relationships/image" Target="../media/image267.png"/><Relationship Id="rId562" Type="http://schemas.openxmlformats.org/officeDocument/2006/relationships/image" Target="../media/image288.png"/><Relationship Id="rId618" Type="http://schemas.openxmlformats.org/officeDocument/2006/relationships/customXml" Target="../ink/ink311.xml"/><Relationship Id="rId825" Type="http://schemas.openxmlformats.org/officeDocument/2006/relationships/customXml" Target="../ink/ink415.xml"/><Relationship Id="rId215" Type="http://schemas.openxmlformats.org/officeDocument/2006/relationships/image" Target="../media/image115.png"/><Relationship Id="rId257" Type="http://schemas.openxmlformats.org/officeDocument/2006/relationships/image" Target="../media/image136.png"/><Relationship Id="rId422" Type="http://schemas.openxmlformats.org/officeDocument/2006/relationships/image" Target="../media/image218.png"/><Relationship Id="rId464" Type="http://schemas.openxmlformats.org/officeDocument/2006/relationships/image" Target="../media/image239.png"/><Relationship Id="rId867" Type="http://schemas.openxmlformats.org/officeDocument/2006/relationships/customXml" Target="../ink/ink436.xml"/><Relationship Id="rId299" Type="http://schemas.openxmlformats.org/officeDocument/2006/relationships/image" Target="../media/image157.png"/><Relationship Id="rId727" Type="http://schemas.openxmlformats.org/officeDocument/2006/relationships/customXml" Target="../ink/ink366.xml"/><Relationship Id="rId934" Type="http://schemas.openxmlformats.org/officeDocument/2006/relationships/image" Target="../media/image473.png"/><Relationship Id="rId63" Type="http://schemas.openxmlformats.org/officeDocument/2006/relationships/image" Target="../media/image39.png"/><Relationship Id="rId159" Type="http://schemas.openxmlformats.org/officeDocument/2006/relationships/image" Target="../media/image87.png"/><Relationship Id="rId366" Type="http://schemas.openxmlformats.org/officeDocument/2006/relationships/image" Target="../media/image190.png"/><Relationship Id="rId573" Type="http://schemas.openxmlformats.org/officeDocument/2006/relationships/customXml" Target="../ink/ink288.xml"/><Relationship Id="rId780" Type="http://schemas.openxmlformats.org/officeDocument/2006/relationships/image" Target="../media/image396.png"/><Relationship Id="rId226" Type="http://schemas.openxmlformats.org/officeDocument/2006/relationships/customXml" Target="../ink/ink114.xml"/><Relationship Id="rId433" Type="http://schemas.openxmlformats.org/officeDocument/2006/relationships/customXml" Target="../ink/ink218.xml"/><Relationship Id="rId878" Type="http://schemas.openxmlformats.org/officeDocument/2006/relationships/image" Target="../media/image445.png"/><Relationship Id="rId640" Type="http://schemas.openxmlformats.org/officeDocument/2006/relationships/customXml" Target="../ink/ink322.xml"/><Relationship Id="rId738" Type="http://schemas.openxmlformats.org/officeDocument/2006/relationships/image" Target="../media/image375.png"/><Relationship Id="rId945" Type="http://schemas.openxmlformats.org/officeDocument/2006/relationships/customXml" Target="../ink/ink475.xml"/><Relationship Id="rId74" Type="http://schemas.openxmlformats.org/officeDocument/2006/relationships/customXml" Target="../ink/ink38.xml"/><Relationship Id="rId377" Type="http://schemas.openxmlformats.org/officeDocument/2006/relationships/customXml" Target="../ink/ink190.xml"/><Relationship Id="rId500" Type="http://schemas.openxmlformats.org/officeDocument/2006/relationships/image" Target="../media/image257.png"/><Relationship Id="rId584" Type="http://schemas.openxmlformats.org/officeDocument/2006/relationships/image" Target="../media/image299.png"/><Relationship Id="rId805" Type="http://schemas.openxmlformats.org/officeDocument/2006/relationships/customXml" Target="../ink/ink405.xml"/><Relationship Id="rId5" Type="http://schemas.openxmlformats.org/officeDocument/2006/relationships/image" Target="../media/image9.png"/><Relationship Id="rId237" Type="http://schemas.openxmlformats.org/officeDocument/2006/relationships/image" Target="../media/image126.png"/><Relationship Id="rId791" Type="http://schemas.openxmlformats.org/officeDocument/2006/relationships/customXml" Target="../ink/ink398.xml"/><Relationship Id="rId889" Type="http://schemas.openxmlformats.org/officeDocument/2006/relationships/customXml" Target="../ink/ink447.xml"/><Relationship Id="rId444" Type="http://schemas.openxmlformats.org/officeDocument/2006/relationships/image" Target="../media/image229.png"/><Relationship Id="rId651" Type="http://schemas.openxmlformats.org/officeDocument/2006/relationships/image" Target="../media/image332.png"/><Relationship Id="rId749" Type="http://schemas.openxmlformats.org/officeDocument/2006/relationships/customXml" Target="../ink/ink377.xml"/><Relationship Id="rId290" Type="http://schemas.openxmlformats.org/officeDocument/2006/relationships/customXml" Target="../ink/ink146.xml"/><Relationship Id="rId304" Type="http://schemas.openxmlformats.org/officeDocument/2006/relationships/customXml" Target="../ink/ink153.xml"/><Relationship Id="rId388" Type="http://schemas.openxmlformats.org/officeDocument/2006/relationships/image" Target="../media/image201.png"/><Relationship Id="rId511" Type="http://schemas.openxmlformats.org/officeDocument/2006/relationships/customXml" Target="../ink/ink257.xml"/><Relationship Id="rId609" Type="http://schemas.openxmlformats.org/officeDocument/2006/relationships/customXml" Target="../ink/ink306.xml"/><Relationship Id="rId956" Type="http://schemas.openxmlformats.org/officeDocument/2006/relationships/image" Target="../media/image484.png"/><Relationship Id="rId85" Type="http://schemas.openxmlformats.org/officeDocument/2006/relationships/image" Target="../media/image50.png"/><Relationship Id="rId150" Type="http://schemas.openxmlformats.org/officeDocument/2006/relationships/customXml" Target="../ink/ink76.xml"/><Relationship Id="rId595" Type="http://schemas.openxmlformats.org/officeDocument/2006/relationships/customXml" Target="../ink/ink299.xml"/><Relationship Id="rId816" Type="http://schemas.openxmlformats.org/officeDocument/2006/relationships/image" Target="../media/image414.png"/><Relationship Id="rId248" Type="http://schemas.openxmlformats.org/officeDocument/2006/relationships/customXml" Target="../ink/ink125.xml"/><Relationship Id="rId455" Type="http://schemas.openxmlformats.org/officeDocument/2006/relationships/customXml" Target="../ink/ink229.xml"/><Relationship Id="rId662" Type="http://schemas.openxmlformats.org/officeDocument/2006/relationships/customXml" Target="../ink/ink333.xml"/><Relationship Id="rId12" Type="http://schemas.openxmlformats.org/officeDocument/2006/relationships/customXml" Target="../ink/ink7.xml"/><Relationship Id="rId108" Type="http://schemas.openxmlformats.org/officeDocument/2006/relationships/customXml" Target="../ink/ink55.xml"/><Relationship Id="rId315" Type="http://schemas.openxmlformats.org/officeDocument/2006/relationships/image" Target="../media/image165.png"/><Relationship Id="rId522" Type="http://schemas.openxmlformats.org/officeDocument/2006/relationships/image" Target="../media/image268.png"/><Relationship Id="rId967" Type="http://schemas.openxmlformats.org/officeDocument/2006/relationships/customXml" Target="../ink/ink486.xml"/><Relationship Id="rId96" Type="http://schemas.openxmlformats.org/officeDocument/2006/relationships/customXml" Target="../ink/ink49.xml"/><Relationship Id="rId161" Type="http://schemas.openxmlformats.org/officeDocument/2006/relationships/image" Target="../media/image88.png"/><Relationship Id="rId399" Type="http://schemas.openxmlformats.org/officeDocument/2006/relationships/customXml" Target="../ink/ink201.xml"/><Relationship Id="rId827" Type="http://schemas.openxmlformats.org/officeDocument/2006/relationships/customXml" Target="../ink/ink416.xml"/><Relationship Id="rId259" Type="http://schemas.openxmlformats.org/officeDocument/2006/relationships/image" Target="../media/image137.png"/><Relationship Id="rId466" Type="http://schemas.openxmlformats.org/officeDocument/2006/relationships/image" Target="../media/image240.png"/><Relationship Id="rId673" Type="http://schemas.openxmlformats.org/officeDocument/2006/relationships/customXml" Target="../ink/ink339.xml"/><Relationship Id="rId880" Type="http://schemas.openxmlformats.org/officeDocument/2006/relationships/image" Target="../media/image446.png"/><Relationship Id="rId23" Type="http://schemas.openxmlformats.org/officeDocument/2006/relationships/image" Target="../media/image19.png"/><Relationship Id="rId119" Type="http://schemas.openxmlformats.org/officeDocument/2006/relationships/image" Target="../media/image67.png"/><Relationship Id="rId326" Type="http://schemas.openxmlformats.org/officeDocument/2006/relationships/image" Target="../media/image170.png"/><Relationship Id="rId533" Type="http://schemas.openxmlformats.org/officeDocument/2006/relationships/customXml" Target="../ink/ink268.xml"/><Relationship Id="rId978" Type="http://schemas.openxmlformats.org/officeDocument/2006/relationships/image" Target="../media/image495.png"/><Relationship Id="rId740" Type="http://schemas.openxmlformats.org/officeDocument/2006/relationships/image" Target="../media/image376.png"/><Relationship Id="rId838" Type="http://schemas.openxmlformats.org/officeDocument/2006/relationships/image" Target="../media/image425.png"/><Relationship Id="rId172" Type="http://schemas.openxmlformats.org/officeDocument/2006/relationships/customXml" Target="../ink/ink87.xml"/><Relationship Id="rId477" Type="http://schemas.openxmlformats.org/officeDocument/2006/relationships/customXml" Target="../ink/ink240.xml"/><Relationship Id="rId600" Type="http://schemas.openxmlformats.org/officeDocument/2006/relationships/image" Target="../media/image307.png"/><Relationship Id="rId684" Type="http://schemas.openxmlformats.org/officeDocument/2006/relationships/image" Target="../media/image348.png"/><Relationship Id="rId337" Type="http://schemas.openxmlformats.org/officeDocument/2006/relationships/customXml" Target="../ink/ink170.xml"/><Relationship Id="rId891" Type="http://schemas.openxmlformats.org/officeDocument/2006/relationships/customXml" Target="../ink/ink448.xml"/><Relationship Id="rId905" Type="http://schemas.openxmlformats.org/officeDocument/2006/relationships/customXml" Target="../ink/ink455.xml"/><Relationship Id="rId989" Type="http://schemas.openxmlformats.org/officeDocument/2006/relationships/customXml" Target="../ink/ink497.xml"/><Relationship Id="rId34" Type="http://schemas.openxmlformats.org/officeDocument/2006/relationships/customXml" Target="../ink/ink18.xml"/><Relationship Id="rId544" Type="http://schemas.openxmlformats.org/officeDocument/2006/relationships/image" Target="../media/image279.png"/><Relationship Id="rId751" Type="http://schemas.openxmlformats.org/officeDocument/2006/relationships/customXml" Target="../ink/ink378.xml"/><Relationship Id="rId849" Type="http://schemas.openxmlformats.org/officeDocument/2006/relationships/customXml" Target="../ink/ink427.xml"/><Relationship Id="rId183" Type="http://schemas.openxmlformats.org/officeDocument/2006/relationships/image" Target="../media/image99.png"/><Relationship Id="rId390" Type="http://schemas.openxmlformats.org/officeDocument/2006/relationships/image" Target="../media/image202.png"/><Relationship Id="rId404" Type="http://schemas.openxmlformats.org/officeDocument/2006/relationships/image" Target="../media/image209.png"/><Relationship Id="rId611" Type="http://schemas.openxmlformats.org/officeDocument/2006/relationships/customXml" Target="../ink/ink307.xml"/><Relationship Id="rId250" Type="http://schemas.openxmlformats.org/officeDocument/2006/relationships/customXml" Target="../ink/ink126.xml"/><Relationship Id="rId488" Type="http://schemas.openxmlformats.org/officeDocument/2006/relationships/image" Target="../media/image251.png"/><Relationship Id="rId695" Type="http://schemas.openxmlformats.org/officeDocument/2006/relationships/customXml" Target="../ink/ink350.xml"/><Relationship Id="rId709" Type="http://schemas.openxmlformats.org/officeDocument/2006/relationships/customXml" Target="../ink/ink357.xml"/><Relationship Id="rId916" Type="http://schemas.openxmlformats.org/officeDocument/2006/relationships/image" Target="../media/image464.png"/><Relationship Id="rId45" Type="http://schemas.openxmlformats.org/officeDocument/2006/relationships/image" Target="../media/image30.png"/><Relationship Id="rId110" Type="http://schemas.openxmlformats.org/officeDocument/2006/relationships/customXml" Target="../ink/ink56.xml"/><Relationship Id="rId348" Type="http://schemas.openxmlformats.org/officeDocument/2006/relationships/image" Target="../media/image181.png"/><Relationship Id="rId555" Type="http://schemas.openxmlformats.org/officeDocument/2006/relationships/customXml" Target="../ink/ink279.xml"/><Relationship Id="rId762" Type="http://schemas.openxmlformats.org/officeDocument/2006/relationships/image" Target="../media/image387.png"/><Relationship Id="rId194" Type="http://schemas.openxmlformats.org/officeDocument/2006/relationships/customXml" Target="../ink/ink98.xml"/><Relationship Id="rId208" Type="http://schemas.openxmlformats.org/officeDocument/2006/relationships/customXml" Target="../ink/ink105.xml"/><Relationship Id="rId415" Type="http://schemas.openxmlformats.org/officeDocument/2006/relationships/customXml" Target="../ink/ink209.xml"/><Relationship Id="rId622" Type="http://schemas.openxmlformats.org/officeDocument/2006/relationships/customXml" Target="../ink/ink313.xml"/><Relationship Id="rId261" Type="http://schemas.openxmlformats.org/officeDocument/2006/relationships/image" Target="../media/image138.png"/><Relationship Id="rId499" Type="http://schemas.openxmlformats.org/officeDocument/2006/relationships/customXml" Target="../ink/ink251.xml"/><Relationship Id="rId927" Type="http://schemas.openxmlformats.org/officeDocument/2006/relationships/customXml" Target="../ink/ink466.xml"/><Relationship Id="rId56" Type="http://schemas.openxmlformats.org/officeDocument/2006/relationships/customXml" Target="../ink/ink29.xml"/><Relationship Id="rId359" Type="http://schemas.openxmlformats.org/officeDocument/2006/relationships/customXml" Target="../ink/ink181.xml"/><Relationship Id="rId566" Type="http://schemas.openxmlformats.org/officeDocument/2006/relationships/image" Target="../media/image290.png"/><Relationship Id="rId773" Type="http://schemas.openxmlformats.org/officeDocument/2006/relationships/customXml" Target="../ink/ink389.xml"/><Relationship Id="rId121" Type="http://schemas.openxmlformats.org/officeDocument/2006/relationships/image" Target="../media/image68.png"/><Relationship Id="rId219" Type="http://schemas.openxmlformats.org/officeDocument/2006/relationships/image" Target="../media/image117.png"/><Relationship Id="rId426" Type="http://schemas.openxmlformats.org/officeDocument/2006/relationships/image" Target="../media/image220.png"/><Relationship Id="rId633" Type="http://schemas.openxmlformats.org/officeDocument/2006/relationships/image" Target="../media/image323.png"/><Relationship Id="rId980" Type="http://schemas.openxmlformats.org/officeDocument/2006/relationships/image" Target="../media/image496.png"/><Relationship Id="rId840" Type="http://schemas.openxmlformats.org/officeDocument/2006/relationships/image" Target="../media/image426.png"/><Relationship Id="rId938" Type="http://schemas.openxmlformats.org/officeDocument/2006/relationships/image" Target="../media/image475.png"/><Relationship Id="rId67" Type="http://schemas.openxmlformats.org/officeDocument/2006/relationships/image" Target="../media/image41.png"/><Relationship Id="rId272" Type="http://schemas.openxmlformats.org/officeDocument/2006/relationships/customXml" Target="../ink/ink137.xml"/><Relationship Id="rId577" Type="http://schemas.openxmlformats.org/officeDocument/2006/relationships/customXml" Target="../ink/ink290.xml"/><Relationship Id="rId700" Type="http://schemas.openxmlformats.org/officeDocument/2006/relationships/image" Target="../media/image356.png"/><Relationship Id="rId132" Type="http://schemas.openxmlformats.org/officeDocument/2006/relationships/customXml" Target="../ink/ink67.xml"/><Relationship Id="rId784" Type="http://schemas.openxmlformats.org/officeDocument/2006/relationships/image" Target="../media/image398.png"/><Relationship Id="rId991" Type="http://schemas.openxmlformats.org/officeDocument/2006/relationships/customXml" Target="../ink/ink498.xml"/><Relationship Id="rId437" Type="http://schemas.openxmlformats.org/officeDocument/2006/relationships/customXml" Target="../ink/ink220.xml"/><Relationship Id="rId644" Type="http://schemas.openxmlformats.org/officeDocument/2006/relationships/customXml" Target="../ink/ink324.xml"/><Relationship Id="rId851" Type="http://schemas.openxmlformats.org/officeDocument/2006/relationships/customXml" Target="../ink/ink428.xml"/><Relationship Id="rId283" Type="http://schemas.openxmlformats.org/officeDocument/2006/relationships/image" Target="../media/image149.png"/><Relationship Id="rId490" Type="http://schemas.openxmlformats.org/officeDocument/2006/relationships/image" Target="../media/image252.png"/><Relationship Id="rId504" Type="http://schemas.openxmlformats.org/officeDocument/2006/relationships/image" Target="../media/image259.png"/><Relationship Id="rId711" Type="http://schemas.openxmlformats.org/officeDocument/2006/relationships/customXml" Target="../ink/ink358.xml"/><Relationship Id="rId949" Type="http://schemas.openxmlformats.org/officeDocument/2006/relationships/customXml" Target="../ink/ink477.xml"/><Relationship Id="rId78" Type="http://schemas.openxmlformats.org/officeDocument/2006/relationships/customXml" Target="../ink/ink40.xml"/><Relationship Id="rId143" Type="http://schemas.openxmlformats.org/officeDocument/2006/relationships/image" Target="../media/image79.png"/><Relationship Id="rId350" Type="http://schemas.openxmlformats.org/officeDocument/2006/relationships/image" Target="../media/image182.png"/><Relationship Id="rId588" Type="http://schemas.openxmlformats.org/officeDocument/2006/relationships/image" Target="../media/image301.png"/><Relationship Id="rId795" Type="http://schemas.openxmlformats.org/officeDocument/2006/relationships/customXml" Target="../ink/ink400.xml"/><Relationship Id="rId809" Type="http://schemas.openxmlformats.org/officeDocument/2006/relationships/customXml" Target="../ink/ink407.xml"/><Relationship Id="rId9" Type="http://schemas.openxmlformats.org/officeDocument/2006/relationships/image" Target="../media/image11.png"/><Relationship Id="rId210" Type="http://schemas.openxmlformats.org/officeDocument/2006/relationships/customXml" Target="../ink/ink106.xml"/><Relationship Id="rId448" Type="http://schemas.openxmlformats.org/officeDocument/2006/relationships/image" Target="../media/image231.png"/><Relationship Id="rId655" Type="http://schemas.openxmlformats.org/officeDocument/2006/relationships/image" Target="../media/image334.png"/><Relationship Id="rId862" Type="http://schemas.openxmlformats.org/officeDocument/2006/relationships/image" Target="../media/image437.png"/><Relationship Id="rId294" Type="http://schemas.openxmlformats.org/officeDocument/2006/relationships/customXml" Target="../ink/ink148.xml"/><Relationship Id="rId308" Type="http://schemas.openxmlformats.org/officeDocument/2006/relationships/customXml" Target="../ink/ink155.xml"/><Relationship Id="rId515" Type="http://schemas.openxmlformats.org/officeDocument/2006/relationships/customXml" Target="../ink/ink259.xml"/><Relationship Id="rId722" Type="http://schemas.openxmlformats.org/officeDocument/2006/relationships/image" Target="../media/image367.png"/><Relationship Id="rId89" Type="http://schemas.openxmlformats.org/officeDocument/2006/relationships/image" Target="../media/image52.png"/><Relationship Id="rId154" Type="http://schemas.openxmlformats.org/officeDocument/2006/relationships/customXml" Target="../ink/ink78.xml"/><Relationship Id="rId361" Type="http://schemas.openxmlformats.org/officeDocument/2006/relationships/customXml" Target="../ink/ink182.xml"/><Relationship Id="rId599" Type="http://schemas.openxmlformats.org/officeDocument/2006/relationships/customXml" Target="../ink/ink301.xml"/><Relationship Id="rId459" Type="http://schemas.openxmlformats.org/officeDocument/2006/relationships/customXml" Target="../ink/ink231.xml"/><Relationship Id="rId666" Type="http://schemas.openxmlformats.org/officeDocument/2006/relationships/customXml" Target="../ink/ink335.xml"/><Relationship Id="rId873" Type="http://schemas.openxmlformats.org/officeDocument/2006/relationships/customXml" Target="../ink/ink439.xml"/><Relationship Id="rId16" Type="http://schemas.openxmlformats.org/officeDocument/2006/relationships/customXml" Target="../ink/ink9.xml"/><Relationship Id="rId221" Type="http://schemas.openxmlformats.org/officeDocument/2006/relationships/image" Target="../media/image118.png"/><Relationship Id="rId319" Type="http://schemas.openxmlformats.org/officeDocument/2006/relationships/image" Target="../media/image167.png"/><Relationship Id="rId526" Type="http://schemas.openxmlformats.org/officeDocument/2006/relationships/image" Target="../media/image270.png"/><Relationship Id="rId733" Type="http://schemas.openxmlformats.org/officeDocument/2006/relationships/customXml" Target="../ink/ink369.xml"/><Relationship Id="rId940" Type="http://schemas.openxmlformats.org/officeDocument/2006/relationships/image" Target="../media/image476.png"/><Relationship Id="rId165" Type="http://schemas.openxmlformats.org/officeDocument/2006/relationships/image" Target="../media/image90.png"/><Relationship Id="rId372" Type="http://schemas.openxmlformats.org/officeDocument/2006/relationships/image" Target="../media/image193.png"/><Relationship Id="rId677" Type="http://schemas.openxmlformats.org/officeDocument/2006/relationships/customXml" Target="../ink/ink341.xml"/><Relationship Id="rId800" Type="http://schemas.openxmlformats.org/officeDocument/2006/relationships/image" Target="../media/image406.png"/><Relationship Id="rId232" Type="http://schemas.openxmlformats.org/officeDocument/2006/relationships/customXml" Target="../ink/ink117.xml"/><Relationship Id="rId884" Type="http://schemas.openxmlformats.org/officeDocument/2006/relationships/image" Target="../media/image448.png"/><Relationship Id="rId27" Type="http://schemas.openxmlformats.org/officeDocument/2006/relationships/image" Target="../media/image21.png"/><Relationship Id="rId537" Type="http://schemas.openxmlformats.org/officeDocument/2006/relationships/customXml" Target="../ink/ink270.xml"/><Relationship Id="rId744" Type="http://schemas.openxmlformats.org/officeDocument/2006/relationships/image" Target="../media/image378.png"/><Relationship Id="rId951" Type="http://schemas.openxmlformats.org/officeDocument/2006/relationships/customXml" Target="../ink/ink478.xml"/><Relationship Id="rId80" Type="http://schemas.openxmlformats.org/officeDocument/2006/relationships/customXml" Target="../ink/ink41.xml"/><Relationship Id="rId176" Type="http://schemas.openxmlformats.org/officeDocument/2006/relationships/customXml" Target="../ink/ink89.xml"/><Relationship Id="rId383" Type="http://schemas.openxmlformats.org/officeDocument/2006/relationships/customXml" Target="../ink/ink193.xml"/><Relationship Id="rId590" Type="http://schemas.openxmlformats.org/officeDocument/2006/relationships/image" Target="../media/image302.png"/><Relationship Id="rId604" Type="http://schemas.openxmlformats.org/officeDocument/2006/relationships/image" Target="../media/image309.png"/><Relationship Id="rId811" Type="http://schemas.openxmlformats.org/officeDocument/2006/relationships/customXml" Target="../ink/ink408.xml"/><Relationship Id="rId243" Type="http://schemas.openxmlformats.org/officeDocument/2006/relationships/image" Target="../media/image129.png"/><Relationship Id="rId450" Type="http://schemas.openxmlformats.org/officeDocument/2006/relationships/image" Target="../media/image232.png"/><Relationship Id="rId688" Type="http://schemas.openxmlformats.org/officeDocument/2006/relationships/image" Target="../media/image350.png"/><Relationship Id="rId895" Type="http://schemas.openxmlformats.org/officeDocument/2006/relationships/customXml" Target="../ink/ink450.xml"/><Relationship Id="rId909" Type="http://schemas.openxmlformats.org/officeDocument/2006/relationships/customXml" Target="../ink/ink457.xml"/><Relationship Id="rId38" Type="http://schemas.openxmlformats.org/officeDocument/2006/relationships/customXml" Target="../ink/ink20.xml"/><Relationship Id="rId103" Type="http://schemas.openxmlformats.org/officeDocument/2006/relationships/image" Target="../media/image59.png"/><Relationship Id="rId310" Type="http://schemas.openxmlformats.org/officeDocument/2006/relationships/customXml" Target="../ink/ink156.xml"/><Relationship Id="rId548" Type="http://schemas.openxmlformats.org/officeDocument/2006/relationships/image" Target="../media/image281.png"/><Relationship Id="rId755" Type="http://schemas.openxmlformats.org/officeDocument/2006/relationships/customXml" Target="../ink/ink380.xml"/><Relationship Id="rId962" Type="http://schemas.openxmlformats.org/officeDocument/2006/relationships/image" Target="../media/image487.png"/><Relationship Id="rId91" Type="http://schemas.openxmlformats.org/officeDocument/2006/relationships/image" Target="../media/image53.png"/><Relationship Id="rId187" Type="http://schemas.openxmlformats.org/officeDocument/2006/relationships/image" Target="../media/image101.png"/><Relationship Id="rId394" Type="http://schemas.openxmlformats.org/officeDocument/2006/relationships/image" Target="../media/image204.png"/><Relationship Id="rId408" Type="http://schemas.openxmlformats.org/officeDocument/2006/relationships/image" Target="../media/image211.png"/><Relationship Id="rId615" Type="http://schemas.openxmlformats.org/officeDocument/2006/relationships/customXml" Target="../ink/ink309.xml"/><Relationship Id="rId822" Type="http://schemas.openxmlformats.org/officeDocument/2006/relationships/image" Target="../media/image417.png"/><Relationship Id="rId254" Type="http://schemas.openxmlformats.org/officeDocument/2006/relationships/customXml" Target="../ink/ink128.xml"/><Relationship Id="rId699" Type="http://schemas.openxmlformats.org/officeDocument/2006/relationships/customXml" Target="../ink/ink352.xml"/><Relationship Id="rId49" Type="http://schemas.openxmlformats.org/officeDocument/2006/relationships/image" Target="../media/image32.png"/><Relationship Id="rId114" Type="http://schemas.openxmlformats.org/officeDocument/2006/relationships/customXml" Target="../ink/ink58.xml"/><Relationship Id="rId461" Type="http://schemas.openxmlformats.org/officeDocument/2006/relationships/customXml" Target="../ink/ink232.xml"/><Relationship Id="rId559" Type="http://schemas.openxmlformats.org/officeDocument/2006/relationships/customXml" Target="../ink/ink281.xml"/><Relationship Id="rId766" Type="http://schemas.openxmlformats.org/officeDocument/2006/relationships/image" Target="../media/image389.png"/><Relationship Id="rId198" Type="http://schemas.openxmlformats.org/officeDocument/2006/relationships/customXml" Target="../ink/ink100.xml"/><Relationship Id="rId321" Type="http://schemas.openxmlformats.org/officeDocument/2006/relationships/image" Target="../media/image168.png"/><Relationship Id="rId419" Type="http://schemas.openxmlformats.org/officeDocument/2006/relationships/customXml" Target="../ink/ink211.xml"/><Relationship Id="rId626" Type="http://schemas.openxmlformats.org/officeDocument/2006/relationships/customXml" Target="../ink/ink315.xml"/><Relationship Id="rId973" Type="http://schemas.openxmlformats.org/officeDocument/2006/relationships/customXml" Target="../ink/ink489.xml"/><Relationship Id="rId833" Type="http://schemas.openxmlformats.org/officeDocument/2006/relationships/customXml" Target="../ink/ink419.xml"/><Relationship Id="rId265" Type="http://schemas.openxmlformats.org/officeDocument/2006/relationships/image" Target="../media/image140.png"/><Relationship Id="rId472" Type="http://schemas.openxmlformats.org/officeDocument/2006/relationships/image" Target="../media/image243.png"/><Relationship Id="rId900" Type="http://schemas.openxmlformats.org/officeDocument/2006/relationships/image" Target="../media/image456.png"/><Relationship Id="rId125" Type="http://schemas.openxmlformats.org/officeDocument/2006/relationships/image" Target="../media/image70.png"/><Relationship Id="rId332" Type="http://schemas.openxmlformats.org/officeDocument/2006/relationships/image" Target="../media/image173.png"/><Relationship Id="rId777" Type="http://schemas.openxmlformats.org/officeDocument/2006/relationships/customXml" Target="../ink/ink391.xml"/><Relationship Id="rId984" Type="http://schemas.openxmlformats.org/officeDocument/2006/relationships/image" Target="../media/image498.png"/><Relationship Id="rId637" Type="http://schemas.openxmlformats.org/officeDocument/2006/relationships/image" Target="../media/image325.png"/><Relationship Id="rId844" Type="http://schemas.openxmlformats.org/officeDocument/2006/relationships/image" Target="../media/image428.png"/><Relationship Id="rId276" Type="http://schemas.openxmlformats.org/officeDocument/2006/relationships/customXml" Target="../ink/ink139.xml"/><Relationship Id="rId483" Type="http://schemas.openxmlformats.org/officeDocument/2006/relationships/customXml" Target="../ink/ink243.xml"/><Relationship Id="rId690" Type="http://schemas.openxmlformats.org/officeDocument/2006/relationships/image" Target="../media/image351.png"/><Relationship Id="rId704" Type="http://schemas.openxmlformats.org/officeDocument/2006/relationships/image" Target="../media/image358.png"/><Relationship Id="rId911" Type="http://schemas.openxmlformats.org/officeDocument/2006/relationships/customXml" Target="../ink/ink458.xml"/><Relationship Id="rId40" Type="http://schemas.openxmlformats.org/officeDocument/2006/relationships/customXml" Target="../ink/ink21.xml"/><Relationship Id="rId136" Type="http://schemas.openxmlformats.org/officeDocument/2006/relationships/customXml" Target="../ink/ink69.xml"/><Relationship Id="rId343" Type="http://schemas.openxmlformats.org/officeDocument/2006/relationships/customXml" Target="../ink/ink173.xml"/><Relationship Id="rId550" Type="http://schemas.openxmlformats.org/officeDocument/2006/relationships/image" Target="../media/image282.png"/><Relationship Id="rId788" Type="http://schemas.openxmlformats.org/officeDocument/2006/relationships/image" Target="../media/image400.png"/><Relationship Id="rId995" Type="http://schemas.openxmlformats.org/officeDocument/2006/relationships/customXml" Target="../ink/ink500.xml"/><Relationship Id="rId203" Type="http://schemas.openxmlformats.org/officeDocument/2006/relationships/image" Target="../media/image109.png"/><Relationship Id="rId648" Type="http://schemas.openxmlformats.org/officeDocument/2006/relationships/customXml" Target="../ink/ink326.xml"/><Relationship Id="rId855" Type="http://schemas.openxmlformats.org/officeDocument/2006/relationships/customXml" Target="../ink/ink430.xml"/><Relationship Id="rId287" Type="http://schemas.openxmlformats.org/officeDocument/2006/relationships/image" Target="../media/image151.png"/><Relationship Id="rId410" Type="http://schemas.openxmlformats.org/officeDocument/2006/relationships/image" Target="../media/image212.png"/><Relationship Id="rId494" Type="http://schemas.openxmlformats.org/officeDocument/2006/relationships/image" Target="../media/image254.png"/><Relationship Id="rId508" Type="http://schemas.openxmlformats.org/officeDocument/2006/relationships/image" Target="../media/image261.png"/><Relationship Id="rId715" Type="http://schemas.openxmlformats.org/officeDocument/2006/relationships/customXml" Target="../ink/ink360.xml"/><Relationship Id="rId922" Type="http://schemas.openxmlformats.org/officeDocument/2006/relationships/image" Target="../media/image467.png"/><Relationship Id="rId147" Type="http://schemas.openxmlformats.org/officeDocument/2006/relationships/image" Target="../media/image81.png"/><Relationship Id="rId354" Type="http://schemas.openxmlformats.org/officeDocument/2006/relationships/image" Target="../media/image184.png"/><Relationship Id="rId799" Type="http://schemas.openxmlformats.org/officeDocument/2006/relationships/customXml" Target="../ink/ink402.xml"/><Relationship Id="rId51" Type="http://schemas.openxmlformats.org/officeDocument/2006/relationships/image" Target="../media/image33.png"/><Relationship Id="rId561" Type="http://schemas.openxmlformats.org/officeDocument/2006/relationships/customXml" Target="../ink/ink282.xml"/><Relationship Id="rId659" Type="http://schemas.openxmlformats.org/officeDocument/2006/relationships/image" Target="../media/image336.png"/><Relationship Id="rId866" Type="http://schemas.openxmlformats.org/officeDocument/2006/relationships/image" Target="../media/image439.png"/><Relationship Id="rId214" Type="http://schemas.openxmlformats.org/officeDocument/2006/relationships/customXml" Target="../ink/ink108.xml"/><Relationship Id="rId298" Type="http://schemas.openxmlformats.org/officeDocument/2006/relationships/customXml" Target="../ink/ink150.xml"/><Relationship Id="rId421" Type="http://schemas.openxmlformats.org/officeDocument/2006/relationships/customXml" Target="../ink/ink212.xml"/><Relationship Id="rId519" Type="http://schemas.openxmlformats.org/officeDocument/2006/relationships/customXml" Target="../ink/ink261.xml"/><Relationship Id="rId158" Type="http://schemas.openxmlformats.org/officeDocument/2006/relationships/customXml" Target="../ink/ink80.xml"/><Relationship Id="rId726" Type="http://schemas.openxmlformats.org/officeDocument/2006/relationships/image" Target="../media/image369.png"/><Relationship Id="rId933" Type="http://schemas.openxmlformats.org/officeDocument/2006/relationships/customXml" Target="../ink/ink469.xml"/><Relationship Id="rId62" Type="http://schemas.openxmlformats.org/officeDocument/2006/relationships/customXml" Target="../ink/ink32.xml"/><Relationship Id="rId365" Type="http://schemas.openxmlformats.org/officeDocument/2006/relationships/customXml" Target="../ink/ink184.xml"/><Relationship Id="rId572" Type="http://schemas.openxmlformats.org/officeDocument/2006/relationships/image" Target="../media/image293.png"/><Relationship Id="rId225" Type="http://schemas.openxmlformats.org/officeDocument/2006/relationships/image" Target="../media/image120.png"/><Relationship Id="rId432" Type="http://schemas.openxmlformats.org/officeDocument/2006/relationships/image" Target="../media/image223.png"/><Relationship Id="rId877" Type="http://schemas.openxmlformats.org/officeDocument/2006/relationships/customXml" Target="../ink/ink441.xml"/><Relationship Id="rId737" Type="http://schemas.openxmlformats.org/officeDocument/2006/relationships/customXml" Target="../ink/ink371.xml"/><Relationship Id="rId944" Type="http://schemas.openxmlformats.org/officeDocument/2006/relationships/image" Target="../media/image478.png"/><Relationship Id="rId73" Type="http://schemas.openxmlformats.org/officeDocument/2006/relationships/image" Target="../media/image44.png"/><Relationship Id="rId169" Type="http://schemas.openxmlformats.org/officeDocument/2006/relationships/image" Target="../media/image92.png"/><Relationship Id="rId376" Type="http://schemas.openxmlformats.org/officeDocument/2006/relationships/image" Target="../media/image195.png"/><Relationship Id="rId583" Type="http://schemas.openxmlformats.org/officeDocument/2006/relationships/customXml" Target="../ink/ink293.xml"/><Relationship Id="rId790" Type="http://schemas.openxmlformats.org/officeDocument/2006/relationships/image" Target="../media/image401.png"/><Relationship Id="rId804" Type="http://schemas.openxmlformats.org/officeDocument/2006/relationships/image" Target="../media/image408.png"/><Relationship Id="rId4" Type="http://schemas.openxmlformats.org/officeDocument/2006/relationships/customXml" Target="../ink/ink3.xml"/><Relationship Id="rId236" Type="http://schemas.openxmlformats.org/officeDocument/2006/relationships/customXml" Target="../ink/ink119.xml"/><Relationship Id="rId443" Type="http://schemas.openxmlformats.org/officeDocument/2006/relationships/customXml" Target="../ink/ink223.xml"/><Relationship Id="rId650" Type="http://schemas.openxmlformats.org/officeDocument/2006/relationships/customXml" Target="../ink/ink327.xml"/><Relationship Id="rId888" Type="http://schemas.openxmlformats.org/officeDocument/2006/relationships/image" Target="../media/image450.png"/><Relationship Id="rId303" Type="http://schemas.openxmlformats.org/officeDocument/2006/relationships/image" Target="../media/image159.png"/><Relationship Id="rId748" Type="http://schemas.openxmlformats.org/officeDocument/2006/relationships/image" Target="../media/image380.png"/><Relationship Id="rId955" Type="http://schemas.openxmlformats.org/officeDocument/2006/relationships/customXml" Target="../ink/ink480.xml"/><Relationship Id="rId84" Type="http://schemas.openxmlformats.org/officeDocument/2006/relationships/customXml" Target="../ink/ink43.xml"/><Relationship Id="rId387" Type="http://schemas.openxmlformats.org/officeDocument/2006/relationships/customXml" Target="../ink/ink195.xml"/><Relationship Id="rId510" Type="http://schemas.openxmlformats.org/officeDocument/2006/relationships/image" Target="../media/image262.png"/><Relationship Id="rId594" Type="http://schemas.openxmlformats.org/officeDocument/2006/relationships/image" Target="../media/image304.png"/><Relationship Id="rId608" Type="http://schemas.openxmlformats.org/officeDocument/2006/relationships/image" Target="../media/image311.png"/><Relationship Id="rId815" Type="http://schemas.openxmlformats.org/officeDocument/2006/relationships/customXml" Target="../ink/ink410.xml"/><Relationship Id="rId247" Type="http://schemas.openxmlformats.org/officeDocument/2006/relationships/image" Target="../media/image131.png"/><Relationship Id="rId899" Type="http://schemas.openxmlformats.org/officeDocument/2006/relationships/customXml" Target="../ink/ink452.xml"/><Relationship Id="rId107" Type="http://schemas.openxmlformats.org/officeDocument/2006/relationships/image" Target="../media/image61.png"/><Relationship Id="rId454" Type="http://schemas.openxmlformats.org/officeDocument/2006/relationships/image" Target="../media/image234.png"/><Relationship Id="rId661" Type="http://schemas.openxmlformats.org/officeDocument/2006/relationships/image" Target="../media/image337.png"/><Relationship Id="rId759" Type="http://schemas.openxmlformats.org/officeDocument/2006/relationships/customXml" Target="../ink/ink382.xml"/><Relationship Id="rId966" Type="http://schemas.openxmlformats.org/officeDocument/2006/relationships/image" Target="../media/image489.png"/><Relationship Id="rId11" Type="http://schemas.openxmlformats.org/officeDocument/2006/relationships/image" Target="../media/image12.png"/><Relationship Id="rId314" Type="http://schemas.openxmlformats.org/officeDocument/2006/relationships/customXml" Target="../ink/ink158.xml"/><Relationship Id="rId398" Type="http://schemas.openxmlformats.org/officeDocument/2006/relationships/image" Target="../media/image206.png"/><Relationship Id="rId521" Type="http://schemas.openxmlformats.org/officeDocument/2006/relationships/customXml" Target="../ink/ink262.xml"/><Relationship Id="rId619" Type="http://schemas.openxmlformats.org/officeDocument/2006/relationships/image" Target="../media/image316.png"/><Relationship Id="rId95" Type="http://schemas.openxmlformats.org/officeDocument/2006/relationships/image" Target="../media/image55.png"/><Relationship Id="rId160" Type="http://schemas.openxmlformats.org/officeDocument/2006/relationships/customXml" Target="../ink/ink81.xml"/><Relationship Id="rId826" Type="http://schemas.openxmlformats.org/officeDocument/2006/relationships/image" Target="../media/image419.png"/><Relationship Id="rId258" Type="http://schemas.openxmlformats.org/officeDocument/2006/relationships/customXml" Target="../ink/ink130.xml"/><Relationship Id="rId465" Type="http://schemas.openxmlformats.org/officeDocument/2006/relationships/customXml" Target="../ink/ink234.xml"/><Relationship Id="rId672" Type="http://schemas.openxmlformats.org/officeDocument/2006/relationships/image" Target="../media/image342.png"/><Relationship Id="rId22" Type="http://schemas.openxmlformats.org/officeDocument/2006/relationships/customXml" Target="../ink/ink12.xml"/><Relationship Id="rId118" Type="http://schemas.openxmlformats.org/officeDocument/2006/relationships/customXml" Target="../ink/ink60.xml"/><Relationship Id="rId325" Type="http://schemas.openxmlformats.org/officeDocument/2006/relationships/customXml" Target="../ink/ink164.xml"/><Relationship Id="rId532" Type="http://schemas.openxmlformats.org/officeDocument/2006/relationships/image" Target="../media/image273.png"/><Relationship Id="rId977" Type="http://schemas.openxmlformats.org/officeDocument/2006/relationships/customXml" Target="../ink/ink491.xml"/><Relationship Id="rId171" Type="http://schemas.openxmlformats.org/officeDocument/2006/relationships/image" Target="../media/image93.png"/><Relationship Id="rId837" Type="http://schemas.openxmlformats.org/officeDocument/2006/relationships/customXml" Target="../ink/ink421.xml"/><Relationship Id="rId269" Type="http://schemas.openxmlformats.org/officeDocument/2006/relationships/image" Target="../media/image142.png"/><Relationship Id="rId476" Type="http://schemas.openxmlformats.org/officeDocument/2006/relationships/image" Target="../media/image245.png"/><Relationship Id="rId683" Type="http://schemas.openxmlformats.org/officeDocument/2006/relationships/customXml" Target="../ink/ink344.xml"/><Relationship Id="rId890" Type="http://schemas.openxmlformats.org/officeDocument/2006/relationships/image" Target="../media/image451.png"/><Relationship Id="rId904" Type="http://schemas.openxmlformats.org/officeDocument/2006/relationships/image" Target="../media/image458.png"/><Relationship Id="rId33" Type="http://schemas.openxmlformats.org/officeDocument/2006/relationships/image" Target="../media/image24.png"/><Relationship Id="rId129" Type="http://schemas.openxmlformats.org/officeDocument/2006/relationships/image" Target="../media/image72.png"/><Relationship Id="rId336" Type="http://schemas.openxmlformats.org/officeDocument/2006/relationships/image" Target="../media/image175.png"/><Relationship Id="rId543" Type="http://schemas.openxmlformats.org/officeDocument/2006/relationships/customXml" Target="../ink/ink273.xml"/><Relationship Id="rId988" Type="http://schemas.openxmlformats.org/officeDocument/2006/relationships/image" Target="../media/image500.png"/><Relationship Id="rId182" Type="http://schemas.openxmlformats.org/officeDocument/2006/relationships/customXml" Target="../ink/ink92.xml"/><Relationship Id="rId403" Type="http://schemas.openxmlformats.org/officeDocument/2006/relationships/customXml" Target="../ink/ink203.xml"/><Relationship Id="rId750" Type="http://schemas.openxmlformats.org/officeDocument/2006/relationships/image" Target="../media/image381.png"/><Relationship Id="rId848" Type="http://schemas.openxmlformats.org/officeDocument/2006/relationships/image" Target="../media/image430.png"/><Relationship Id="rId487" Type="http://schemas.openxmlformats.org/officeDocument/2006/relationships/customXml" Target="../ink/ink245.xml"/><Relationship Id="rId610" Type="http://schemas.openxmlformats.org/officeDocument/2006/relationships/image" Target="../media/image312.png"/><Relationship Id="rId694" Type="http://schemas.openxmlformats.org/officeDocument/2006/relationships/image" Target="../media/image353.png"/><Relationship Id="rId708" Type="http://schemas.openxmlformats.org/officeDocument/2006/relationships/image" Target="../media/image360.png"/><Relationship Id="rId915" Type="http://schemas.openxmlformats.org/officeDocument/2006/relationships/customXml" Target="../ink/ink460.xml"/><Relationship Id="rId347" Type="http://schemas.openxmlformats.org/officeDocument/2006/relationships/customXml" Target="../ink/ink175.xml"/><Relationship Id="rId44" Type="http://schemas.openxmlformats.org/officeDocument/2006/relationships/customXml" Target="../ink/ink23.xml"/><Relationship Id="rId554" Type="http://schemas.openxmlformats.org/officeDocument/2006/relationships/image" Target="../media/image284.png"/><Relationship Id="rId761" Type="http://schemas.openxmlformats.org/officeDocument/2006/relationships/customXml" Target="../ink/ink383.xml"/><Relationship Id="rId859" Type="http://schemas.openxmlformats.org/officeDocument/2006/relationships/customXml" Target="../ink/ink432.xml"/><Relationship Id="rId193" Type="http://schemas.openxmlformats.org/officeDocument/2006/relationships/image" Target="../media/image104.png"/><Relationship Id="rId207" Type="http://schemas.openxmlformats.org/officeDocument/2006/relationships/image" Target="../media/image111.png"/><Relationship Id="rId414" Type="http://schemas.openxmlformats.org/officeDocument/2006/relationships/image" Target="../media/image214.png"/><Relationship Id="rId498" Type="http://schemas.openxmlformats.org/officeDocument/2006/relationships/image" Target="../media/image256.png"/><Relationship Id="rId621" Type="http://schemas.openxmlformats.org/officeDocument/2006/relationships/image" Target="../media/image317.png"/><Relationship Id="rId260" Type="http://schemas.openxmlformats.org/officeDocument/2006/relationships/customXml" Target="../ink/ink131.xml"/><Relationship Id="rId719" Type="http://schemas.openxmlformats.org/officeDocument/2006/relationships/customXml" Target="../ink/ink362.xml"/><Relationship Id="rId926" Type="http://schemas.openxmlformats.org/officeDocument/2006/relationships/image" Target="../media/image469.png"/><Relationship Id="rId55" Type="http://schemas.openxmlformats.org/officeDocument/2006/relationships/image" Target="../media/image35.png"/><Relationship Id="rId120" Type="http://schemas.openxmlformats.org/officeDocument/2006/relationships/customXml" Target="../ink/ink61.xml"/><Relationship Id="rId358" Type="http://schemas.openxmlformats.org/officeDocument/2006/relationships/image" Target="../media/image186.png"/><Relationship Id="rId565" Type="http://schemas.openxmlformats.org/officeDocument/2006/relationships/customXml" Target="../ink/ink284.xml"/><Relationship Id="rId772" Type="http://schemas.openxmlformats.org/officeDocument/2006/relationships/image" Target="../media/image392.png"/><Relationship Id="rId218" Type="http://schemas.openxmlformats.org/officeDocument/2006/relationships/customXml" Target="../ink/ink110.xml"/><Relationship Id="rId425" Type="http://schemas.openxmlformats.org/officeDocument/2006/relationships/customXml" Target="../ink/ink214.xml"/><Relationship Id="rId632" Type="http://schemas.openxmlformats.org/officeDocument/2006/relationships/customXml" Target="../ink/ink318.xml"/><Relationship Id="rId271" Type="http://schemas.openxmlformats.org/officeDocument/2006/relationships/image" Target="../media/image143.png"/><Relationship Id="rId937" Type="http://schemas.openxmlformats.org/officeDocument/2006/relationships/customXml" Target="../ink/ink471.xml"/><Relationship Id="rId66" Type="http://schemas.openxmlformats.org/officeDocument/2006/relationships/customXml" Target="../ink/ink34.xml"/><Relationship Id="rId131" Type="http://schemas.openxmlformats.org/officeDocument/2006/relationships/image" Target="../media/image73.png"/><Relationship Id="rId369" Type="http://schemas.openxmlformats.org/officeDocument/2006/relationships/customXml" Target="../ink/ink186.xml"/><Relationship Id="rId576" Type="http://schemas.openxmlformats.org/officeDocument/2006/relationships/image" Target="../media/image295.png"/><Relationship Id="rId783" Type="http://schemas.openxmlformats.org/officeDocument/2006/relationships/customXml" Target="../ink/ink394.xml"/><Relationship Id="rId990" Type="http://schemas.openxmlformats.org/officeDocument/2006/relationships/image" Target="../media/image501.png"/><Relationship Id="rId229" Type="http://schemas.openxmlformats.org/officeDocument/2006/relationships/image" Target="../media/image122.png"/><Relationship Id="rId436" Type="http://schemas.openxmlformats.org/officeDocument/2006/relationships/image" Target="../media/image225.png"/><Relationship Id="rId643" Type="http://schemas.openxmlformats.org/officeDocument/2006/relationships/image" Target="../media/image328.png"/><Relationship Id="rId850" Type="http://schemas.openxmlformats.org/officeDocument/2006/relationships/image" Target="../media/image431.png"/><Relationship Id="rId948" Type="http://schemas.openxmlformats.org/officeDocument/2006/relationships/image" Target="../media/image480.png"/><Relationship Id="rId77" Type="http://schemas.openxmlformats.org/officeDocument/2006/relationships/image" Target="../media/image46.png"/><Relationship Id="rId282" Type="http://schemas.openxmlformats.org/officeDocument/2006/relationships/customXml" Target="../ink/ink142.xml"/><Relationship Id="rId503" Type="http://schemas.openxmlformats.org/officeDocument/2006/relationships/customXml" Target="../ink/ink253.xml"/><Relationship Id="rId587" Type="http://schemas.openxmlformats.org/officeDocument/2006/relationships/customXml" Target="../ink/ink295.xml"/><Relationship Id="rId710" Type="http://schemas.openxmlformats.org/officeDocument/2006/relationships/image" Target="../media/image361.png"/><Relationship Id="rId808" Type="http://schemas.openxmlformats.org/officeDocument/2006/relationships/image" Target="../media/image410.png"/><Relationship Id="rId8" Type="http://schemas.openxmlformats.org/officeDocument/2006/relationships/customXml" Target="../ink/ink5.xml"/><Relationship Id="rId142" Type="http://schemas.openxmlformats.org/officeDocument/2006/relationships/customXml" Target="../ink/ink72.xml"/><Relationship Id="rId447" Type="http://schemas.openxmlformats.org/officeDocument/2006/relationships/customXml" Target="../ink/ink225.xml"/><Relationship Id="rId794" Type="http://schemas.openxmlformats.org/officeDocument/2006/relationships/image" Target="../media/image403.png"/><Relationship Id="rId654" Type="http://schemas.openxmlformats.org/officeDocument/2006/relationships/customXml" Target="../ink/ink329.xml"/><Relationship Id="rId861" Type="http://schemas.openxmlformats.org/officeDocument/2006/relationships/customXml" Target="../ink/ink433.xml"/><Relationship Id="rId959" Type="http://schemas.openxmlformats.org/officeDocument/2006/relationships/customXml" Target="../ink/ink482.xml"/><Relationship Id="rId293" Type="http://schemas.openxmlformats.org/officeDocument/2006/relationships/image" Target="../media/image154.png"/><Relationship Id="rId307" Type="http://schemas.openxmlformats.org/officeDocument/2006/relationships/image" Target="../media/image161.png"/><Relationship Id="rId514" Type="http://schemas.openxmlformats.org/officeDocument/2006/relationships/image" Target="../media/image264.png"/><Relationship Id="rId721" Type="http://schemas.openxmlformats.org/officeDocument/2006/relationships/customXml" Target="../ink/ink363.xml"/><Relationship Id="rId88" Type="http://schemas.openxmlformats.org/officeDocument/2006/relationships/customXml" Target="../ink/ink45.xml"/><Relationship Id="rId153" Type="http://schemas.openxmlformats.org/officeDocument/2006/relationships/image" Target="../media/image84.png"/><Relationship Id="rId360" Type="http://schemas.openxmlformats.org/officeDocument/2006/relationships/image" Target="../media/image187.png"/><Relationship Id="rId598" Type="http://schemas.openxmlformats.org/officeDocument/2006/relationships/image" Target="../media/image306.png"/><Relationship Id="rId819" Type="http://schemas.openxmlformats.org/officeDocument/2006/relationships/customXml" Target="../ink/ink412.xml"/><Relationship Id="rId220" Type="http://schemas.openxmlformats.org/officeDocument/2006/relationships/customXml" Target="../ink/ink111.xml"/><Relationship Id="rId458" Type="http://schemas.openxmlformats.org/officeDocument/2006/relationships/image" Target="../media/image236.png"/><Relationship Id="rId665" Type="http://schemas.openxmlformats.org/officeDocument/2006/relationships/image" Target="../media/image339.png"/><Relationship Id="rId872" Type="http://schemas.openxmlformats.org/officeDocument/2006/relationships/image" Target="../media/image442.png"/><Relationship Id="rId15" Type="http://schemas.openxmlformats.org/officeDocument/2006/relationships/image" Target="../media/image14.png"/><Relationship Id="rId318" Type="http://schemas.openxmlformats.org/officeDocument/2006/relationships/customXml" Target="../ink/ink160.xml"/><Relationship Id="rId525" Type="http://schemas.openxmlformats.org/officeDocument/2006/relationships/customXml" Target="../ink/ink264.xml"/><Relationship Id="rId732" Type="http://schemas.openxmlformats.org/officeDocument/2006/relationships/image" Target="../media/image372.png"/><Relationship Id="rId99" Type="http://schemas.openxmlformats.org/officeDocument/2006/relationships/image" Target="../media/image57.png"/><Relationship Id="rId164" Type="http://schemas.openxmlformats.org/officeDocument/2006/relationships/customXml" Target="../ink/ink83.xml"/><Relationship Id="rId371" Type="http://schemas.openxmlformats.org/officeDocument/2006/relationships/customXml" Target="../ink/ink187.xml"/><Relationship Id="rId469" Type="http://schemas.openxmlformats.org/officeDocument/2006/relationships/customXml" Target="../ink/ink236.xml"/><Relationship Id="rId676" Type="http://schemas.openxmlformats.org/officeDocument/2006/relationships/image" Target="../media/image344.png"/><Relationship Id="rId883" Type="http://schemas.openxmlformats.org/officeDocument/2006/relationships/customXml" Target="../ink/ink444.xml"/><Relationship Id="rId26" Type="http://schemas.openxmlformats.org/officeDocument/2006/relationships/customXml" Target="../ink/ink14.xml"/><Relationship Id="rId231" Type="http://schemas.openxmlformats.org/officeDocument/2006/relationships/image" Target="../media/image123.png"/><Relationship Id="rId329" Type="http://schemas.openxmlformats.org/officeDocument/2006/relationships/customXml" Target="../ink/ink166.xml"/><Relationship Id="rId536" Type="http://schemas.openxmlformats.org/officeDocument/2006/relationships/image" Target="../media/image275.png"/><Relationship Id="rId175" Type="http://schemas.openxmlformats.org/officeDocument/2006/relationships/image" Target="../media/image95.png"/><Relationship Id="rId743" Type="http://schemas.openxmlformats.org/officeDocument/2006/relationships/customXml" Target="../ink/ink374.xml"/><Relationship Id="rId950" Type="http://schemas.openxmlformats.org/officeDocument/2006/relationships/image" Target="../media/image481.png"/><Relationship Id="rId382" Type="http://schemas.openxmlformats.org/officeDocument/2006/relationships/image" Target="../media/image198.png"/><Relationship Id="rId603" Type="http://schemas.openxmlformats.org/officeDocument/2006/relationships/customXml" Target="../ink/ink303.xml"/><Relationship Id="rId687" Type="http://schemas.openxmlformats.org/officeDocument/2006/relationships/customXml" Target="../ink/ink346.xml"/><Relationship Id="rId810" Type="http://schemas.openxmlformats.org/officeDocument/2006/relationships/image" Target="../media/image411.png"/><Relationship Id="rId908" Type="http://schemas.openxmlformats.org/officeDocument/2006/relationships/image" Target="../media/image460.png"/><Relationship Id="rId242" Type="http://schemas.openxmlformats.org/officeDocument/2006/relationships/customXml" Target="../ink/ink122.xml"/><Relationship Id="rId894" Type="http://schemas.openxmlformats.org/officeDocument/2006/relationships/image" Target="../media/image453.png"/><Relationship Id="rId37" Type="http://schemas.openxmlformats.org/officeDocument/2006/relationships/image" Target="../media/image26.png"/><Relationship Id="rId102" Type="http://schemas.openxmlformats.org/officeDocument/2006/relationships/customXml" Target="../ink/ink52.xml"/><Relationship Id="rId547" Type="http://schemas.openxmlformats.org/officeDocument/2006/relationships/customXml" Target="../ink/ink275.xml"/><Relationship Id="rId754" Type="http://schemas.openxmlformats.org/officeDocument/2006/relationships/image" Target="../media/image383.png"/><Relationship Id="rId961" Type="http://schemas.openxmlformats.org/officeDocument/2006/relationships/customXml" Target="../ink/ink483.xml"/><Relationship Id="rId90" Type="http://schemas.openxmlformats.org/officeDocument/2006/relationships/customXml" Target="../ink/ink46.xml"/><Relationship Id="rId186" Type="http://schemas.openxmlformats.org/officeDocument/2006/relationships/customXml" Target="../ink/ink94.xml"/><Relationship Id="rId393" Type="http://schemas.openxmlformats.org/officeDocument/2006/relationships/customXml" Target="../ink/ink198.xml"/><Relationship Id="rId407" Type="http://schemas.openxmlformats.org/officeDocument/2006/relationships/customXml" Target="../ink/ink205.xml"/><Relationship Id="rId614" Type="http://schemas.openxmlformats.org/officeDocument/2006/relationships/image" Target="../media/image314.png"/><Relationship Id="rId821" Type="http://schemas.openxmlformats.org/officeDocument/2006/relationships/customXml" Target="../ink/ink413.xml"/><Relationship Id="rId253" Type="http://schemas.openxmlformats.org/officeDocument/2006/relationships/image" Target="../media/image134.png"/><Relationship Id="rId460" Type="http://schemas.openxmlformats.org/officeDocument/2006/relationships/image" Target="../media/image237.png"/><Relationship Id="rId698" Type="http://schemas.openxmlformats.org/officeDocument/2006/relationships/image" Target="../media/image355.png"/><Relationship Id="rId919" Type="http://schemas.openxmlformats.org/officeDocument/2006/relationships/customXml" Target="../ink/ink462.xml"/><Relationship Id="rId48" Type="http://schemas.openxmlformats.org/officeDocument/2006/relationships/customXml" Target="../ink/ink25.xml"/><Relationship Id="rId113" Type="http://schemas.openxmlformats.org/officeDocument/2006/relationships/image" Target="../media/image64.png"/><Relationship Id="rId320" Type="http://schemas.openxmlformats.org/officeDocument/2006/relationships/customXml" Target="../ink/ink161.xml"/><Relationship Id="rId558" Type="http://schemas.openxmlformats.org/officeDocument/2006/relationships/image" Target="../media/image286.png"/><Relationship Id="rId765" Type="http://schemas.openxmlformats.org/officeDocument/2006/relationships/customXml" Target="../ink/ink385.xml"/><Relationship Id="rId972" Type="http://schemas.openxmlformats.org/officeDocument/2006/relationships/image" Target="../media/image492.png"/><Relationship Id="rId197" Type="http://schemas.openxmlformats.org/officeDocument/2006/relationships/image" Target="../media/image106.png"/><Relationship Id="rId418" Type="http://schemas.openxmlformats.org/officeDocument/2006/relationships/image" Target="../media/image216.png"/><Relationship Id="rId625" Type="http://schemas.openxmlformats.org/officeDocument/2006/relationships/image" Target="../media/image319.png"/><Relationship Id="rId832" Type="http://schemas.openxmlformats.org/officeDocument/2006/relationships/image" Target="../media/image422.png"/><Relationship Id="rId264" Type="http://schemas.openxmlformats.org/officeDocument/2006/relationships/customXml" Target="../ink/ink133.xml"/><Relationship Id="rId471" Type="http://schemas.openxmlformats.org/officeDocument/2006/relationships/customXml" Target="../ink/ink237.xml"/><Relationship Id="rId59" Type="http://schemas.openxmlformats.org/officeDocument/2006/relationships/image" Target="../media/image37.png"/><Relationship Id="rId124" Type="http://schemas.openxmlformats.org/officeDocument/2006/relationships/customXml" Target="../ink/ink63.xml"/><Relationship Id="rId569" Type="http://schemas.openxmlformats.org/officeDocument/2006/relationships/customXml" Target="../ink/ink286.xml"/><Relationship Id="rId776" Type="http://schemas.openxmlformats.org/officeDocument/2006/relationships/image" Target="../media/image394.png"/><Relationship Id="rId983" Type="http://schemas.openxmlformats.org/officeDocument/2006/relationships/customXml" Target="../ink/ink494.xml"/><Relationship Id="rId331" Type="http://schemas.openxmlformats.org/officeDocument/2006/relationships/customXml" Target="../ink/ink167.xml"/><Relationship Id="rId429" Type="http://schemas.openxmlformats.org/officeDocument/2006/relationships/customXml" Target="../ink/ink216.xml"/><Relationship Id="rId636" Type="http://schemas.openxmlformats.org/officeDocument/2006/relationships/customXml" Target="../ink/ink320.xml"/><Relationship Id="rId843" Type="http://schemas.openxmlformats.org/officeDocument/2006/relationships/customXml" Target="../ink/ink424.xml"/><Relationship Id="rId275" Type="http://schemas.openxmlformats.org/officeDocument/2006/relationships/image" Target="../media/image145.png"/><Relationship Id="rId482" Type="http://schemas.openxmlformats.org/officeDocument/2006/relationships/image" Target="../media/image248.png"/><Relationship Id="rId703" Type="http://schemas.openxmlformats.org/officeDocument/2006/relationships/customXml" Target="../ink/ink354.xml"/><Relationship Id="rId910" Type="http://schemas.openxmlformats.org/officeDocument/2006/relationships/image" Target="../media/image461.png"/><Relationship Id="rId135" Type="http://schemas.openxmlformats.org/officeDocument/2006/relationships/image" Target="../media/image75.png"/><Relationship Id="rId342" Type="http://schemas.openxmlformats.org/officeDocument/2006/relationships/image" Target="../media/image178.png"/><Relationship Id="rId787" Type="http://schemas.openxmlformats.org/officeDocument/2006/relationships/customXml" Target="../ink/ink396.xml"/><Relationship Id="rId994" Type="http://schemas.openxmlformats.org/officeDocument/2006/relationships/image" Target="../media/image503.png"/><Relationship Id="rId202" Type="http://schemas.openxmlformats.org/officeDocument/2006/relationships/customXml" Target="../ink/ink102.xml"/><Relationship Id="rId647" Type="http://schemas.openxmlformats.org/officeDocument/2006/relationships/image" Target="../media/image330.png"/><Relationship Id="rId854" Type="http://schemas.openxmlformats.org/officeDocument/2006/relationships/image" Target="../media/image433.png"/><Relationship Id="rId286" Type="http://schemas.openxmlformats.org/officeDocument/2006/relationships/customXml" Target="../ink/ink144.xml"/><Relationship Id="rId493" Type="http://schemas.openxmlformats.org/officeDocument/2006/relationships/customXml" Target="../ink/ink248.xml"/><Relationship Id="rId507" Type="http://schemas.openxmlformats.org/officeDocument/2006/relationships/customXml" Target="../ink/ink255.xml"/><Relationship Id="rId714" Type="http://schemas.openxmlformats.org/officeDocument/2006/relationships/image" Target="../media/image363.png"/><Relationship Id="rId921" Type="http://schemas.openxmlformats.org/officeDocument/2006/relationships/customXml" Target="../ink/ink463.xml"/><Relationship Id="rId50" Type="http://schemas.openxmlformats.org/officeDocument/2006/relationships/customXml" Target="../ink/ink26.xml"/><Relationship Id="rId146" Type="http://schemas.openxmlformats.org/officeDocument/2006/relationships/customXml" Target="../ink/ink74.xml"/><Relationship Id="rId353" Type="http://schemas.openxmlformats.org/officeDocument/2006/relationships/customXml" Target="../ink/ink178.xml"/><Relationship Id="rId560" Type="http://schemas.openxmlformats.org/officeDocument/2006/relationships/image" Target="../media/image287.png"/><Relationship Id="rId798" Type="http://schemas.openxmlformats.org/officeDocument/2006/relationships/image" Target="../media/image405.png"/><Relationship Id="rId213" Type="http://schemas.openxmlformats.org/officeDocument/2006/relationships/image" Target="../media/image114.png"/><Relationship Id="rId420" Type="http://schemas.openxmlformats.org/officeDocument/2006/relationships/image" Target="../media/image217.png"/><Relationship Id="rId658" Type="http://schemas.openxmlformats.org/officeDocument/2006/relationships/customXml" Target="../ink/ink331.xml"/><Relationship Id="rId865" Type="http://schemas.openxmlformats.org/officeDocument/2006/relationships/customXml" Target="../ink/ink435.xml"/><Relationship Id="rId297" Type="http://schemas.openxmlformats.org/officeDocument/2006/relationships/image" Target="../media/image156.png"/><Relationship Id="rId518" Type="http://schemas.openxmlformats.org/officeDocument/2006/relationships/image" Target="../media/image266.png"/><Relationship Id="rId725" Type="http://schemas.openxmlformats.org/officeDocument/2006/relationships/customXml" Target="../ink/ink365.xml"/><Relationship Id="rId932" Type="http://schemas.openxmlformats.org/officeDocument/2006/relationships/image" Target="../media/image472.png"/><Relationship Id="rId157" Type="http://schemas.openxmlformats.org/officeDocument/2006/relationships/image" Target="../media/image86.png"/><Relationship Id="rId364" Type="http://schemas.openxmlformats.org/officeDocument/2006/relationships/image" Target="../media/image189.png"/><Relationship Id="rId61" Type="http://schemas.openxmlformats.org/officeDocument/2006/relationships/image" Target="../media/image38.png"/><Relationship Id="rId571" Type="http://schemas.openxmlformats.org/officeDocument/2006/relationships/customXml" Target="../ink/ink287.xml"/><Relationship Id="rId669" Type="http://schemas.openxmlformats.org/officeDocument/2006/relationships/customXml" Target="../ink/ink337.xml"/><Relationship Id="rId876" Type="http://schemas.openxmlformats.org/officeDocument/2006/relationships/image" Target="../media/image444.png"/><Relationship Id="rId19" Type="http://schemas.openxmlformats.org/officeDocument/2006/relationships/image" Target="../media/image16.png"/><Relationship Id="rId224" Type="http://schemas.openxmlformats.org/officeDocument/2006/relationships/customXml" Target="../ink/ink113.xml"/><Relationship Id="rId431" Type="http://schemas.openxmlformats.org/officeDocument/2006/relationships/customXml" Target="../ink/ink217.xml"/><Relationship Id="rId529" Type="http://schemas.openxmlformats.org/officeDocument/2006/relationships/customXml" Target="../ink/ink266.xml"/><Relationship Id="rId736" Type="http://schemas.openxmlformats.org/officeDocument/2006/relationships/image" Target="../media/image374.png"/><Relationship Id="rId168" Type="http://schemas.openxmlformats.org/officeDocument/2006/relationships/customXml" Target="../ink/ink85.xml"/><Relationship Id="rId943" Type="http://schemas.openxmlformats.org/officeDocument/2006/relationships/customXml" Target="../ink/ink474.xml"/><Relationship Id="rId72" Type="http://schemas.openxmlformats.org/officeDocument/2006/relationships/customXml" Target="../ink/ink37.xml"/><Relationship Id="rId375" Type="http://schemas.openxmlformats.org/officeDocument/2006/relationships/customXml" Target="../ink/ink189.xml"/><Relationship Id="rId582" Type="http://schemas.openxmlformats.org/officeDocument/2006/relationships/image" Target="../media/image298.png"/><Relationship Id="rId803" Type="http://schemas.openxmlformats.org/officeDocument/2006/relationships/customXml" Target="../ink/ink404.xml"/><Relationship Id="rId3" Type="http://schemas.openxmlformats.org/officeDocument/2006/relationships/image" Target="../media/image8.png"/><Relationship Id="rId235" Type="http://schemas.openxmlformats.org/officeDocument/2006/relationships/image" Target="../media/image125.png"/><Relationship Id="rId442" Type="http://schemas.openxmlformats.org/officeDocument/2006/relationships/image" Target="../media/image228.png"/><Relationship Id="rId887" Type="http://schemas.openxmlformats.org/officeDocument/2006/relationships/customXml" Target="../ink/ink446.xml"/></Relationships>
</file>

<file path=ppt/slides/_rels/slide7.xml.rels><?xml version="1.0" encoding="UTF-8" standalone="yes"?>
<Relationships xmlns="http://schemas.openxmlformats.org/package/2006/relationships"><Relationship Id="rId117" Type="http://schemas.openxmlformats.org/officeDocument/2006/relationships/image" Target="../media/image563.png"/><Relationship Id="rId299" Type="http://schemas.openxmlformats.org/officeDocument/2006/relationships/image" Target="../media/image653.png"/><Relationship Id="rId21" Type="http://schemas.openxmlformats.org/officeDocument/2006/relationships/image" Target="../media/image515.png"/><Relationship Id="rId63" Type="http://schemas.openxmlformats.org/officeDocument/2006/relationships/image" Target="../media/image536.png"/><Relationship Id="rId159" Type="http://schemas.openxmlformats.org/officeDocument/2006/relationships/image" Target="../media/image584.png"/><Relationship Id="rId324" Type="http://schemas.openxmlformats.org/officeDocument/2006/relationships/customXml" Target="../ink/ink663.xml"/><Relationship Id="rId366" Type="http://schemas.openxmlformats.org/officeDocument/2006/relationships/customXml" Target="../ink/ink684.xml"/><Relationship Id="rId170" Type="http://schemas.openxmlformats.org/officeDocument/2006/relationships/customXml" Target="../ink/ink586.xml"/><Relationship Id="rId226" Type="http://schemas.openxmlformats.org/officeDocument/2006/relationships/customXml" Target="../ink/ink614.xml"/><Relationship Id="rId433" Type="http://schemas.openxmlformats.org/officeDocument/2006/relationships/image" Target="../media/image718.png"/><Relationship Id="rId268" Type="http://schemas.openxmlformats.org/officeDocument/2006/relationships/customXml" Target="../ink/ink635.xml"/><Relationship Id="rId32" Type="http://schemas.openxmlformats.org/officeDocument/2006/relationships/customXml" Target="../ink/ink517.xml"/><Relationship Id="rId74" Type="http://schemas.openxmlformats.org/officeDocument/2006/relationships/customXml" Target="../ink/ink538.xml"/><Relationship Id="rId128" Type="http://schemas.openxmlformats.org/officeDocument/2006/relationships/customXml" Target="../ink/ink565.xml"/><Relationship Id="rId335" Type="http://schemas.openxmlformats.org/officeDocument/2006/relationships/image" Target="../media/image671.png"/><Relationship Id="rId377" Type="http://schemas.openxmlformats.org/officeDocument/2006/relationships/image" Target="../media/image692.png"/><Relationship Id="rId5" Type="http://schemas.openxmlformats.org/officeDocument/2006/relationships/image" Target="../media/image507.png"/><Relationship Id="rId181" Type="http://schemas.openxmlformats.org/officeDocument/2006/relationships/image" Target="../media/image595.png"/><Relationship Id="rId237" Type="http://schemas.openxmlformats.org/officeDocument/2006/relationships/image" Target="../media/image622.png"/><Relationship Id="rId402" Type="http://schemas.openxmlformats.org/officeDocument/2006/relationships/customXml" Target="../ink/ink702.xml"/><Relationship Id="rId279" Type="http://schemas.openxmlformats.org/officeDocument/2006/relationships/image" Target="../media/image643.png"/><Relationship Id="rId444" Type="http://schemas.openxmlformats.org/officeDocument/2006/relationships/customXml" Target="../ink/ink723.xml"/><Relationship Id="rId43" Type="http://schemas.openxmlformats.org/officeDocument/2006/relationships/image" Target="../media/image526.png"/><Relationship Id="rId139" Type="http://schemas.openxmlformats.org/officeDocument/2006/relationships/image" Target="../media/image574.png"/><Relationship Id="rId290" Type="http://schemas.openxmlformats.org/officeDocument/2006/relationships/customXml" Target="../ink/ink646.xml"/><Relationship Id="rId304" Type="http://schemas.openxmlformats.org/officeDocument/2006/relationships/customXml" Target="../ink/ink653.xml"/><Relationship Id="rId346" Type="http://schemas.openxmlformats.org/officeDocument/2006/relationships/customXml" Target="../ink/ink674.xml"/><Relationship Id="rId388" Type="http://schemas.openxmlformats.org/officeDocument/2006/relationships/customXml" Target="../ink/ink695.xml"/><Relationship Id="rId85" Type="http://schemas.openxmlformats.org/officeDocument/2006/relationships/image" Target="../media/image547.png"/><Relationship Id="rId150" Type="http://schemas.openxmlformats.org/officeDocument/2006/relationships/customXml" Target="../ink/ink576.xml"/><Relationship Id="rId192" Type="http://schemas.openxmlformats.org/officeDocument/2006/relationships/customXml" Target="../ink/ink597.xml"/><Relationship Id="rId206" Type="http://schemas.openxmlformats.org/officeDocument/2006/relationships/customXml" Target="../ink/ink604.xml"/><Relationship Id="rId413" Type="http://schemas.openxmlformats.org/officeDocument/2006/relationships/image" Target="../media/image708.png"/><Relationship Id="rId248" Type="http://schemas.openxmlformats.org/officeDocument/2006/relationships/customXml" Target="../ink/ink625.xml"/><Relationship Id="rId12" Type="http://schemas.openxmlformats.org/officeDocument/2006/relationships/customXml" Target="../ink/ink507.xml"/><Relationship Id="rId108" Type="http://schemas.openxmlformats.org/officeDocument/2006/relationships/customXml" Target="../ink/ink555.xml"/><Relationship Id="rId315" Type="http://schemas.openxmlformats.org/officeDocument/2006/relationships/image" Target="../media/image661.png"/><Relationship Id="rId357" Type="http://schemas.openxmlformats.org/officeDocument/2006/relationships/image" Target="../media/image682.png"/><Relationship Id="rId54" Type="http://schemas.openxmlformats.org/officeDocument/2006/relationships/customXml" Target="../ink/ink528.xml"/><Relationship Id="rId96" Type="http://schemas.openxmlformats.org/officeDocument/2006/relationships/customXml" Target="../ink/ink549.xml"/><Relationship Id="rId161" Type="http://schemas.openxmlformats.org/officeDocument/2006/relationships/image" Target="../media/image585.png"/><Relationship Id="rId217" Type="http://schemas.openxmlformats.org/officeDocument/2006/relationships/image" Target="../media/image613.png"/><Relationship Id="rId399" Type="http://schemas.openxmlformats.org/officeDocument/2006/relationships/image" Target="../media/image702.png"/><Relationship Id="rId259" Type="http://schemas.openxmlformats.org/officeDocument/2006/relationships/image" Target="../media/image633.png"/><Relationship Id="rId424" Type="http://schemas.openxmlformats.org/officeDocument/2006/relationships/customXml" Target="../ink/ink713.xml"/><Relationship Id="rId23" Type="http://schemas.openxmlformats.org/officeDocument/2006/relationships/image" Target="../media/image516.png"/><Relationship Id="rId119" Type="http://schemas.openxmlformats.org/officeDocument/2006/relationships/image" Target="../media/image564.png"/><Relationship Id="rId270" Type="http://schemas.openxmlformats.org/officeDocument/2006/relationships/customXml" Target="../ink/ink636.xml"/><Relationship Id="rId326" Type="http://schemas.openxmlformats.org/officeDocument/2006/relationships/customXml" Target="../ink/ink664.xml"/><Relationship Id="rId65" Type="http://schemas.openxmlformats.org/officeDocument/2006/relationships/image" Target="../media/image537.png"/><Relationship Id="rId130" Type="http://schemas.openxmlformats.org/officeDocument/2006/relationships/customXml" Target="../ink/ink566.xml"/><Relationship Id="rId368" Type="http://schemas.openxmlformats.org/officeDocument/2006/relationships/customXml" Target="../ink/ink685.xml"/><Relationship Id="rId172" Type="http://schemas.openxmlformats.org/officeDocument/2006/relationships/customXml" Target="../ink/ink587.xml"/><Relationship Id="rId228" Type="http://schemas.openxmlformats.org/officeDocument/2006/relationships/customXml" Target="../ink/ink615.xml"/><Relationship Id="rId435" Type="http://schemas.openxmlformats.org/officeDocument/2006/relationships/image" Target="../media/image719.png"/><Relationship Id="rId281" Type="http://schemas.openxmlformats.org/officeDocument/2006/relationships/image" Target="../media/image644.png"/><Relationship Id="rId337" Type="http://schemas.openxmlformats.org/officeDocument/2006/relationships/image" Target="../media/image672.png"/><Relationship Id="rId34" Type="http://schemas.openxmlformats.org/officeDocument/2006/relationships/customXml" Target="../ink/ink518.xml"/><Relationship Id="rId76" Type="http://schemas.openxmlformats.org/officeDocument/2006/relationships/customXml" Target="../ink/ink539.xml"/><Relationship Id="rId141" Type="http://schemas.openxmlformats.org/officeDocument/2006/relationships/image" Target="../media/image575.png"/><Relationship Id="rId379" Type="http://schemas.openxmlformats.org/officeDocument/2006/relationships/image" Target="../media/image693.png"/><Relationship Id="rId7" Type="http://schemas.openxmlformats.org/officeDocument/2006/relationships/image" Target="../media/image508.png"/><Relationship Id="rId183" Type="http://schemas.openxmlformats.org/officeDocument/2006/relationships/image" Target="../media/image596.png"/><Relationship Id="rId239" Type="http://schemas.openxmlformats.org/officeDocument/2006/relationships/image" Target="../media/image623.png"/><Relationship Id="rId390" Type="http://schemas.openxmlformats.org/officeDocument/2006/relationships/customXml" Target="../ink/ink696.xml"/><Relationship Id="rId404" Type="http://schemas.openxmlformats.org/officeDocument/2006/relationships/customXml" Target="../ink/ink703.xml"/><Relationship Id="rId446" Type="http://schemas.openxmlformats.org/officeDocument/2006/relationships/customXml" Target="../ink/ink724.xml"/><Relationship Id="rId250" Type="http://schemas.openxmlformats.org/officeDocument/2006/relationships/customXml" Target="../ink/ink626.xml"/><Relationship Id="rId292" Type="http://schemas.openxmlformats.org/officeDocument/2006/relationships/customXml" Target="../ink/ink647.xml"/><Relationship Id="rId306" Type="http://schemas.openxmlformats.org/officeDocument/2006/relationships/customXml" Target="../ink/ink654.xml"/><Relationship Id="rId45" Type="http://schemas.openxmlformats.org/officeDocument/2006/relationships/image" Target="../media/image527.png"/><Relationship Id="rId87" Type="http://schemas.openxmlformats.org/officeDocument/2006/relationships/image" Target="../media/image548.png"/><Relationship Id="rId110" Type="http://schemas.openxmlformats.org/officeDocument/2006/relationships/customXml" Target="../ink/ink556.xml"/><Relationship Id="rId348" Type="http://schemas.openxmlformats.org/officeDocument/2006/relationships/customXml" Target="../ink/ink675.xml"/><Relationship Id="rId152" Type="http://schemas.openxmlformats.org/officeDocument/2006/relationships/customXml" Target="../ink/ink577.xml"/><Relationship Id="rId194" Type="http://schemas.openxmlformats.org/officeDocument/2006/relationships/customXml" Target="../ink/ink598.xml"/><Relationship Id="rId208" Type="http://schemas.openxmlformats.org/officeDocument/2006/relationships/customXml" Target="../ink/ink605.xml"/><Relationship Id="rId415" Type="http://schemas.openxmlformats.org/officeDocument/2006/relationships/image" Target="../media/image709.png"/><Relationship Id="rId261" Type="http://schemas.openxmlformats.org/officeDocument/2006/relationships/image" Target="../media/image634.png"/><Relationship Id="rId14" Type="http://schemas.openxmlformats.org/officeDocument/2006/relationships/customXml" Target="../ink/ink508.xml"/><Relationship Id="rId56" Type="http://schemas.openxmlformats.org/officeDocument/2006/relationships/customXml" Target="../ink/ink529.xml"/><Relationship Id="rId317" Type="http://schemas.openxmlformats.org/officeDocument/2006/relationships/image" Target="../media/image662.png"/><Relationship Id="rId359" Type="http://schemas.openxmlformats.org/officeDocument/2006/relationships/image" Target="../media/image683.png"/><Relationship Id="rId98" Type="http://schemas.openxmlformats.org/officeDocument/2006/relationships/customXml" Target="../ink/ink550.xml"/><Relationship Id="rId121" Type="http://schemas.openxmlformats.org/officeDocument/2006/relationships/image" Target="../media/image565.png"/><Relationship Id="rId163" Type="http://schemas.openxmlformats.org/officeDocument/2006/relationships/image" Target="../media/image586.png"/><Relationship Id="rId219" Type="http://schemas.openxmlformats.org/officeDocument/2006/relationships/image" Target="../media/image614.png"/><Relationship Id="rId370" Type="http://schemas.openxmlformats.org/officeDocument/2006/relationships/customXml" Target="../ink/ink686.xml"/><Relationship Id="rId426" Type="http://schemas.openxmlformats.org/officeDocument/2006/relationships/customXml" Target="../ink/ink714.xml"/><Relationship Id="rId230" Type="http://schemas.openxmlformats.org/officeDocument/2006/relationships/customXml" Target="../ink/ink616.xml"/><Relationship Id="rId25" Type="http://schemas.openxmlformats.org/officeDocument/2006/relationships/image" Target="../media/image517.png"/><Relationship Id="rId67" Type="http://schemas.openxmlformats.org/officeDocument/2006/relationships/image" Target="../media/image538.png"/><Relationship Id="rId272" Type="http://schemas.openxmlformats.org/officeDocument/2006/relationships/customXml" Target="../ink/ink637.xml"/><Relationship Id="rId328" Type="http://schemas.openxmlformats.org/officeDocument/2006/relationships/customXml" Target="../ink/ink665.xml"/><Relationship Id="rId132" Type="http://schemas.openxmlformats.org/officeDocument/2006/relationships/customXml" Target="../ink/ink567.xml"/><Relationship Id="rId174" Type="http://schemas.openxmlformats.org/officeDocument/2006/relationships/customXml" Target="../ink/ink588.xml"/><Relationship Id="rId381" Type="http://schemas.openxmlformats.org/officeDocument/2006/relationships/image" Target="../media/image694.png"/><Relationship Id="rId241" Type="http://schemas.openxmlformats.org/officeDocument/2006/relationships/image" Target="../media/image624.png"/><Relationship Id="rId437" Type="http://schemas.openxmlformats.org/officeDocument/2006/relationships/image" Target="../media/image367.png"/><Relationship Id="rId36" Type="http://schemas.openxmlformats.org/officeDocument/2006/relationships/customXml" Target="../ink/ink519.xml"/><Relationship Id="rId283" Type="http://schemas.openxmlformats.org/officeDocument/2006/relationships/image" Target="../media/image645.png"/><Relationship Id="rId339" Type="http://schemas.openxmlformats.org/officeDocument/2006/relationships/image" Target="../media/image673.png"/><Relationship Id="rId78" Type="http://schemas.openxmlformats.org/officeDocument/2006/relationships/customXml" Target="../ink/ink540.xml"/><Relationship Id="rId101" Type="http://schemas.openxmlformats.org/officeDocument/2006/relationships/image" Target="../media/image555.png"/><Relationship Id="rId143" Type="http://schemas.openxmlformats.org/officeDocument/2006/relationships/image" Target="../media/image576.png"/><Relationship Id="rId185" Type="http://schemas.openxmlformats.org/officeDocument/2006/relationships/image" Target="../media/image597.png"/><Relationship Id="rId350" Type="http://schemas.openxmlformats.org/officeDocument/2006/relationships/customXml" Target="../ink/ink676.xml"/><Relationship Id="rId406" Type="http://schemas.openxmlformats.org/officeDocument/2006/relationships/customXml" Target="../ink/ink704.xml"/><Relationship Id="rId9" Type="http://schemas.openxmlformats.org/officeDocument/2006/relationships/image" Target="../media/image509.png"/><Relationship Id="rId210" Type="http://schemas.openxmlformats.org/officeDocument/2006/relationships/customXml" Target="../ink/ink606.xml"/><Relationship Id="rId392" Type="http://schemas.openxmlformats.org/officeDocument/2006/relationships/customXml" Target="../ink/ink697.xml"/><Relationship Id="rId448" Type="http://schemas.openxmlformats.org/officeDocument/2006/relationships/customXml" Target="../ink/ink725.xml"/><Relationship Id="rId252" Type="http://schemas.openxmlformats.org/officeDocument/2006/relationships/customXml" Target="../ink/ink627.xml"/><Relationship Id="rId294" Type="http://schemas.openxmlformats.org/officeDocument/2006/relationships/customXml" Target="../ink/ink648.xml"/><Relationship Id="rId308" Type="http://schemas.openxmlformats.org/officeDocument/2006/relationships/customXml" Target="../ink/ink655.xml"/><Relationship Id="rId47" Type="http://schemas.openxmlformats.org/officeDocument/2006/relationships/image" Target="../media/image528.png"/><Relationship Id="rId89" Type="http://schemas.openxmlformats.org/officeDocument/2006/relationships/image" Target="../media/image549.png"/><Relationship Id="rId112" Type="http://schemas.openxmlformats.org/officeDocument/2006/relationships/customXml" Target="../ink/ink557.xml"/><Relationship Id="rId154" Type="http://schemas.openxmlformats.org/officeDocument/2006/relationships/customXml" Target="../ink/ink578.xml"/><Relationship Id="rId361" Type="http://schemas.openxmlformats.org/officeDocument/2006/relationships/image" Target="../media/image684.png"/><Relationship Id="rId196" Type="http://schemas.openxmlformats.org/officeDocument/2006/relationships/customXml" Target="../ink/ink599.xml"/><Relationship Id="rId417" Type="http://schemas.openxmlformats.org/officeDocument/2006/relationships/image" Target="../media/image710.png"/><Relationship Id="rId16" Type="http://schemas.openxmlformats.org/officeDocument/2006/relationships/customXml" Target="../ink/ink509.xml"/><Relationship Id="rId221" Type="http://schemas.openxmlformats.org/officeDocument/2006/relationships/image" Target="../media/image118.png"/><Relationship Id="rId263" Type="http://schemas.openxmlformats.org/officeDocument/2006/relationships/image" Target="../media/image635.png"/><Relationship Id="rId319" Type="http://schemas.openxmlformats.org/officeDocument/2006/relationships/image" Target="../media/image663.png"/><Relationship Id="rId58" Type="http://schemas.openxmlformats.org/officeDocument/2006/relationships/customXml" Target="../ink/ink530.xml"/><Relationship Id="rId123" Type="http://schemas.openxmlformats.org/officeDocument/2006/relationships/image" Target="../media/image566.png"/><Relationship Id="rId330" Type="http://schemas.openxmlformats.org/officeDocument/2006/relationships/customXml" Target="../ink/ink666.xml"/><Relationship Id="rId165" Type="http://schemas.openxmlformats.org/officeDocument/2006/relationships/image" Target="../media/image587.png"/><Relationship Id="rId372" Type="http://schemas.openxmlformats.org/officeDocument/2006/relationships/customXml" Target="../ink/ink687.xml"/><Relationship Id="rId428" Type="http://schemas.openxmlformats.org/officeDocument/2006/relationships/customXml" Target="../ink/ink715.xml"/><Relationship Id="rId232" Type="http://schemas.openxmlformats.org/officeDocument/2006/relationships/customXml" Target="../ink/ink617.xml"/><Relationship Id="rId274" Type="http://schemas.openxmlformats.org/officeDocument/2006/relationships/customXml" Target="../ink/ink638.xml"/><Relationship Id="rId27" Type="http://schemas.openxmlformats.org/officeDocument/2006/relationships/image" Target="../media/image518.png"/><Relationship Id="rId69" Type="http://schemas.openxmlformats.org/officeDocument/2006/relationships/image" Target="../media/image539.png"/><Relationship Id="rId134" Type="http://schemas.openxmlformats.org/officeDocument/2006/relationships/customXml" Target="../ink/ink568.xml"/><Relationship Id="rId80" Type="http://schemas.openxmlformats.org/officeDocument/2006/relationships/customXml" Target="../ink/ink541.xml"/><Relationship Id="rId176" Type="http://schemas.openxmlformats.org/officeDocument/2006/relationships/customXml" Target="../ink/ink589.xml"/><Relationship Id="rId341" Type="http://schemas.openxmlformats.org/officeDocument/2006/relationships/image" Target="../media/image674.png"/><Relationship Id="rId383" Type="http://schemas.openxmlformats.org/officeDocument/2006/relationships/image" Target="../media/image695.png"/><Relationship Id="rId439" Type="http://schemas.openxmlformats.org/officeDocument/2006/relationships/image" Target="../media/image720.png"/><Relationship Id="rId201" Type="http://schemas.openxmlformats.org/officeDocument/2006/relationships/image" Target="../media/image605.png"/><Relationship Id="rId243" Type="http://schemas.openxmlformats.org/officeDocument/2006/relationships/image" Target="../media/image625.png"/><Relationship Id="rId285" Type="http://schemas.openxmlformats.org/officeDocument/2006/relationships/image" Target="../media/image646.png"/><Relationship Id="rId450" Type="http://schemas.openxmlformats.org/officeDocument/2006/relationships/customXml" Target="../ink/ink726.xml"/><Relationship Id="rId38" Type="http://schemas.openxmlformats.org/officeDocument/2006/relationships/customXml" Target="../ink/ink520.xml"/><Relationship Id="rId103" Type="http://schemas.openxmlformats.org/officeDocument/2006/relationships/image" Target="../media/image556.png"/><Relationship Id="rId310" Type="http://schemas.openxmlformats.org/officeDocument/2006/relationships/customXml" Target="../ink/ink656.xml"/><Relationship Id="rId91" Type="http://schemas.openxmlformats.org/officeDocument/2006/relationships/image" Target="../media/image550.png"/><Relationship Id="rId145" Type="http://schemas.openxmlformats.org/officeDocument/2006/relationships/image" Target="../media/image577.png"/><Relationship Id="rId187" Type="http://schemas.openxmlformats.org/officeDocument/2006/relationships/image" Target="../media/image598.png"/><Relationship Id="rId352" Type="http://schemas.openxmlformats.org/officeDocument/2006/relationships/customXml" Target="../ink/ink677.xml"/><Relationship Id="rId394" Type="http://schemas.openxmlformats.org/officeDocument/2006/relationships/customXml" Target="../ink/ink698.xml"/><Relationship Id="rId408" Type="http://schemas.openxmlformats.org/officeDocument/2006/relationships/customXml" Target="../ink/ink705.xml"/><Relationship Id="rId212" Type="http://schemas.openxmlformats.org/officeDocument/2006/relationships/customXml" Target="../ink/ink607.xml"/><Relationship Id="rId254" Type="http://schemas.openxmlformats.org/officeDocument/2006/relationships/customXml" Target="../ink/ink628.xml"/><Relationship Id="rId49" Type="http://schemas.openxmlformats.org/officeDocument/2006/relationships/image" Target="../media/image529.png"/><Relationship Id="rId114" Type="http://schemas.openxmlformats.org/officeDocument/2006/relationships/customXml" Target="../ink/ink558.xml"/><Relationship Id="rId296" Type="http://schemas.openxmlformats.org/officeDocument/2006/relationships/customXml" Target="../ink/ink649.xml"/><Relationship Id="rId60" Type="http://schemas.openxmlformats.org/officeDocument/2006/relationships/customXml" Target="../ink/ink531.xml"/><Relationship Id="rId156" Type="http://schemas.openxmlformats.org/officeDocument/2006/relationships/customXml" Target="../ink/ink579.xml"/><Relationship Id="rId198" Type="http://schemas.openxmlformats.org/officeDocument/2006/relationships/customXml" Target="../ink/ink600.xml"/><Relationship Id="rId321" Type="http://schemas.openxmlformats.org/officeDocument/2006/relationships/image" Target="../media/image664.png"/><Relationship Id="rId363" Type="http://schemas.openxmlformats.org/officeDocument/2006/relationships/image" Target="../media/image685.png"/><Relationship Id="rId419" Type="http://schemas.openxmlformats.org/officeDocument/2006/relationships/image" Target="../media/image711.png"/><Relationship Id="rId223" Type="http://schemas.openxmlformats.org/officeDocument/2006/relationships/image" Target="../media/image615.png"/><Relationship Id="rId430" Type="http://schemas.openxmlformats.org/officeDocument/2006/relationships/customXml" Target="../ink/ink716.xml"/><Relationship Id="rId18" Type="http://schemas.openxmlformats.org/officeDocument/2006/relationships/customXml" Target="../ink/ink510.xml"/><Relationship Id="rId265" Type="http://schemas.openxmlformats.org/officeDocument/2006/relationships/image" Target="../media/image636.png"/><Relationship Id="rId125" Type="http://schemas.openxmlformats.org/officeDocument/2006/relationships/image" Target="../media/image567.png"/><Relationship Id="rId167" Type="http://schemas.openxmlformats.org/officeDocument/2006/relationships/image" Target="../media/image588.png"/><Relationship Id="rId332" Type="http://schemas.openxmlformats.org/officeDocument/2006/relationships/customXml" Target="../ink/ink667.xml"/><Relationship Id="rId374" Type="http://schemas.openxmlformats.org/officeDocument/2006/relationships/customXml" Target="../ink/ink688.xml"/><Relationship Id="rId71" Type="http://schemas.openxmlformats.org/officeDocument/2006/relationships/image" Target="../media/image540.png"/><Relationship Id="rId92" Type="http://schemas.openxmlformats.org/officeDocument/2006/relationships/customXml" Target="../ink/ink547.xml"/><Relationship Id="rId213" Type="http://schemas.openxmlformats.org/officeDocument/2006/relationships/image" Target="../media/image611.png"/><Relationship Id="rId234" Type="http://schemas.openxmlformats.org/officeDocument/2006/relationships/customXml" Target="../ink/ink618.xml"/><Relationship Id="rId420" Type="http://schemas.openxmlformats.org/officeDocument/2006/relationships/customXml" Target="../ink/ink711.xml"/><Relationship Id="rId2" Type="http://schemas.openxmlformats.org/officeDocument/2006/relationships/customXml" Target="../ink/ink502.xml"/><Relationship Id="rId29" Type="http://schemas.openxmlformats.org/officeDocument/2006/relationships/image" Target="../media/image519.png"/><Relationship Id="rId255" Type="http://schemas.openxmlformats.org/officeDocument/2006/relationships/image" Target="../media/image631.png"/><Relationship Id="rId276" Type="http://schemas.openxmlformats.org/officeDocument/2006/relationships/customXml" Target="../ink/ink639.xml"/><Relationship Id="rId297" Type="http://schemas.openxmlformats.org/officeDocument/2006/relationships/image" Target="../media/image652.png"/><Relationship Id="rId441" Type="http://schemas.openxmlformats.org/officeDocument/2006/relationships/image" Target="../media/image721.png"/><Relationship Id="rId40" Type="http://schemas.openxmlformats.org/officeDocument/2006/relationships/customXml" Target="../ink/ink521.xml"/><Relationship Id="rId115" Type="http://schemas.openxmlformats.org/officeDocument/2006/relationships/image" Target="../media/image562.png"/><Relationship Id="rId136" Type="http://schemas.openxmlformats.org/officeDocument/2006/relationships/customXml" Target="../ink/ink569.xml"/><Relationship Id="rId157" Type="http://schemas.openxmlformats.org/officeDocument/2006/relationships/image" Target="../media/image583.png"/><Relationship Id="rId178" Type="http://schemas.openxmlformats.org/officeDocument/2006/relationships/customXml" Target="../ink/ink590.xml"/><Relationship Id="rId301" Type="http://schemas.openxmlformats.org/officeDocument/2006/relationships/image" Target="../media/image654.png"/><Relationship Id="rId322" Type="http://schemas.openxmlformats.org/officeDocument/2006/relationships/customXml" Target="../ink/ink662.xml"/><Relationship Id="rId343" Type="http://schemas.openxmlformats.org/officeDocument/2006/relationships/image" Target="../media/image675.png"/><Relationship Id="rId364" Type="http://schemas.openxmlformats.org/officeDocument/2006/relationships/customXml" Target="../ink/ink683.xml"/><Relationship Id="rId61" Type="http://schemas.openxmlformats.org/officeDocument/2006/relationships/image" Target="../media/image535.png"/><Relationship Id="rId82" Type="http://schemas.openxmlformats.org/officeDocument/2006/relationships/customXml" Target="../ink/ink542.xml"/><Relationship Id="rId199" Type="http://schemas.openxmlformats.org/officeDocument/2006/relationships/image" Target="../media/image604.png"/><Relationship Id="rId203" Type="http://schemas.openxmlformats.org/officeDocument/2006/relationships/image" Target="../media/image606.png"/><Relationship Id="rId385" Type="http://schemas.openxmlformats.org/officeDocument/2006/relationships/image" Target="../media/image696.png"/><Relationship Id="rId19" Type="http://schemas.openxmlformats.org/officeDocument/2006/relationships/image" Target="../media/image514.png"/><Relationship Id="rId224" Type="http://schemas.openxmlformats.org/officeDocument/2006/relationships/customXml" Target="../ink/ink613.xml"/><Relationship Id="rId245" Type="http://schemas.openxmlformats.org/officeDocument/2006/relationships/image" Target="../media/image626.png"/><Relationship Id="rId266" Type="http://schemas.openxmlformats.org/officeDocument/2006/relationships/customXml" Target="../ink/ink634.xml"/><Relationship Id="rId287" Type="http://schemas.openxmlformats.org/officeDocument/2006/relationships/image" Target="../media/image647.png"/><Relationship Id="rId410" Type="http://schemas.openxmlformats.org/officeDocument/2006/relationships/customXml" Target="../ink/ink706.xml"/><Relationship Id="rId431" Type="http://schemas.openxmlformats.org/officeDocument/2006/relationships/image" Target="../media/image717.png"/><Relationship Id="rId452" Type="http://schemas.openxmlformats.org/officeDocument/2006/relationships/customXml" Target="../ink/ink727.xml"/><Relationship Id="rId30" Type="http://schemas.openxmlformats.org/officeDocument/2006/relationships/customXml" Target="../ink/ink516.xml"/><Relationship Id="rId105" Type="http://schemas.openxmlformats.org/officeDocument/2006/relationships/image" Target="../media/image557.png"/><Relationship Id="rId126" Type="http://schemas.openxmlformats.org/officeDocument/2006/relationships/customXml" Target="../ink/ink564.xml"/><Relationship Id="rId147" Type="http://schemas.openxmlformats.org/officeDocument/2006/relationships/image" Target="../media/image578.png"/><Relationship Id="rId168" Type="http://schemas.openxmlformats.org/officeDocument/2006/relationships/customXml" Target="../ink/ink585.xml"/><Relationship Id="rId312" Type="http://schemas.openxmlformats.org/officeDocument/2006/relationships/customXml" Target="../ink/ink657.xml"/><Relationship Id="rId333" Type="http://schemas.openxmlformats.org/officeDocument/2006/relationships/image" Target="../media/image670.png"/><Relationship Id="rId354" Type="http://schemas.openxmlformats.org/officeDocument/2006/relationships/customXml" Target="../ink/ink678.xml"/><Relationship Id="rId51" Type="http://schemas.openxmlformats.org/officeDocument/2006/relationships/image" Target="../media/image530.png"/><Relationship Id="rId72" Type="http://schemas.openxmlformats.org/officeDocument/2006/relationships/customXml" Target="../ink/ink537.xml"/><Relationship Id="rId93" Type="http://schemas.openxmlformats.org/officeDocument/2006/relationships/image" Target="../media/image551.png"/><Relationship Id="rId189" Type="http://schemas.openxmlformats.org/officeDocument/2006/relationships/image" Target="../media/image599.png"/><Relationship Id="rId375" Type="http://schemas.openxmlformats.org/officeDocument/2006/relationships/image" Target="../media/image691.png"/><Relationship Id="rId396" Type="http://schemas.openxmlformats.org/officeDocument/2006/relationships/customXml" Target="../ink/ink699.xml"/><Relationship Id="rId3" Type="http://schemas.openxmlformats.org/officeDocument/2006/relationships/image" Target="../media/image506.png"/><Relationship Id="rId214" Type="http://schemas.openxmlformats.org/officeDocument/2006/relationships/customXml" Target="../ink/ink608.xml"/><Relationship Id="rId235" Type="http://schemas.openxmlformats.org/officeDocument/2006/relationships/image" Target="../media/image621.png"/><Relationship Id="rId256" Type="http://schemas.openxmlformats.org/officeDocument/2006/relationships/customXml" Target="../ink/ink629.xml"/><Relationship Id="rId277" Type="http://schemas.openxmlformats.org/officeDocument/2006/relationships/image" Target="../media/image642.png"/><Relationship Id="rId298" Type="http://schemas.openxmlformats.org/officeDocument/2006/relationships/customXml" Target="../ink/ink650.xml"/><Relationship Id="rId400" Type="http://schemas.openxmlformats.org/officeDocument/2006/relationships/customXml" Target="../ink/ink701.xml"/><Relationship Id="rId421" Type="http://schemas.openxmlformats.org/officeDocument/2006/relationships/image" Target="../media/image712.png"/><Relationship Id="rId442" Type="http://schemas.openxmlformats.org/officeDocument/2006/relationships/customXml" Target="../ink/ink722.xml"/><Relationship Id="rId116" Type="http://schemas.openxmlformats.org/officeDocument/2006/relationships/customXml" Target="../ink/ink559.xml"/><Relationship Id="rId137" Type="http://schemas.openxmlformats.org/officeDocument/2006/relationships/image" Target="../media/image573.png"/><Relationship Id="rId158" Type="http://schemas.openxmlformats.org/officeDocument/2006/relationships/customXml" Target="../ink/ink580.xml"/><Relationship Id="rId302" Type="http://schemas.openxmlformats.org/officeDocument/2006/relationships/customXml" Target="../ink/ink652.xml"/><Relationship Id="rId323" Type="http://schemas.openxmlformats.org/officeDocument/2006/relationships/image" Target="../media/image665.png"/><Relationship Id="rId344" Type="http://schemas.openxmlformats.org/officeDocument/2006/relationships/customXml" Target="../ink/ink673.xml"/><Relationship Id="rId20" Type="http://schemas.openxmlformats.org/officeDocument/2006/relationships/customXml" Target="../ink/ink511.xml"/><Relationship Id="rId41" Type="http://schemas.openxmlformats.org/officeDocument/2006/relationships/image" Target="../media/image525.png"/><Relationship Id="rId62" Type="http://schemas.openxmlformats.org/officeDocument/2006/relationships/customXml" Target="../ink/ink532.xml"/><Relationship Id="rId83" Type="http://schemas.openxmlformats.org/officeDocument/2006/relationships/image" Target="../media/image546.png"/><Relationship Id="rId179" Type="http://schemas.openxmlformats.org/officeDocument/2006/relationships/image" Target="../media/image594.png"/><Relationship Id="rId365" Type="http://schemas.openxmlformats.org/officeDocument/2006/relationships/image" Target="../media/image686.png"/><Relationship Id="rId386" Type="http://schemas.openxmlformats.org/officeDocument/2006/relationships/customXml" Target="../ink/ink694.xml"/><Relationship Id="rId190" Type="http://schemas.openxmlformats.org/officeDocument/2006/relationships/customXml" Target="../ink/ink596.xml"/><Relationship Id="rId204" Type="http://schemas.openxmlformats.org/officeDocument/2006/relationships/customXml" Target="../ink/ink603.xml"/><Relationship Id="rId225" Type="http://schemas.openxmlformats.org/officeDocument/2006/relationships/image" Target="../media/image616.png"/><Relationship Id="rId246" Type="http://schemas.openxmlformats.org/officeDocument/2006/relationships/customXml" Target="../ink/ink624.xml"/><Relationship Id="rId267" Type="http://schemas.openxmlformats.org/officeDocument/2006/relationships/image" Target="../media/image637.png"/><Relationship Id="rId288" Type="http://schemas.openxmlformats.org/officeDocument/2006/relationships/customXml" Target="../ink/ink645.xml"/><Relationship Id="rId411" Type="http://schemas.openxmlformats.org/officeDocument/2006/relationships/image" Target="../media/image707.png"/><Relationship Id="rId432" Type="http://schemas.openxmlformats.org/officeDocument/2006/relationships/customXml" Target="../ink/ink717.xml"/><Relationship Id="rId453" Type="http://schemas.openxmlformats.org/officeDocument/2006/relationships/image" Target="../media/image727.png"/><Relationship Id="rId106" Type="http://schemas.openxmlformats.org/officeDocument/2006/relationships/customXml" Target="../ink/ink554.xml"/><Relationship Id="rId127" Type="http://schemas.openxmlformats.org/officeDocument/2006/relationships/image" Target="../media/image568.png"/><Relationship Id="rId313" Type="http://schemas.openxmlformats.org/officeDocument/2006/relationships/image" Target="../media/image660.png"/><Relationship Id="rId10" Type="http://schemas.openxmlformats.org/officeDocument/2006/relationships/customXml" Target="../ink/ink506.xml"/><Relationship Id="rId31" Type="http://schemas.openxmlformats.org/officeDocument/2006/relationships/image" Target="../media/image520.png"/><Relationship Id="rId52" Type="http://schemas.openxmlformats.org/officeDocument/2006/relationships/customXml" Target="../ink/ink527.xml"/><Relationship Id="rId73" Type="http://schemas.openxmlformats.org/officeDocument/2006/relationships/image" Target="../media/image541.png"/><Relationship Id="rId94" Type="http://schemas.openxmlformats.org/officeDocument/2006/relationships/customXml" Target="../ink/ink548.xml"/><Relationship Id="rId148" Type="http://schemas.openxmlformats.org/officeDocument/2006/relationships/customXml" Target="../ink/ink575.xml"/><Relationship Id="rId169" Type="http://schemas.openxmlformats.org/officeDocument/2006/relationships/image" Target="../media/image589.png"/><Relationship Id="rId334" Type="http://schemas.openxmlformats.org/officeDocument/2006/relationships/customXml" Target="../ink/ink668.xml"/><Relationship Id="rId355" Type="http://schemas.openxmlformats.org/officeDocument/2006/relationships/image" Target="../media/image681.png"/><Relationship Id="rId376" Type="http://schemas.openxmlformats.org/officeDocument/2006/relationships/customXml" Target="../ink/ink689.xml"/><Relationship Id="rId397" Type="http://schemas.openxmlformats.org/officeDocument/2006/relationships/image" Target="../media/image247.png"/><Relationship Id="rId4" Type="http://schemas.openxmlformats.org/officeDocument/2006/relationships/customXml" Target="../ink/ink503.xml"/><Relationship Id="rId180" Type="http://schemas.openxmlformats.org/officeDocument/2006/relationships/customXml" Target="../ink/ink591.xml"/><Relationship Id="rId215" Type="http://schemas.openxmlformats.org/officeDocument/2006/relationships/image" Target="../media/image612.png"/><Relationship Id="rId236" Type="http://schemas.openxmlformats.org/officeDocument/2006/relationships/customXml" Target="../ink/ink619.xml"/><Relationship Id="rId257" Type="http://schemas.openxmlformats.org/officeDocument/2006/relationships/image" Target="../media/image632.png"/><Relationship Id="rId278" Type="http://schemas.openxmlformats.org/officeDocument/2006/relationships/customXml" Target="../ink/ink640.xml"/><Relationship Id="rId401" Type="http://schemas.openxmlformats.org/officeDocument/2006/relationships/image" Target="../media/image703.png"/><Relationship Id="rId422" Type="http://schemas.openxmlformats.org/officeDocument/2006/relationships/customXml" Target="../ink/ink712.xml"/><Relationship Id="rId443" Type="http://schemas.openxmlformats.org/officeDocument/2006/relationships/image" Target="../media/image722.png"/><Relationship Id="rId303" Type="http://schemas.openxmlformats.org/officeDocument/2006/relationships/image" Target="../media/image655.png"/><Relationship Id="rId42" Type="http://schemas.openxmlformats.org/officeDocument/2006/relationships/customXml" Target="../ink/ink522.xml"/><Relationship Id="rId84" Type="http://schemas.openxmlformats.org/officeDocument/2006/relationships/customXml" Target="../ink/ink543.xml"/><Relationship Id="rId138" Type="http://schemas.openxmlformats.org/officeDocument/2006/relationships/customXml" Target="../ink/ink570.xml"/><Relationship Id="rId345" Type="http://schemas.openxmlformats.org/officeDocument/2006/relationships/image" Target="../media/image676.png"/><Relationship Id="rId387" Type="http://schemas.openxmlformats.org/officeDocument/2006/relationships/image" Target="../media/image697.png"/><Relationship Id="rId191" Type="http://schemas.openxmlformats.org/officeDocument/2006/relationships/image" Target="../media/image600.png"/><Relationship Id="rId205" Type="http://schemas.openxmlformats.org/officeDocument/2006/relationships/image" Target="../media/image607.png"/><Relationship Id="rId247" Type="http://schemas.openxmlformats.org/officeDocument/2006/relationships/image" Target="../media/image627.png"/><Relationship Id="rId412" Type="http://schemas.openxmlformats.org/officeDocument/2006/relationships/customXml" Target="../ink/ink707.xml"/><Relationship Id="rId107" Type="http://schemas.openxmlformats.org/officeDocument/2006/relationships/image" Target="../media/image558.png"/><Relationship Id="rId289" Type="http://schemas.openxmlformats.org/officeDocument/2006/relationships/image" Target="../media/image648.png"/><Relationship Id="rId11" Type="http://schemas.openxmlformats.org/officeDocument/2006/relationships/image" Target="../media/image510.png"/><Relationship Id="rId53" Type="http://schemas.openxmlformats.org/officeDocument/2006/relationships/image" Target="../media/image531.png"/><Relationship Id="rId149" Type="http://schemas.openxmlformats.org/officeDocument/2006/relationships/image" Target="../media/image579.png"/><Relationship Id="rId314" Type="http://schemas.openxmlformats.org/officeDocument/2006/relationships/customXml" Target="../ink/ink658.xml"/><Relationship Id="rId356" Type="http://schemas.openxmlformats.org/officeDocument/2006/relationships/customXml" Target="../ink/ink679.xml"/><Relationship Id="rId398" Type="http://schemas.openxmlformats.org/officeDocument/2006/relationships/customXml" Target="../ink/ink700.xml"/><Relationship Id="rId95" Type="http://schemas.openxmlformats.org/officeDocument/2006/relationships/image" Target="../media/image552.png"/><Relationship Id="rId160" Type="http://schemas.openxmlformats.org/officeDocument/2006/relationships/customXml" Target="../ink/ink581.xml"/><Relationship Id="rId216" Type="http://schemas.openxmlformats.org/officeDocument/2006/relationships/customXml" Target="../ink/ink609.xml"/><Relationship Id="rId423" Type="http://schemas.openxmlformats.org/officeDocument/2006/relationships/image" Target="../media/image713.png"/><Relationship Id="rId258" Type="http://schemas.openxmlformats.org/officeDocument/2006/relationships/customXml" Target="../ink/ink630.xml"/><Relationship Id="rId22" Type="http://schemas.openxmlformats.org/officeDocument/2006/relationships/customXml" Target="../ink/ink512.xml"/><Relationship Id="rId64" Type="http://schemas.openxmlformats.org/officeDocument/2006/relationships/customXml" Target="../ink/ink533.xml"/><Relationship Id="rId118" Type="http://schemas.openxmlformats.org/officeDocument/2006/relationships/customXml" Target="../ink/ink560.xml"/><Relationship Id="rId325" Type="http://schemas.openxmlformats.org/officeDocument/2006/relationships/image" Target="../media/image666.png"/><Relationship Id="rId367" Type="http://schemas.openxmlformats.org/officeDocument/2006/relationships/image" Target="../media/image687.png"/><Relationship Id="rId171" Type="http://schemas.openxmlformats.org/officeDocument/2006/relationships/image" Target="../media/image590.png"/><Relationship Id="rId227" Type="http://schemas.openxmlformats.org/officeDocument/2006/relationships/image" Target="../media/image617.png"/><Relationship Id="rId269" Type="http://schemas.openxmlformats.org/officeDocument/2006/relationships/image" Target="../media/image638.png"/><Relationship Id="rId434" Type="http://schemas.openxmlformats.org/officeDocument/2006/relationships/customXml" Target="../ink/ink718.xml"/><Relationship Id="rId33" Type="http://schemas.openxmlformats.org/officeDocument/2006/relationships/image" Target="../media/image521.png"/><Relationship Id="rId129" Type="http://schemas.openxmlformats.org/officeDocument/2006/relationships/image" Target="../media/image569.png"/><Relationship Id="rId280" Type="http://schemas.openxmlformats.org/officeDocument/2006/relationships/customXml" Target="../ink/ink641.xml"/><Relationship Id="rId336" Type="http://schemas.openxmlformats.org/officeDocument/2006/relationships/customXml" Target="../ink/ink669.xml"/><Relationship Id="rId75" Type="http://schemas.openxmlformats.org/officeDocument/2006/relationships/image" Target="../media/image542.png"/><Relationship Id="rId140" Type="http://schemas.openxmlformats.org/officeDocument/2006/relationships/customXml" Target="../ink/ink571.xml"/><Relationship Id="rId182" Type="http://schemas.openxmlformats.org/officeDocument/2006/relationships/customXml" Target="../ink/ink592.xml"/><Relationship Id="rId378" Type="http://schemas.openxmlformats.org/officeDocument/2006/relationships/customXml" Target="../ink/ink690.xml"/><Relationship Id="rId403" Type="http://schemas.openxmlformats.org/officeDocument/2006/relationships/image" Target="../media/image704.png"/><Relationship Id="rId6" Type="http://schemas.openxmlformats.org/officeDocument/2006/relationships/customXml" Target="../ink/ink504.xml"/><Relationship Id="rId238" Type="http://schemas.openxmlformats.org/officeDocument/2006/relationships/customXml" Target="../ink/ink620.xml"/><Relationship Id="rId445" Type="http://schemas.openxmlformats.org/officeDocument/2006/relationships/image" Target="../media/image723.png"/><Relationship Id="rId291" Type="http://schemas.openxmlformats.org/officeDocument/2006/relationships/image" Target="../media/image649.png"/><Relationship Id="rId305" Type="http://schemas.openxmlformats.org/officeDocument/2006/relationships/image" Target="../media/image656.png"/><Relationship Id="rId347" Type="http://schemas.openxmlformats.org/officeDocument/2006/relationships/image" Target="../media/image677.png"/><Relationship Id="rId44" Type="http://schemas.openxmlformats.org/officeDocument/2006/relationships/customXml" Target="../ink/ink523.xml"/><Relationship Id="rId86" Type="http://schemas.openxmlformats.org/officeDocument/2006/relationships/customXml" Target="../ink/ink544.xml"/><Relationship Id="rId151" Type="http://schemas.openxmlformats.org/officeDocument/2006/relationships/image" Target="../media/image580.png"/><Relationship Id="rId389" Type="http://schemas.openxmlformats.org/officeDocument/2006/relationships/image" Target="../media/image698.png"/><Relationship Id="rId193" Type="http://schemas.openxmlformats.org/officeDocument/2006/relationships/image" Target="../media/image601.png"/><Relationship Id="rId207" Type="http://schemas.openxmlformats.org/officeDocument/2006/relationships/image" Target="../media/image608.png"/><Relationship Id="rId249" Type="http://schemas.openxmlformats.org/officeDocument/2006/relationships/image" Target="../media/image628.png"/><Relationship Id="rId414" Type="http://schemas.openxmlformats.org/officeDocument/2006/relationships/customXml" Target="../ink/ink708.xml"/><Relationship Id="rId13" Type="http://schemas.openxmlformats.org/officeDocument/2006/relationships/image" Target="../media/image511.png"/><Relationship Id="rId109" Type="http://schemas.openxmlformats.org/officeDocument/2006/relationships/image" Target="../media/image559.png"/><Relationship Id="rId260" Type="http://schemas.openxmlformats.org/officeDocument/2006/relationships/customXml" Target="../ink/ink631.xml"/><Relationship Id="rId316" Type="http://schemas.openxmlformats.org/officeDocument/2006/relationships/customXml" Target="../ink/ink659.xml"/><Relationship Id="rId55" Type="http://schemas.openxmlformats.org/officeDocument/2006/relationships/image" Target="../media/image532.png"/><Relationship Id="rId97" Type="http://schemas.openxmlformats.org/officeDocument/2006/relationships/image" Target="../media/image553.png"/><Relationship Id="rId120" Type="http://schemas.openxmlformats.org/officeDocument/2006/relationships/customXml" Target="../ink/ink561.xml"/><Relationship Id="rId358" Type="http://schemas.openxmlformats.org/officeDocument/2006/relationships/customXml" Target="../ink/ink680.xml"/><Relationship Id="rId162" Type="http://schemas.openxmlformats.org/officeDocument/2006/relationships/customXml" Target="../ink/ink582.xml"/><Relationship Id="rId218" Type="http://schemas.openxmlformats.org/officeDocument/2006/relationships/customXml" Target="../ink/ink610.xml"/><Relationship Id="rId425" Type="http://schemas.openxmlformats.org/officeDocument/2006/relationships/image" Target="../media/image714.png"/><Relationship Id="rId271" Type="http://schemas.openxmlformats.org/officeDocument/2006/relationships/image" Target="../media/image639.png"/><Relationship Id="rId24" Type="http://schemas.openxmlformats.org/officeDocument/2006/relationships/customXml" Target="../ink/ink513.xml"/><Relationship Id="rId66" Type="http://schemas.openxmlformats.org/officeDocument/2006/relationships/customXml" Target="../ink/ink534.xml"/><Relationship Id="rId131" Type="http://schemas.openxmlformats.org/officeDocument/2006/relationships/image" Target="../media/image570.png"/><Relationship Id="rId327" Type="http://schemas.openxmlformats.org/officeDocument/2006/relationships/image" Target="../media/image667.png"/><Relationship Id="rId369" Type="http://schemas.openxmlformats.org/officeDocument/2006/relationships/image" Target="../media/image688.png"/><Relationship Id="rId173" Type="http://schemas.openxmlformats.org/officeDocument/2006/relationships/image" Target="../media/image591.png"/><Relationship Id="rId229" Type="http://schemas.openxmlformats.org/officeDocument/2006/relationships/image" Target="../media/image618.png"/><Relationship Id="rId380" Type="http://schemas.openxmlformats.org/officeDocument/2006/relationships/customXml" Target="../ink/ink691.xml"/><Relationship Id="rId436" Type="http://schemas.openxmlformats.org/officeDocument/2006/relationships/customXml" Target="../ink/ink719.xml"/><Relationship Id="rId240" Type="http://schemas.openxmlformats.org/officeDocument/2006/relationships/customXml" Target="../ink/ink621.xml"/><Relationship Id="rId35" Type="http://schemas.openxmlformats.org/officeDocument/2006/relationships/image" Target="../media/image522.png"/><Relationship Id="rId77" Type="http://schemas.openxmlformats.org/officeDocument/2006/relationships/image" Target="../media/image543.png"/><Relationship Id="rId100" Type="http://schemas.openxmlformats.org/officeDocument/2006/relationships/customXml" Target="../ink/ink551.xml"/><Relationship Id="rId282" Type="http://schemas.openxmlformats.org/officeDocument/2006/relationships/customXml" Target="../ink/ink642.xml"/><Relationship Id="rId338" Type="http://schemas.openxmlformats.org/officeDocument/2006/relationships/customXml" Target="../ink/ink670.xml"/><Relationship Id="rId8" Type="http://schemas.openxmlformats.org/officeDocument/2006/relationships/customXml" Target="../ink/ink505.xml"/><Relationship Id="rId142" Type="http://schemas.openxmlformats.org/officeDocument/2006/relationships/customXml" Target="../ink/ink572.xml"/><Relationship Id="rId184" Type="http://schemas.openxmlformats.org/officeDocument/2006/relationships/customXml" Target="../ink/ink593.xml"/><Relationship Id="rId391" Type="http://schemas.openxmlformats.org/officeDocument/2006/relationships/image" Target="../media/image699.png"/><Relationship Id="rId405" Type="http://schemas.openxmlformats.org/officeDocument/2006/relationships/image" Target="../media/image705.png"/><Relationship Id="rId447" Type="http://schemas.openxmlformats.org/officeDocument/2006/relationships/image" Target="../media/image724.png"/><Relationship Id="rId251" Type="http://schemas.openxmlformats.org/officeDocument/2006/relationships/image" Target="../media/image629.png"/><Relationship Id="rId46" Type="http://schemas.openxmlformats.org/officeDocument/2006/relationships/customXml" Target="../ink/ink524.xml"/><Relationship Id="rId293" Type="http://schemas.openxmlformats.org/officeDocument/2006/relationships/image" Target="../media/image650.png"/><Relationship Id="rId307" Type="http://schemas.openxmlformats.org/officeDocument/2006/relationships/image" Target="../media/image657.png"/><Relationship Id="rId349" Type="http://schemas.openxmlformats.org/officeDocument/2006/relationships/image" Target="../media/image678.png"/><Relationship Id="rId88" Type="http://schemas.openxmlformats.org/officeDocument/2006/relationships/customXml" Target="../ink/ink545.xml"/><Relationship Id="rId111" Type="http://schemas.openxmlformats.org/officeDocument/2006/relationships/image" Target="../media/image560.png"/><Relationship Id="rId153" Type="http://schemas.openxmlformats.org/officeDocument/2006/relationships/image" Target="../media/image581.png"/><Relationship Id="rId195" Type="http://schemas.openxmlformats.org/officeDocument/2006/relationships/image" Target="../media/image602.png"/><Relationship Id="rId209" Type="http://schemas.openxmlformats.org/officeDocument/2006/relationships/image" Target="../media/image609.png"/><Relationship Id="rId360" Type="http://schemas.openxmlformats.org/officeDocument/2006/relationships/customXml" Target="../ink/ink681.xml"/><Relationship Id="rId416" Type="http://schemas.openxmlformats.org/officeDocument/2006/relationships/customXml" Target="../ink/ink709.xml"/><Relationship Id="rId220" Type="http://schemas.openxmlformats.org/officeDocument/2006/relationships/customXml" Target="../ink/ink611.xml"/><Relationship Id="rId15" Type="http://schemas.openxmlformats.org/officeDocument/2006/relationships/image" Target="../media/image512.png"/><Relationship Id="rId57" Type="http://schemas.openxmlformats.org/officeDocument/2006/relationships/image" Target="../media/image533.png"/><Relationship Id="rId262" Type="http://schemas.openxmlformats.org/officeDocument/2006/relationships/customXml" Target="../ink/ink632.xml"/><Relationship Id="rId318" Type="http://schemas.openxmlformats.org/officeDocument/2006/relationships/customXml" Target="../ink/ink660.xml"/><Relationship Id="rId99" Type="http://schemas.openxmlformats.org/officeDocument/2006/relationships/image" Target="../media/image554.png"/><Relationship Id="rId122" Type="http://schemas.openxmlformats.org/officeDocument/2006/relationships/customXml" Target="../ink/ink562.xml"/><Relationship Id="rId164" Type="http://schemas.openxmlformats.org/officeDocument/2006/relationships/customXml" Target="../ink/ink583.xml"/><Relationship Id="rId371" Type="http://schemas.openxmlformats.org/officeDocument/2006/relationships/image" Target="../media/image689.png"/><Relationship Id="rId427" Type="http://schemas.openxmlformats.org/officeDocument/2006/relationships/image" Target="../media/image715.png"/><Relationship Id="rId26" Type="http://schemas.openxmlformats.org/officeDocument/2006/relationships/customXml" Target="../ink/ink514.xml"/><Relationship Id="rId231" Type="http://schemas.openxmlformats.org/officeDocument/2006/relationships/image" Target="../media/image619.png"/><Relationship Id="rId273" Type="http://schemas.openxmlformats.org/officeDocument/2006/relationships/image" Target="../media/image640.png"/><Relationship Id="rId329" Type="http://schemas.openxmlformats.org/officeDocument/2006/relationships/image" Target="../media/image668.png"/><Relationship Id="rId68" Type="http://schemas.openxmlformats.org/officeDocument/2006/relationships/customXml" Target="../ink/ink535.xml"/><Relationship Id="rId133" Type="http://schemas.openxmlformats.org/officeDocument/2006/relationships/image" Target="../media/image571.png"/><Relationship Id="rId175" Type="http://schemas.openxmlformats.org/officeDocument/2006/relationships/image" Target="../media/image592.png"/><Relationship Id="rId340" Type="http://schemas.openxmlformats.org/officeDocument/2006/relationships/customXml" Target="../ink/ink671.xml"/><Relationship Id="rId200" Type="http://schemas.openxmlformats.org/officeDocument/2006/relationships/customXml" Target="../ink/ink601.xml"/><Relationship Id="rId382" Type="http://schemas.openxmlformats.org/officeDocument/2006/relationships/customXml" Target="../ink/ink692.xml"/><Relationship Id="rId438" Type="http://schemas.openxmlformats.org/officeDocument/2006/relationships/customXml" Target="../ink/ink720.xml"/><Relationship Id="rId242" Type="http://schemas.openxmlformats.org/officeDocument/2006/relationships/customXml" Target="../ink/ink622.xml"/><Relationship Id="rId284" Type="http://schemas.openxmlformats.org/officeDocument/2006/relationships/customXml" Target="../ink/ink643.xml"/><Relationship Id="rId37" Type="http://schemas.openxmlformats.org/officeDocument/2006/relationships/image" Target="../media/image523.png"/><Relationship Id="rId79" Type="http://schemas.openxmlformats.org/officeDocument/2006/relationships/image" Target="../media/image544.png"/><Relationship Id="rId102" Type="http://schemas.openxmlformats.org/officeDocument/2006/relationships/customXml" Target="../ink/ink552.xml"/><Relationship Id="rId144" Type="http://schemas.openxmlformats.org/officeDocument/2006/relationships/customXml" Target="../ink/ink573.xml"/><Relationship Id="rId90" Type="http://schemas.openxmlformats.org/officeDocument/2006/relationships/customXml" Target="../ink/ink546.xml"/><Relationship Id="rId186" Type="http://schemas.openxmlformats.org/officeDocument/2006/relationships/customXml" Target="../ink/ink594.xml"/><Relationship Id="rId351" Type="http://schemas.openxmlformats.org/officeDocument/2006/relationships/image" Target="../media/image679.png"/><Relationship Id="rId393" Type="http://schemas.openxmlformats.org/officeDocument/2006/relationships/image" Target="../media/image700.png"/><Relationship Id="rId407" Type="http://schemas.openxmlformats.org/officeDocument/2006/relationships/image" Target="../media/image266.png"/><Relationship Id="rId449" Type="http://schemas.openxmlformats.org/officeDocument/2006/relationships/image" Target="../media/image725.png"/><Relationship Id="rId211" Type="http://schemas.openxmlformats.org/officeDocument/2006/relationships/image" Target="../media/image610.png"/><Relationship Id="rId253" Type="http://schemas.openxmlformats.org/officeDocument/2006/relationships/image" Target="../media/image630.png"/><Relationship Id="rId295" Type="http://schemas.openxmlformats.org/officeDocument/2006/relationships/image" Target="../media/image651.png"/><Relationship Id="rId309" Type="http://schemas.openxmlformats.org/officeDocument/2006/relationships/image" Target="../media/image658.png"/><Relationship Id="rId48" Type="http://schemas.openxmlformats.org/officeDocument/2006/relationships/customXml" Target="../ink/ink525.xml"/><Relationship Id="rId113" Type="http://schemas.openxmlformats.org/officeDocument/2006/relationships/image" Target="../media/image561.png"/><Relationship Id="rId320" Type="http://schemas.openxmlformats.org/officeDocument/2006/relationships/customXml" Target="../ink/ink661.xml"/><Relationship Id="rId155" Type="http://schemas.openxmlformats.org/officeDocument/2006/relationships/image" Target="../media/image582.png"/><Relationship Id="rId197" Type="http://schemas.openxmlformats.org/officeDocument/2006/relationships/image" Target="../media/image603.png"/><Relationship Id="rId362" Type="http://schemas.openxmlformats.org/officeDocument/2006/relationships/customXml" Target="../ink/ink682.xml"/><Relationship Id="rId418" Type="http://schemas.openxmlformats.org/officeDocument/2006/relationships/customXml" Target="../ink/ink710.xml"/><Relationship Id="rId222" Type="http://schemas.openxmlformats.org/officeDocument/2006/relationships/customXml" Target="../ink/ink612.xml"/><Relationship Id="rId264" Type="http://schemas.openxmlformats.org/officeDocument/2006/relationships/customXml" Target="../ink/ink633.xml"/><Relationship Id="rId17" Type="http://schemas.openxmlformats.org/officeDocument/2006/relationships/image" Target="../media/image513.png"/><Relationship Id="rId59" Type="http://schemas.openxmlformats.org/officeDocument/2006/relationships/image" Target="../media/image534.png"/><Relationship Id="rId124" Type="http://schemas.openxmlformats.org/officeDocument/2006/relationships/customXml" Target="../ink/ink563.xml"/><Relationship Id="rId70" Type="http://schemas.openxmlformats.org/officeDocument/2006/relationships/customXml" Target="../ink/ink536.xml"/><Relationship Id="rId166" Type="http://schemas.openxmlformats.org/officeDocument/2006/relationships/customXml" Target="../ink/ink584.xml"/><Relationship Id="rId331" Type="http://schemas.openxmlformats.org/officeDocument/2006/relationships/image" Target="../media/image669.png"/><Relationship Id="rId373" Type="http://schemas.openxmlformats.org/officeDocument/2006/relationships/image" Target="../media/image690.png"/><Relationship Id="rId429" Type="http://schemas.openxmlformats.org/officeDocument/2006/relationships/image" Target="../media/image716.png"/><Relationship Id="rId1" Type="http://schemas.openxmlformats.org/officeDocument/2006/relationships/slideLayout" Target="../slideLayouts/slideLayout39.xml"/><Relationship Id="rId233" Type="http://schemas.openxmlformats.org/officeDocument/2006/relationships/image" Target="../media/image620.png"/><Relationship Id="rId440" Type="http://schemas.openxmlformats.org/officeDocument/2006/relationships/customXml" Target="../ink/ink721.xml"/><Relationship Id="rId28" Type="http://schemas.openxmlformats.org/officeDocument/2006/relationships/customXml" Target="../ink/ink515.xml"/><Relationship Id="rId275" Type="http://schemas.openxmlformats.org/officeDocument/2006/relationships/image" Target="../media/image641.png"/><Relationship Id="rId300" Type="http://schemas.openxmlformats.org/officeDocument/2006/relationships/customXml" Target="../ink/ink651.xml"/><Relationship Id="rId81" Type="http://schemas.openxmlformats.org/officeDocument/2006/relationships/image" Target="../media/image545.png"/><Relationship Id="rId135" Type="http://schemas.openxmlformats.org/officeDocument/2006/relationships/image" Target="../media/image572.png"/><Relationship Id="rId177" Type="http://schemas.openxmlformats.org/officeDocument/2006/relationships/image" Target="../media/image593.png"/><Relationship Id="rId342" Type="http://schemas.openxmlformats.org/officeDocument/2006/relationships/customXml" Target="../ink/ink672.xml"/><Relationship Id="rId384" Type="http://schemas.openxmlformats.org/officeDocument/2006/relationships/customXml" Target="../ink/ink693.xml"/><Relationship Id="rId202" Type="http://schemas.openxmlformats.org/officeDocument/2006/relationships/customXml" Target="../ink/ink602.xml"/><Relationship Id="rId244" Type="http://schemas.openxmlformats.org/officeDocument/2006/relationships/customXml" Target="../ink/ink623.xml"/><Relationship Id="rId39" Type="http://schemas.openxmlformats.org/officeDocument/2006/relationships/image" Target="../media/image524.png"/><Relationship Id="rId286" Type="http://schemas.openxmlformats.org/officeDocument/2006/relationships/customXml" Target="../ink/ink644.xml"/><Relationship Id="rId451" Type="http://schemas.openxmlformats.org/officeDocument/2006/relationships/image" Target="../media/image726.png"/><Relationship Id="rId50" Type="http://schemas.openxmlformats.org/officeDocument/2006/relationships/customXml" Target="../ink/ink526.xml"/><Relationship Id="rId104" Type="http://schemas.openxmlformats.org/officeDocument/2006/relationships/customXml" Target="../ink/ink553.xml"/><Relationship Id="rId146" Type="http://schemas.openxmlformats.org/officeDocument/2006/relationships/customXml" Target="../ink/ink574.xml"/><Relationship Id="rId188" Type="http://schemas.openxmlformats.org/officeDocument/2006/relationships/customXml" Target="../ink/ink595.xml"/><Relationship Id="rId311" Type="http://schemas.openxmlformats.org/officeDocument/2006/relationships/image" Target="../media/image659.png"/><Relationship Id="rId353" Type="http://schemas.openxmlformats.org/officeDocument/2006/relationships/image" Target="../media/image680.png"/><Relationship Id="rId395" Type="http://schemas.openxmlformats.org/officeDocument/2006/relationships/image" Target="../media/image701.png"/><Relationship Id="rId409" Type="http://schemas.openxmlformats.org/officeDocument/2006/relationships/image" Target="../media/image706.png"/></Relationships>
</file>

<file path=ppt/slides/_rels/slide8.xml.rels><?xml version="1.0" encoding="UTF-8" standalone="yes"?>
<Relationships xmlns="http://schemas.openxmlformats.org/package/2006/relationships"><Relationship Id="rId117" Type="http://schemas.openxmlformats.org/officeDocument/2006/relationships/image" Target="../media/image785.png"/><Relationship Id="rId21" Type="http://schemas.openxmlformats.org/officeDocument/2006/relationships/image" Target="../media/image737.png"/><Relationship Id="rId324" Type="http://schemas.openxmlformats.org/officeDocument/2006/relationships/customXml" Target="../ink/ink889.xml"/><Relationship Id="rId531" Type="http://schemas.openxmlformats.org/officeDocument/2006/relationships/image" Target="../media/image991.png"/><Relationship Id="rId170" Type="http://schemas.openxmlformats.org/officeDocument/2006/relationships/customXml" Target="../ink/ink812.xml"/><Relationship Id="rId268" Type="http://schemas.openxmlformats.org/officeDocument/2006/relationships/customXml" Target="../ink/ink861.xml"/><Relationship Id="rId475" Type="http://schemas.openxmlformats.org/officeDocument/2006/relationships/image" Target="../media/image963.png"/><Relationship Id="rId32" Type="http://schemas.openxmlformats.org/officeDocument/2006/relationships/customXml" Target="../ink/ink743.xml"/><Relationship Id="rId128" Type="http://schemas.openxmlformats.org/officeDocument/2006/relationships/customXml" Target="../ink/ink791.xml"/><Relationship Id="rId335" Type="http://schemas.openxmlformats.org/officeDocument/2006/relationships/image" Target="../media/image893.png"/><Relationship Id="rId542" Type="http://schemas.openxmlformats.org/officeDocument/2006/relationships/customXml" Target="../ink/ink998.xml"/><Relationship Id="rId181" Type="http://schemas.openxmlformats.org/officeDocument/2006/relationships/image" Target="../media/image817.png"/><Relationship Id="rId402" Type="http://schemas.openxmlformats.org/officeDocument/2006/relationships/customXml" Target="../ink/ink928.xml"/><Relationship Id="rId279" Type="http://schemas.openxmlformats.org/officeDocument/2006/relationships/image" Target="../media/image865.png"/><Relationship Id="rId486" Type="http://schemas.openxmlformats.org/officeDocument/2006/relationships/customXml" Target="../ink/ink970.xml"/><Relationship Id="rId43" Type="http://schemas.openxmlformats.org/officeDocument/2006/relationships/image" Target="../media/image748.png"/><Relationship Id="rId139" Type="http://schemas.openxmlformats.org/officeDocument/2006/relationships/image" Target="../media/image796.png"/><Relationship Id="rId346" Type="http://schemas.openxmlformats.org/officeDocument/2006/relationships/customXml" Target="../ink/ink900.xml"/><Relationship Id="rId553" Type="http://schemas.openxmlformats.org/officeDocument/2006/relationships/image" Target="../media/image1002.png"/><Relationship Id="rId192" Type="http://schemas.openxmlformats.org/officeDocument/2006/relationships/customXml" Target="../ink/ink823.xml"/><Relationship Id="rId206" Type="http://schemas.openxmlformats.org/officeDocument/2006/relationships/customXml" Target="../ink/ink830.xml"/><Relationship Id="rId413" Type="http://schemas.openxmlformats.org/officeDocument/2006/relationships/image" Target="../media/image932.png"/><Relationship Id="rId497" Type="http://schemas.openxmlformats.org/officeDocument/2006/relationships/image" Target="../media/image974.png"/><Relationship Id="rId357" Type="http://schemas.openxmlformats.org/officeDocument/2006/relationships/image" Target="../media/image904.png"/><Relationship Id="rId54" Type="http://schemas.openxmlformats.org/officeDocument/2006/relationships/customXml" Target="../ink/ink754.xml"/><Relationship Id="rId217" Type="http://schemas.openxmlformats.org/officeDocument/2006/relationships/image" Target="../media/image835.png"/><Relationship Id="rId564" Type="http://schemas.openxmlformats.org/officeDocument/2006/relationships/customXml" Target="../ink/ink1009.xml"/><Relationship Id="rId424" Type="http://schemas.openxmlformats.org/officeDocument/2006/relationships/customXml" Target="../ink/ink939.xml"/><Relationship Id="rId270" Type="http://schemas.openxmlformats.org/officeDocument/2006/relationships/customXml" Target="../ink/ink862.xml"/><Relationship Id="rId65" Type="http://schemas.openxmlformats.org/officeDocument/2006/relationships/image" Target="../media/image759.png"/><Relationship Id="rId130" Type="http://schemas.openxmlformats.org/officeDocument/2006/relationships/customXml" Target="../ink/ink792.xml"/><Relationship Id="rId368" Type="http://schemas.openxmlformats.org/officeDocument/2006/relationships/customXml" Target="../ink/ink911.xml"/><Relationship Id="rId228" Type="http://schemas.openxmlformats.org/officeDocument/2006/relationships/customXml" Target="../ink/ink841.xml"/><Relationship Id="rId435" Type="http://schemas.openxmlformats.org/officeDocument/2006/relationships/image" Target="../media/image943.png"/><Relationship Id="rId281" Type="http://schemas.openxmlformats.org/officeDocument/2006/relationships/image" Target="../media/image866.png"/><Relationship Id="rId337" Type="http://schemas.openxmlformats.org/officeDocument/2006/relationships/image" Target="../media/image894.png"/><Relationship Id="rId502" Type="http://schemas.openxmlformats.org/officeDocument/2006/relationships/customXml" Target="../ink/ink978.xml"/><Relationship Id="rId34" Type="http://schemas.openxmlformats.org/officeDocument/2006/relationships/customXml" Target="../ink/ink744.xml"/><Relationship Id="rId76" Type="http://schemas.openxmlformats.org/officeDocument/2006/relationships/customXml" Target="../ink/ink765.xml"/><Relationship Id="rId141" Type="http://schemas.openxmlformats.org/officeDocument/2006/relationships/image" Target="../media/image797.png"/><Relationship Id="rId379" Type="http://schemas.openxmlformats.org/officeDocument/2006/relationships/image" Target="../media/image915.png"/><Relationship Id="rId544" Type="http://schemas.openxmlformats.org/officeDocument/2006/relationships/customXml" Target="../ink/ink999.xml"/><Relationship Id="rId7" Type="http://schemas.openxmlformats.org/officeDocument/2006/relationships/image" Target="../media/image730.png"/><Relationship Id="rId183" Type="http://schemas.openxmlformats.org/officeDocument/2006/relationships/image" Target="../media/image818.png"/><Relationship Id="rId239" Type="http://schemas.openxmlformats.org/officeDocument/2006/relationships/image" Target="../media/image846.png"/><Relationship Id="rId390" Type="http://schemas.openxmlformats.org/officeDocument/2006/relationships/customXml" Target="../ink/ink922.xml"/><Relationship Id="rId404" Type="http://schemas.openxmlformats.org/officeDocument/2006/relationships/customXml" Target="../ink/ink929.xml"/><Relationship Id="rId446" Type="http://schemas.openxmlformats.org/officeDocument/2006/relationships/customXml" Target="../ink/ink950.xml"/><Relationship Id="rId250" Type="http://schemas.openxmlformats.org/officeDocument/2006/relationships/customXml" Target="../ink/ink852.xml"/><Relationship Id="rId292" Type="http://schemas.openxmlformats.org/officeDocument/2006/relationships/customXml" Target="../ink/ink873.xml"/><Relationship Id="rId306" Type="http://schemas.openxmlformats.org/officeDocument/2006/relationships/customXml" Target="../ink/ink880.xml"/><Relationship Id="rId488" Type="http://schemas.openxmlformats.org/officeDocument/2006/relationships/customXml" Target="../ink/ink971.xml"/><Relationship Id="rId45" Type="http://schemas.openxmlformats.org/officeDocument/2006/relationships/image" Target="../media/image749.png"/><Relationship Id="rId87" Type="http://schemas.openxmlformats.org/officeDocument/2006/relationships/image" Target="../media/image770.png"/><Relationship Id="rId110" Type="http://schemas.openxmlformats.org/officeDocument/2006/relationships/customXml" Target="../ink/ink782.xml"/><Relationship Id="rId348" Type="http://schemas.openxmlformats.org/officeDocument/2006/relationships/customXml" Target="../ink/ink901.xml"/><Relationship Id="rId513" Type="http://schemas.openxmlformats.org/officeDocument/2006/relationships/image" Target="../media/image982.png"/><Relationship Id="rId555" Type="http://schemas.openxmlformats.org/officeDocument/2006/relationships/image" Target="../media/image1003.png"/><Relationship Id="rId152" Type="http://schemas.openxmlformats.org/officeDocument/2006/relationships/customXml" Target="../ink/ink803.xml"/><Relationship Id="rId194" Type="http://schemas.openxmlformats.org/officeDocument/2006/relationships/customXml" Target="../ink/ink824.xml"/><Relationship Id="rId208" Type="http://schemas.openxmlformats.org/officeDocument/2006/relationships/customXml" Target="../ink/ink831.xml"/><Relationship Id="rId415" Type="http://schemas.openxmlformats.org/officeDocument/2006/relationships/image" Target="../media/image933.png"/><Relationship Id="rId457" Type="http://schemas.openxmlformats.org/officeDocument/2006/relationships/image" Target="../media/image954.png"/><Relationship Id="rId261" Type="http://schemas.openxmlformats.org/officeDocument/2006/relationships/image" Target="../media/image857.png"/><Relationship Id="rId499" Type="http://schemas.openxmlformats.org/officeDocument/2006/relationships/image" Target="../media/image975.png"/><Relationship Id="rId14" Type="http://schemas.openxmlformats.org/officeDocument/2006/relationships/customXml" Target="../ink/ink734.xml"/><Relationship Id="rId56" Type="http://schemas.openxmlformats.org/officeDocument/2006/relationships/customXml" Target="../ink/ink755.xml"/><Relationship Id="rId317" Type="http://schemas.openxmlformats.org/officeDocument/2006/relationships/image" Target="../media/image884.png"/><Relationship Id="rId359" Type="http://schemas.openxmlformats.org/officeDocument/2006/relationships/image" Target="../media/image905.png"/><Relationship Id="rId524" Type="http://schemas.openxmlformats.org/officeDocument/2006/relationships/customXml" Target="../ink/ink989.xml"/><Relationship Id="rId566" Type="http://schemas.openxmlformats.org/officeDocument/2006/relationships/customXml" Target="../ink/ink1010.xml"/><Relationship Id="rId98" Type="http://schemas.openxmlformats.org/officeDocument/2006/relationships/customXml" Target="../ink/ink776.xml"/><Relationship Id="rId121" Type="http://schemas.openxmlformats.org/officeDocument/2006/relationships/image" Target="../media/image787.png"/><Relationship Id="rId163" Type="http://schemas.openxmlformats.org/officeDocument/2006/relationships/image" Target="../media/image808.png"/><Relationship Id="rId219" Type="http://schemas.openxmlformats.org/officeDocument/2006/relationships/image" Target="../media/image836.png"/><Relationship Id="rId370" Type="http://schemas.openxmlformats.org/officeDocument/2006/relationships/customXml" Target="../ink/ink912.xml"/><Relationship Id="rId426" Type="http://schemas.openxmlformats.org/officeDocument/2006/relationships/customXml" Target="../ink/ink940.xml"/><Relationship Id="rId230" Type="http://schemas.openxmlformats.org/officeDocument/2006/relationships/customXml" Target="../ink/ink842.xml"/><Relationship Id="rId468" Type="http://schemas.openxmlformats.org/officeDocument/2006/relationships/customXml" Target="../ink/ink961.xml"/><Relationship Id="rId25" Type="http://schemas.openxmlformats.org/officeDocument/2006/relationships/image" Target="../media/image739.png"/><Relationship Id="rId67" Type="http://schemas.openxmlformats.org/officeDocument/2006/relationships/image" Target="../media/image760.png"/><Relationship Id="rId272" Type="http://schemas.openxmlformats.org/officeDocument/2006/relationships/customXml" Target="../ink/ink863.xml"/><Relationship Id="rId328" Type="http://schemas.openxmlformats.org/officeDocument/2006/relationships/customXml" Target="../ink/ink891.xml"/><Relationship Id="rId535" Type="http://schemas.openxmlformats.org/officeDocument/2006/relationships/image" Target="../media/image993.png"/><Relationship Id="rId132" Type="http://schemas.openxmlformats.org/officeDocument/2006/relationships/customXml" Target="../ink/ink793.xml"/><Relationship Id="rId174" Type="http://schemas.openxmlformats.org/officeDocument/2006/relationships/customXml" Target="../ink/ink814.xml"/><Relationship Id="rId381" Type="http://schemas.openxmlformats.org/officeDocument/2006/relationships/image" Target="../media/image916.png"/><Relationship Id="rId241" Type="http://schemas.openxmlformats.org/officeDocument/2006/relationships/image" Target="../media/image847.png"/><Relationship Id="rId437" Type="http://schemas.openxmlformats.org/officeDocument/2006/relationships/image" Target="../media/image944.png"/><Relationship Id="rId479" Type="http://schemas.openxmlformats.org/officeDocument/2006/relationships/image" Target="../media/image965.png"/><Relationship Id="rId36" Type="http://schemas.openxmlformats.org/officeDocument/2006/relationships/customXml" Target="../ink/ink745.xml"/><Relationship Id="rId283" Type="http://schemas.openxmlformats.org/officeDocument/2006/relationships/image" Target="../media/image867.png"/><Relationship Id="rId339" Type="http://schemas.openxmlformats.org/officeDocument/2006/relationships/image" Target="../media/image895.png"/><Relationship Id="rId490" Type="http://schemas.openxmlformats.org/officeDocument/2006/relationships/customXml" Target="../ink/ink972.xml"/><Relationship Id="rId504" Type="http://schemas.openxmlformats.org/officeDocument/2006/relationships/customXml" Target="../ink/ink979.xml"/><Relationship Id="rId546" Type="http://schemas.openxmlformats.org/officeDocument/2006/relationships/customXml" Target="../ink/ink1000.xml"/><Relationship Id="rId78" Type="http://schemas.openxmlformats.org/officeDocument/2006/relationships/customXml" Target="../ink/ink766.xml"/><Relationship Id="rId101" Type="http://schemas.openxmlformats.org/officeDocument/2006/relationships/image" Target="../media/image777.png"/><Relationship Id="rId143" Type="http://schemas.openxmlformats.org/officeDocument/2006/relationships/image" Target="../media/image798.png"/><Relationship Id="rId185" Type="http://schemas.openxmlformats.org/officeDocument/2006/relationships/image" Target="../media/image819.png"/><Relationship Id="rId350" Type="http://schemas.openxmlformats.org/officeDocument/2006/relationships/customXml" Target="../ink/ink902.xml"/><Relationship Id="rId406" Type="http://schemas.openxmlformats.org/officeDocument/2006/relationships/customXml" Target="../ink/ink930.xml"/><Relationship Id="rId9" Type="http://schemas.openxmlformats.org/officeDocument/2006/relationships/image" Target="../media/image731.png"/><Relationship Id="rId210" Type="http://schemas.openxmlformats.org/officeDocument/2006/relationships/customXml" Target="../ink/ink832.xml"/><Relationship Id="rId392" Type="http://schemas.openxmlformats.org/officeDocument/2006/relationships/customXml" Target="../ink/ink923.xml"/><Relationship Id="rId448" Type="http://schemas.openxmlformats.org/officeDocument/2006/relationships/customXml" Target="../ink/ink951.xml"/><Relationship Id="rId252" Type="http://schemas.openxmlformats.org/officeDocument/2006/relationships/customXml" Target="../ink/ink853.xml"/><Relationship Id="rId294" Type="http://schemas.openxmlformats.org/officeDocument/2006/relationships/customXml" Target="../ink/ink874.xml"/><Relationship Id="rId308" Type="http://schemas.openxmlformats.org/officeDocument/2006/relationships/customXml" Target="../ink/ink881.xml"/><Relationship Id="rId515" Type="http://schemas.openxmlformats.org/officeDocument/2006/relationships/image" Target="../media/image983.png"/><Relationship Id="rId47" Type="http://schemas.openxmlformats.org/officeDocument/2006/relationships/image" Target="../media/image750.png"/><Relationship Id="rId89" Type="http://schemas.openxmlformats.org/officeDocument/2006/relationships/image" Target="../media/image771.png"/><Relationship Id="rId112" Type="http://schemas.openxmlformats.org/officeDocument/2006/relationships/customXml" Target="../ink/ink783.xml"/><Relationship Id="rId154" Type="http://schemas.openxmlformats.org/officeDocument/2006/relationships/customXml" Target="../ink/ink804.xml"/><Relationship Id="rId361" Type="http://schemas.openxmlformats.org/officeDocument/2006/relationships/image" Target="../media/image906.png"/><Relationship Id="rId557" Type="http://schemas.openxmlformats.org/officeDocument/2006/relationships/image" Target="../media/image1004.png"/><Relationship Id="rId196" Type="http://schemas.openxmlformats.org/officeDocument/2006/relationships/customXml" Target="../ink/ink825.xml"/><Relationship Id="rId417" Type="http://schemas.openxmlformats.org/officeDocument/2006/relationships/image" Target="../media/image934.png"/><Relationship Id="rId459" Type="http://schemas.openxmlformats.org/officeDocument/2006/relationships/image" Target="../media/image955.png"/><Relationship Id="rId16" Type="http://schemas.openxmlformats.org/officeDocument/2006/relationships/customXml" Target="../ink/ink735.xml"/><Relationship Id="rId221" Type="http://schemas.openxmlformats.org/officeDocument/2006/relationships/image" Target="../media/image837.png"/><Relationship Id="rId263" Type="http://schemas.openxmlformats.org/officeDocument/2006/relationships/image" Target="../media/image858.png"/><Relationship Id="rId319" Type="http://schemas.openxmlformats.org/officeDocument/2006/relationships/image" Target="../media/image885.png"/><Relationship Id="rId470" Type="http://schemas.openxmlformats.org/officeDocument/2006/relationships/customXml" Target="../ink/ink962.xml"/><Relationship Id="rId526" Type="http://schemas.openxmlformats.org/officeDocument/2006/relationships/customXml" Target="../ink/ink990.xml"/><Relationship Id="rId58" Type="http://schemas.openxmlformats.org/officeDocument/2006/relationships/customXml" Target="../ink/ink756.xml"/><Relationship Id="rId123" Type="http://schemas.openxmlformats.org/officeDocument/2006/relationships/image" Target="../media/image788.png"/><Relationship Id="rId330" Type="http://schemas.openxmlformats.org/officeDocument/2006/relationships/customXml" Target="../ink/ink892.xml"/><Relationship Id="rId568" Type="http://schemas.openxmlformats.org/officeDocument/2006/relationships/customXml" Target="../ink/ink1011.xml"/><Relationship Id="rId165" Type="http://schemas.openxmlformats.org/officeDocument/2006/relationships/image" Target="../media/image809.png"/><Relationship Id="rId372" Type="http://schemas.openxmlformats.org/officeDocument/2006/relationships/customXml" Target="../ink/ink913.xml"/><Relationship Id="rId428" Type="http://schemas.openxmlformats.org/officeDocument/2006/relationships/customXml" Target="../ink/ink941.xml"/><Relationship Id="rId232" Type="http://schemas.openxmlformats.org/officeDocument/2006/relationships/customXml" Target="../ink/ink843.xml"/><Relationship Id="rId274" Type="http://schemas.openxmlformats.org/officeDocument/2006/relationships/customXml" Target="../ink/ink864.xml"/><Relationship Id="rId481" Type="http://schemas.openxmlformats.org/officeDocument/2006/relationships/image" Target="../media/image966.png"/><Relationship Id="rId27" Type="http://schemas.openxmlformats.org/officeDocument/2006/relationships/image" Target="../media/image740.png"/><Relationship Id="rId69" Type="http://schemas.openxmlformats.org/officeDocument/2006/relationships/image" Target="../media/image761.png"/><Relationship Id="rId134" Type="http://schemas.openxmlformats.org/officeDocument/2006/relationships/customXml" Target="../ink/ink794.xml"/><Relationship Id="rId537" Type="http://schemas.openxmlformats.org/officeDocument/2006/relationships/image" Target="../media/image994.png"/><Relationship Id="rId80" Type="http://schemas.openxmlformats.org/officeDocument/2006/relationships/customXml" Target="../ink/ink767.xml"/><Relationship Id="rId176" Type="http://schemas.openxmlformats.org/officeDocument/2006/relationships/customXml" Target="../ink/ink815.xml"/><Relationship Id="rId341" Type="http://schemas.openxmlformats.org/officeDocument/2006/relationships/image" Target="../media/image896.png"/><Relationship Id="rId383" Type="http://schemas.openxmlformats.org/officeDocument/2006/relationships/image" Target="../media/image917.png"/><Relationship Id="rId439" Type="http://schemas.openxmlformats.org/officeDocument/2006/relationships/image" Target="../media/image945.png"/><Relationship Id="rId201" Type="http://schemas.openxmlformats.org/officeDocument/2006/relationships/image" Target="../media/image827.png"/><Relationship Id="rId243" Type="http://schemas.openxmlformats.org/officeDocument/2006/relationships/image" Target="../media/image848.png"/><Relationship Id="rId285" Type="http://schemas.openxmlformats.org/officeDocument/2006/relationships/image" Target="../media/image868.png"/><Relationship Id="rId450" Type="http://schemas.openxmlformats.org/officeDocument/2006/relationships/customXml" Target="../ink/ink952.xml"/><Relationship Id="rId506" Type="http://schemas.openxmlformats.org/officeDocument/2006/relationships/customXml" Target="../ink/ink980.xml"/><Relationship Id="rId38" Type="http://schemas.openxmlformats.org/officeDocument/2006/relationships/customXml" Target="../ink/ink746.xml"/><Relationship Id="rId103" Type="http://schemas.openxmlformats.org/officeDocument/2006/relationships/image" Target="../media/image778.png"/><Relationship Id="rId310" Type="http://schemas.openxmlformats.org/officeDocument/2006/relationships/customXml" Target="../ink/ink882.xml"/><Relationship Id="rId492" Type="http://schemas.openxmlformats.org/officeDocument/2006/relationships/customXml" Target="../ink/ink973.xml"/><Relationship Id="rId548" Type="http://schemas.openxmlformats.org/officeDocument/2006/relationships/customXml" Target="../ink/ink1001.xml"/><Relationship Id="rId91" Type="http://schemas.openxmlformats.org/officeDocument/2006/relationships/image" Target="../media/image772.png"/><Relationship Id="rId145" Type="http://schemas.openxmlformats.org/officeDocument/2006/relationships/image" Target="../media/image799.png"/><Relationship Id="rId187" Type="http://schemas.openxmlformats.org/officeDocument/2006/relationships/image" Target="../media/image820.png"/><Relationship Id="rId352" Type="http://schemas.openxmlformats.org/officeDocument/2006/relationships/customXml" Target="../ink/ink903.xml"/><Relationship Id="rId394" Type="http://schemas.openxmlformats.org/officeDocument/2006/relationships/customXml" Target="../ink/ink924.xml"/><Relationship Id="rId408" Type="http://schemas.openxmlformats.org/officeDocument/2006/relationships/customXml" Target="../ink/ink931.xml"/><Relationship Id="rId212" Type="http://schemas.openxmlformats.org/officeDocument/2006/relationships/customXml" Target="../ink/ink833.xml"/><Relationship Id="rId254" Type="http://schemas.openxmlformats.org/officeDocument/2006/relationships/customXml" Target="../ink/ink854.xml"/><Relationship Id="rId49" Type="http://schemas.openxmlformats.org/officeDocument/2006/relationships/image" Target="../media/image751.png"/><Relationship Id="rId114" Type="http://schemas.openxmlformats.org/officeDocument/2006/relationships/customXml" Target="../ink/ink784.xml"/><Relationship Id="rId296" Type="http://schemas.openxmlformats.org/officeDocument/2006/relationships/customXml" Target="../ink/ink875.xml"/><Relationship Id="rId461" Type="http://schemas.openxmlformats.org/officeDocument/2006/relationships/image" Target="../media/image956.png"/><Relationship Id="rId517" Type="http://schemas.openxmlformats.org/officeDocument/2006/relationships/image" Target="../media/image984.png"/><Relationship Id="rId559" Type="http://schemas.openxmlformats.org/officeDocument/2006/relationships/image" Target="../media/image1005.png"/><Relationship Id="rId60" Type="http://schemas.openxmlformats.org/officeDocument/2006/relationships/customXml" Target="../ink/ink757.xml"/><Relationship Id="rId156" Type="http://schemas.openxmlformats.org/officeDocument/2006/relationships/customXml" Target="../ink/ink805.xml"/><Relationship Id="rId198" Type="http://schemas.openxmlformats.org/officeDocument/2006/relationships/customXml" Target="../ink/ink826.xml"/><Relationship Id="rId321" Type="http://schemas.openxmlformats.org/officeDocument/2006/relationships/image" Target="../media/image886.png"/><Relationship Id="rId363" Type="http://schemas.openxmlformats.org/officeDocument/2006/relationships/image" Target="../media/image907.png"/><Relationship Id="rId419" Type="http://schemas.openxmlformats.org/officeDocument/2006/relationships/image" Target="../media/image935.png"/><Relationship Id="rId570" Type="http://schemas.openxmlformats.org/officeDocument/2006/relationships/customXml" Target="../ink/ink1012.xml"/><Relationship Id="rId223" Type="http://schemas.openxmlformats.org/officeDocument/2006/relationships/image" Target="../media/image838.png"/><Relationship Id="rId430" Type="http://schemas.openxmlformats.org/officeDocument/2006/relationships/customXml" Target="../ink/ink942.xml"/><Relationship Id="rId18" Type="http://schemas.openxmlformats.org/officeDocument/2006/relationships/customXml" Target="../ink/ink736.xml"/><Relationship Id="rId265" Type="http://schemas.openxmlformats.org/officeDocument/2006/relationships/image" Target="../media/image859.png"/><Relationship Id="rId472" Type="http://schemas.openxmlformats.org/officeDocument/2006/relationships/customXml" Target="../ink/ink963.xml"/><Relationship Id="rId528" Type="http://schemas.openxmlformats.org/officeDocument/2006/relationships/customXml" Target="../ink/ink991.xml"/><Relationship Id="rId125" Type="http://schemas.openxmlformats.org/officeDocument/2006/relationships/image" Target="../media/image789.png"/><Relationship Id="rId167" Type="http://schemas.openxmlformats.org/officeDocument/2006/relationships/image" Target="../media/image810.png"/><Relationship Id="rId332" Type="http://schemas.openxmlformats.org/officeDocument/2006/relationships/customXml" Target="../ink/ink893.xml"/><Relationship Id="rId374" Type="http://schemas.openxmlformats.org/officeDocument/2006/relationships/customXml" Target="../ink/ink914.xml"/><Relationship Id="rId71" Type="http://schemas.openxmlformats.org/officeDocument/2006/relationships/image" Target="../media/image762.png"/><Relationship Id="rId234" Type="http://schemas.openxmlformats.org/officeDocument/2006/relationships/customXml" Target="../ink/ink844.xml"/><Relationship Id="rId2" Type="http://schemas.openxmlformats.org/officeDocument/2006/relationships/customXml" Target="../ink/ink728.xml"/><Relationship Id="rId29" Type="http://schemas.openxmlformats.org/officeDocument/2006/relationships/image" Target="../media/image741.png"/><Relationship Id="rId276" Type="http://schemas.openxmlformats.org/officeDocument/2006/relationships/customXml" Target="../ink/ink865.xml"/><Relationship Id="rId441" Type="http://schemas.openxmlformats.org/officeDocument/2006/relationships/image" Target="../media/image946.png"/><Relationship Id="rId483" Type="http://schemas.openxmlformats.org/officeDocument/2006/relationships/image" Target="../media/image967.png"/><Relationship Id="rId539" Type="http://schemas.openxmlformats.org/officeDocument/2006/relationships/image" Target="../media/image995.png"/><Relationship Id="rId40" Type="http://schemas.openxmlformats.org/officeDocument/2006/relationships/customXml" Target="../ink/ink747.xml"/><Relationship Id="rId136" Type="http://schemas.openxmlformats.org/officeDocument/2006/relationships/customXml" Target="../ink/ink795.xml"/><Relationship Id="rId178" Type="http://schemas.openxmlformats.org/officeDocument/2006/relationships/customXml" Target="../ink/ink816.xml"/><Relationship Id="rId301" Type="http://schemas.openxmlformats.org/officeDocument/2006/relationships/image" Target="../media/image876.png"/><Relationship Id="rId343" Type="http://schemas.openxmlformats.org/officeDocument/2006/relationships/image" Target="../media/image897.png"/><Relationship Id="rId550" Type="http://schemas.openxmlformats.org/officeDocument/2006/relationships/customXml" Target="../ink/ink1002.xml"/><Relationship Id="rId82" Type="http://schemas.openxmlformats.org/officeDocument/2006/relationships/customXml" Target="../ink/ink768.xml"/><Relationship Id="rId203" Type="http://schemas.openxmlformats.org/officeDocument/2006/relationships/image" Target="../media/image828.png"/><Relationship Id="rId385" Type="http://schemas.openxmlformats.org/officeDocument/2006/relationships/image" Target="../media/image918.png"/><Relationship Id="rId245" Type="http://schemas.openxmlformats.org/officeDocument/2006/relationships/image" Target="../media/image849.png"/><Relationship Id="rId287" Type="http://schemas.openxmlformats.org/officeDocument/2006/relationships/image" Target="../media/image869.png"/><Relationship Id="rId410" Type="http://schemas.openxmlformats.org/officeDocument/2006/relationships/customXml" Target="../ink/ink932.xml"/><Relationship Id="rId452" Type="http://schemas.openxmlformats.org/officeDocument/2006/relationships/customXml" Target="../ink/ink953.xml"/><Relationship Id="rId494" Type="http://schemas.openxmlformats.org/officeDocument/2006/relationships/customXml" Target="../ink/ink974.xml"/><Relationship Id="rId508" Type="http://schemas.openxmlformats.org/officeDocument/2006/relationships/customXml" Target="../ink/ink981.xml"/><Relationship Id="rId105" Type="http://schemas.openxmlformats.org/officeDocument/2006/relationships/image" Target="../media/image779.png"/><Relationship Id="rId147" Type="http://schemas.openxmlformats.org/officeDocument/2006/relationships/image" Target="../media/image800.png"/><Relationship Id="rId312" Type="http://schemas.openxmlformats.org/officeDocument/2006/relationships/customXml" Target="../ink/ink883.xml"/><Relationship Id="rId354" Type="http://schemas.openxmlformats.org/officeDocument/2006/relationships/customXml" Target="../ink/ink904.xml"/><Relationship Id="rId51" Type="http://schemas.openxmlformats.org/officeDocument/2006/relationships/image" Target="../media/image752.png"/><Relationship Id="rId93" Type="http://schemas.openxmlformats.org/officeDocument/2006/relationships/image" Target="../media/image773.png"/><Relationship Id="rId189" Type="http://schemas.openxmlformats.org/officeDocument/2006/relationships/image" Target="../media/image821.png"/><Relationship Id="rId396" Type="http://schemas.openxmlformats.org/officeDocument/2006/relationships/customXml" Target="../ink/ink925.xml"/><Relationship Id="rId561" Type="http://schemas.openxmlformats.org/officeDocument/2006/relationships/image" Target="../media/image1006.png"/><Relationship Id="rId214" Type="http://schemas.openxmlformats.org/officeDocument/2006/relationships/customXml" Target="../ink/ink834.xml"/><Relationship Id="rId256" Type="http://schemas.openxmlformats.org/officeDocument/2006/relationships/customXml" Target="../ink/ink855.xml"/><Relationship Id="rId298" Type="http://schemas.openxmlformats.org/officeDocument/2006/relationships/customXml" Target="../ink/ink876.xml"/><Relationship Id="rId421" Type="http://schemas.openxmlformats.org/officeDocument/2006/relationships/image" Target="../media/image936.png"/><Relationship Id="rId463" Type="http://schemas.openxmlformats.org/officeDocument/2006/relationships/image" Target="../media/image957.png"/><Relationship Id="rId519" Type="http://schemas.openxmlformats.org/officeDocument/2006/relationships/image" Target="../media/image985.png"/><Relationship Id="rId116" Type="http://schemas.openxmlformats.org/officeDocument/2006/relationships/customXml" Target="../ink/ink785.xml"/><Relationship Id="rId158" Type="http://schemas.openxmlformats.org/officeDocument/2006/relationships/customXml" Target="../ink/ink806.xml"/><Relationship Id="rId323" Type="http://schemas.openxmlformats.org/officeDocument/2006/relationships/image" Target="../media/image887.png"/><Relationship Id="rId530" Type="http://schemas.openxmlformats.org/officeDocument/2006/relationships/customXml" Target="../ink/ink992.xml"/><Relationship Id="rId20" Type="http://schemas.openxmlformats.org/officeDocument/2006/relationships/customXml" Target="../ink/ink737.xml"/><Relationship Id="rId62" Type="http://schemas.openxmlformats.org/officeDocument/2006/relationships/customXml" Target="../ink/ink758.xml"/><Relationship Id="rId365" Type="http://schemas.openxmlformats.org/officeDocument/2006/relationships/image" Target="../media/image908.png"/><Relationship Id="rId572" Type="http://schemas.openxmlformats.org/officeDocument/2006/relationships/customXml" Target="../ink/ink1013.xml"/><Relationship Id="rId225" Type="http://schemas.openxmlformats.org/officeDocument/2006/relationships/image" Target="../media/image839.png"/><Relationship Id="rId267" Type="http://schemas.openxmlformats.org/officeDocument/2006/relationships/image" Target="../media/image860.png"/><Relationship Id="rId432" Type="http://schemas.openxmlformats.org/officeDocument/2006/relationships/customXml" Target="../ink/ink943.xml"/><Relationship Id="rId474" Type="http://schemas.openxmlformats.org/officeDocument/2006/relationships/customXml" Target="../ink/ink964.xml"/><Relationship Id="rId127" Type="http://schemas.openxmlformats.org/officeDocument/2006/relationships/image" Target="../media/image790.png"/><Relationship Id="rId31" Type="http://schemas.openxmlformats.org/officeDocument/2006/relationships/image" Target="../media/image742.png"/><Relationship Id="rId73" Type="http://schemas.openxmlformats.org/officeDocument/2006/relationships/image" Target="../media/image763.png"/><Relationship Id="rId169" Type="http://schemas.openxmlformats.org/officeDocument/2006/relationships/image" Target="../media/image811.png"/><Relationship Id="rId334" Type="http://schemas.openxmlformats.org/officeDocument/2006/relationships/customXml" Target="../ink/ink894.xml"/><Relationship Id="rId376" Type="http://schemas.openxmlformats.org/officeDocument/2006/relationships/customXml" Target="../ink/ink915.xml"/><Relationship Id="rId541" Type="http://schemas.openxmlformats.org/officeDocument/2006/relationships/image" Target="../media/image996.png"/><Relationship Id="rId4" Type="http://schemas.openxmlformats.org/officeDocument/2006/relationships/customXml" Target="../ink/ink729.xml"/><Relationship Id="rId180" Type="http://schemas.openxmlformats.org/officeDocument/2006/relationships/customXml" Target="../ink/ink817.xml"/><Relationship Id="rId236" Type="http://schemas.openxmlformats.org/officeDocument/2006/relationships/customXml" Target="../ink/ink845.xml"/><Relationship Id="rId278" Type="http://schemas.openxmlformats.org/officeDocument/2006/relationships/customXml" Target="../ink/ink866.xml"/><Relationship Id="rId401" Type="http://schemas.openxmlformats.org/officeDocument/2006/relationships/image" Target="../media/image926.png"/><Relationship Id="rId443" Type="http://schemas.openxmlformats.org/officeDocument/2006/relationships/image" Target="../media/image947.png"/><Relationship Id="rId303" Type="http://schemas.openxmlformats.org/officeDocument/2006/relationships/image" Target="../media/image877.png"/><Relationship Id="rId485" Type="http://schemas.openxmlformats.org/officeDocument/2006/relationships/image" Target="../media/image968.png"/><Relationship Id="rId42" Type="http://schemas.openxmlformats.org/officeDocument/2006/relationships/customXml" Target="../ink/ink748.xml"/><Relationship Id="rId84" Type="http://schemas.openxmlformats.org/officeDocument/2006/relationships/customXml" Target="../ink/ink769.xml"/><Relationship Id="rId138" Type="http://schemas.openxmlformats.org/officeDocument/2006/relationships/customXml" Target="../ink/ink796.xml"/><Relationship Id="rId345" Type="http://schemas.openxmlformats.org/officeDocument/2006/relationships/image" Target="../media/image898.png"/><Relationship Id="rId387" Type="http://schemas.openxmlformats.org/officeDocument/2006/relationships/image" Target="../media/image919.png"/><Relationship Id="rId510" Type="http://schemas.openxmlformats.org/officeDocument/2006/relationships/customXml" Target="../ink/ink982.xml"/><Relationship Id="rId552" Type="http://schemas.openxmlformats.org/officeDocument/2006/relationships/customXml" Target="../ink/ink1003.xml"/><Relationship Id="rId191" Type="http://schemas.openxmlformats.org/officeDocument/2006/relationships/image" Target="../media/image822.png"/><Relationship Id="rId205" Type="http://schemas.openxmlformats.org/officeDocument/2006/relationships/image" Target="../media/image829.png"/><Relationship Id="rId247" Type="http://schemas.openxmlformats.org/officeDocument/2006/relationships/image" Target="../media/image850.png"/><Relationship Id="rId412" Type="http://schemas.openxmlformats.org/officeDocument/2006/relationships/customXml" Target="../ink/ink933.xml"/><Relationship Id="rId107" Type="http://schemas.openxmlformats.org/officeDocument/2006/relationships/image" Target="../media/image780.png"/><Relationship Id="rId289" Type="http://schemas.openxmlformats.org/officeDocument/2006/relationships/image" Target="../media/image870.png"/><Relationship Id="rId454" Type="http://schemas.openxmlformats.org/officeDocument/2006/relationships/customXml" Target="../ink/ink954.xml"/><Relationship Id="rId496" Type="http://schemas.openxmlformats.org/officeDocument/2006/relationships/customXml" Target="../ink/ink975.xml"/><Relationship Id="rId11" Type="http://schemas.openxmlformats.org/officeDocument/2006/relationships/image" Target="../media/image732.png"/><Relationship Id="rId53" Type="http://schemas.openxmlformats.org/officeDocument/2006/relationships/image" Target="../media/image753.png"/><Relationship Id="rId149" Type="http://schemas.openxmlformats.org/officeDocument/2006/relationships/image" Target="../media/image801.png"/><Relationship Id="rId314" Type="http://schemas.openxmlformats.org/officeDocument/2006/relationships/customXml" Target="../ink/ink884.xml"/><Relationship Id="rId356" Type="http://schemas.openxmlformats.org/officeDocument/2006/relationships/customXml" Target="../ink/ink905.xml"/><Relationship Id="rId398" Type="http://schemas.openxmlformats.org/officeDocument/2006/relationships/customXml" Target="../ink/ink926.xml"/><Relationship Id="rId521" Type="http://schemas.openxmlformats.org/officeDocument/2006/relationships/image" Target="../media/image986.png"/><Relationship Id="rId563" Type="http://schemas.openxmlformats.org/officeDocument/2006/relationships/image" Target="../media/image1007.png"/><Relationship Id="rId95" Type="http://schemas.openxmlformats.org/officeDocument/2006/relationships/image" Target="../media/image774.png"/><Relationship Id="rId160" Type="http://schemas.openxmlformats.org/officeDocument/2006/relationships/customXml" Target="../ink/ink807.xml"/><Relationship Id="rId216" Type="http://schemas.openxmlformats.org/officeDocument/2006/relationships/customXml" Target="../ink/ink835.xml"/><Relationship Id="rId423" Type="http://schemas.openxmlformats.org/officeDocument/2006/relationships/image" Target="../media/image937.png"/><Relationship Id="rId258" Type="http://schemas.openxmlformats.org/officeDocument/2006/relationships/customXml" Target="../ink/ink856.xml"/><Relationship Id="rId465" Type="http://schemas.openxmlformats.org/officeDocument/2006/relationships/image" Target="../media/image958.png"/><Relationship Id="rId22" Type="http://schemas.openxmlformats.org/officeDocument/2006/relationships/customXml" Target="../ink/ink738.xml"/><Relationship Id="rId64" Type="http://schemas.openxmlformats.org/officeDocument/2006/relationships/customXml" Target="../ink/ink759.xml"/><Relationship Id="rId118" Type="http://schemas.openxmlformats.org/officeDocument/2006/relationships/customXml" Target="../ink/ink786.xml"/><Relationship Id="rId325" Type="http://schemas.openxmlformats.org/officeDocument/2006/relationships/image" Target="../media/image888.png"/><Relationship Id="rId367" Type="http://schemas.openxmlformats.org/officeDocument/2006/relationships/image" Target="../media/image909.png"/><Relationship Id="rId532" Type="http://schemas.openxmlformats.org/officeDocument/2006/relationships/customXml" Target="../ink/ink993.xml"/><Relationship Id="rId171" Type="http://schemas.openxmlformats.org/officeDocument/2006/relationships/image" Target="../media/image812.png"/><Relationship Id="rId227" Type="http://schemas.openxmlformats.org/officeDocument/2006/relationships/image" Target="../media/image840.png"/><Relationship Id="rId269" Type="http://schemas.openxmlformats.org/officeDocument/2006/relationships/image" Target="../media/image247.png"/><Relationship Id="rId434" Type="http://schemas.openxmlformats.org/officeDocument/2006/relationships/customXml" Target="../ink/ink944.xml"/><Relationship Id="rId476" Type="http://schemas.openxmlformats.org/officeDocument/2006/relationships/customXml" Target="../ink/ink965.xml"/><Relationship Id="rId33" Type="http://schemas.openxmlformats.org/officeDocument/2006/relationships/image" Target="../media/image743.png"/><Relationship Id="rId129" Type="http://schemas.openxmlformats.org/officeDocument/2006/relationships/image" Target="../media/image791.png"/><Relationship Id="rId280" Type="http://schemas.openxmlformats.org/officeDocument/2006/relationships/customXml" Target="../ink/ink867.xml"/><Relationship Id="rId336" Type="http://schemas.openxmlformats.org/officeDocument/2006/relationships/customXml" Target="../ink/ink895.xml"/><Relationship Id="rId501" Type="http://schemas.openxmlformats.org/officeDocument/2006/relationships/image" Target="../media/image976.png"/><Relationship Id="rId543" Type="http://schemas.openxmlformats.org/officeDocument/2006/relationships/image" Target="../media/image997.png"/><Relationship Id="rId75" Type="http://schemas.openxmlformats.org/officeDocument/2006/relationships/image" Target="../media/image764.png"/><Relationship Id="rId140" Type="http://schemas.openxmlformats.org/officeDocument/2006/relationships/customXml" Target="../ink/ink797.xml"/><Relationship Id="rId182" Type="http://schemas.openxmlformats.org/officeDocument/2006/relationships/customXml" Target="../ink/ink818.xml"/><Relationship Id="rId378" Type="http://schemas.openxmlformats.org/officeDocument/2006/relationships/customXml" Target="../ink/ink916.xml"/><Relationship Id="rId403" Type="http://schemas.openxmlformats.org/officeDocument/2006/relationships/image" Target="../media/image927.png"/><Relationship Id="rId6" Type="http://schemas.openxmlformats.org/officeDocument/2006/relationships/customXml" Target="../ink/ink730.xml"/><Relationship Id="rId238" Type="http://schemas.openxmlformats.org/officeDocument/2006/relationships/customXml" Target="../ink/ink846.xml"/><Relationship Id="rId445" Type="http://schemas.openxmlformats.org/officeDocument/2006/relationships/image" Target="../media/image948.png"/><Relationship Id="rId487" Type="http://schemas.openxmlformats.org/officeDocument/2006/relationships/image" Target="../media/image969.png"/><Relationship Id="rId291" Type="http://schemas.openxmlformats.org/officeDocument/2006/relationships/image" Target="../media/image871.png"/><Relationship Id="rId305" Type="http://schemas.openxmlformats.org/officeDocument/2006/relationships/image" Target="../media/image878.png"/><Relationship Id="rId347" Type="http://schemas.openxmlformats.org/officeDocument/2006/relationships/image" Target="../media/image899.png"/><Relationship Id="rId512" Type="http://schemas.openxmlformats.org/officeDocument/2006/relationships/customXml" Target="../ink/ink983.xml"/><Relationship Id="rId44" Type="http://schemas.openxmlformats.org/officeDocument/2006/relationships/customXml" Target="../ink/ink749.xml"/><Relationship Id="rId86" Type="http://schemas.openxmlformats.org/officeDocument/2006/relationships/customXml" Target="../ink/ink770.xml"/><Relationship Id="rId151" Type="http://schemas.openxmlformats.org/officeDocument/2006/relationships/image" Target="../media/image802.png"/><Relationship Id="rId389" Type="http://schemas.openxmlformats.org/officeDocument/2006/relationships/image" Target="../media/image920.png"/><Relationship Id="rId554" Type="http://schemas.openxmlformats.org/officeDocument/2006/relationships/customXml" Target="../ink/ink1004.xml"/><Relationship Id="rId193" Type="http://schemas.openxmlformats.org/officeDocument/2006/relationships/image" Target="../media/image823.png"/><Relationship Id="rId207" Type="http://schemas.openxmlformats.org/officeDocument/2006/relationships/image" Target="../media/image830.png"/><Relationship Id="rId249" Type="http://schemas.openxmlformats.org/officeDocument/2006/relationships/image" Target="../media/image851.png"/><Relationship Id="rId414" Type="http://schemas.openxmlformats.org/officeDocument/2006/relationships/customXml" Target="../ink/ink934.xml"/><Relationship Id="rId456" Type="http://schemas.openxmlformats.org/officeDocument/2006/relationships/customXml" Target="../ink/ink955.xml"/><Relationship Id="rId498" Type="http://schemas.openxmlformats.org/officeDocument/2006/relationships/customXml" Target="../ink/ink976.xml"/><Relationship Id="rId13" Type="http://schemas.openxmlformats.org/officeDocument/2006/relationships/image" Target="../media/image733.png"/><Relationship Id="rId109" Type="http://schemas.openxmlformats.org/officeDocument/2006/relationships/image" Target="../media/image781.png"/><Relationship Id="rId260" Type="http://schemas.openxmlformats.org/officeDocument/2006/relationships/customXml" Target="../ink/ink857.xml"/><Relationship Id="rId316" Type="http://schemas.openxmlformats.org/officeDocument/2006/relationships/customXml" Target="../ink/ink885.xml"/><Relationship Id="rId523" Type="http://schemas.openxmlformats.org/officeDocument/2006/relationships/image" Target="../media/image987.png"/><Relationship Id="rId55" Type="http://schemas.openxmlformats.org/officeDocument/2006/relationships/image" Target="../media/image754.png"/><Relationship Id="rId97" Type="http://schemas.openxmlformats.org/officeDocument/2006/relationships/image" Target="../media/image775.png"/><Relationship Id="rId120" Type="http://schemas.openxmlformats.org/officeDocument/2006/relationships/customXml" Target="../ink/ink787.xml"/><Relationship Id="rId358" Type="http://schemas.openxmlformats.org/officeDocument/2006/relationships/customXml" Target="../ink/ink906.xml"/><Relationship Id="rId565" Type="http://schemas.openxmlformats.org/officeDocument/2006/relationships/image" Target="../media/image1008.png"/><Relationship Id="rId162" Type="http://schemas.openxmlformats.org/officeDocument/2006/relationships/customXml" Target="../ink/ink808.xml"/><Relationship Id="rId218" Type="http://schemas.openxmlformats.org/officeDocument/2006/relationships/customXml" Target="../ink/ink836.xml"/><Relationship Id="rId425" Type="http://schemas.openxmlformats.org/officeDocument/2006/relationships/image" Target="../media/image938.png"/><Relationship Id="rId467" Type="http://schemas.openxmlformats.org/officeDocument/2006/relationships/image" Target="../media/image959.png"/><Relationship Id="rId271" Type="http://schemas.openxmlformats.org/officeDocument/2006/relationships/image" Target="../media/image861.png"/><Relationship Id="rId24" Type="http://schemas.openxmlformats.org/officeDocument/2006/relationships/customXml" Target="../ink/ink739.xml"/><Relationship Id="rId66" Type="http://schemas.openxmlformats.org/officeDocument/2006/relationships/customXml" Target="../ink/ink760.xml"/><Relationship Id="rId131" Type="http://schemas.openxmlformats.org/officeDocument/2006/relationships/image" Target="../media/image792.png"/><Relationship Id="rId327" Type="http://schemas.openxmlformats.org/officeDocument/2006/relationships/image" Target="../media/image889.png"/><Relationship Id="rId369" Type="http://schemas.openxmlformats.org/officeDocument/2006/relationships/image" Target="../media/image910.png"/><Relationship Id="rId534" Type="http://schemas.openxmlformats.org/officeDocument/2006/relationships/customXml" Target="../ink/ink994.xml"/><Relationship Id="rId173" Type="http://schemas.openxmlformats.org/officeDocument/2006/relationships/image" Target="../media/image813.png"/><Relationship Id="rId229" Type="http://schemas.openxmlformats.org/officeDocument/2006/relationships/image" Target="../media/image841.png"/><Relationship Id="rId380" Type="http://schemas.openxmlformats.org/officeDocument/2006/relationships/customXml" Target="../ink/ink917.xml"/><Relationship Id="rId436" Type="http://schemas.openxmlformats.org/officeDocument/2006/relationships/customXml" Target="../ink/ink945.xml"/><Relationship Id="rId240" Type="http://schemas.openxmlformats.org/officeDocument/2006/relationships/customXml" Target="../ink/ink847.xml"/><Relationship Id="rId478" Type="http://schemas.openxmlformats.org/officeDocument/2006/relationships/customXml" Target="../ink/ink966.xml"/><Relationship Id="rId35" Type="http://schemas.openxmlformats.org/officeDocument/2006/relationships/image" Target="../media/image744.png"/><Relationship Id="rId77" Type="http://schemas.openxmlformats.org/officeDocument/2006/relationships/image" Target="../media/image765.png"/><Relationship Id="rId100" Type="http://schemas.openxmlformats.org/officeDocument/2006/relationships/customXml" Target="../ink/ink777.xml"/><Relationship Id="rId282" Type="http://schemas.openxmlformats.org/officeDocument/2006/relationships/customXml" Target="../ink/ink868.xml"/><Relationship Id="rId338" Type="http://schemas.openxmlformats.org/officeDocument/2006/relationships/customXml" Target="../ink/ink896.xml"/><Relationship Id="rId503" Type="http://schemas.openxmlformats.org/officeDocument/2006/relationships/image" Target="../media/image977.png"/><Relationship Id="rId545" Type="http://schemas.openxmlformats.org/officeDocument/2006/relationships/image" Target="../media/image998.png"/><Relationship Id="rId8" Type="http://schemas.openxmlformats.org/officeDocument/2006/relationships/customXml" Target="../ink/ink731.xml"/><Relationship Id="rId142" Type="http://schemas.openxmlformats.org/officeDocument/2006/relationships/customXml" Target="../ink/ink798.xml"/><Relationship Id="rId184" Type="http://schemas.openxmlformats.org/officeDocument/2006/relationships/customXml" Target="../ink/ink819.xml"/><Relationship Id="rId391" Type="http://schemas.openxmlformats.org/officeDocument/2006/relationships/image" Target="../media/image921.png"/><Relationship Id="rId405" Type="http://schemas.openxmlformats.org/officeDocument/2006/relationships/image" Target="../media/image928.png"/><Relationship Id="rId447" Type="http://schemas.openxmlformats.org/officeDocument/2006/relationships/image" Target="../media/image949.png"/><Relationship Id="rId251" Type="http://schemas.openxmlformats.org/officeDocument/2006/relationships/image" Target="../media/image852.png"/><Relationship Id="rId489" Type="http://schemas.openxmlformats.org/officeDocument/2006/relationships/image" Target="../media/image970.png"/><Relationship Id="rId46" Type="http://schemas.openxmlformats.org/officeDocument/2006/relationships/customXml" Target="../ink/ink750.xml"/><Relationship Id="rId293" Type="http://schemas.openxmlformats.org/officeDocument/2006/relationships/image" Target="../media/image872.png"/><Relationship Id="rId307" Type="http://schemas.openxmlformats.org/officeDocument/2006/relationships/image" Target="../media/image879.png"/><Relationship Id="rId349" Type="http://schemas.openxmlformats.org/officeDocument/2006/relationships/image" Target="../media/image900.png"/><Relationship Id="rId514" Type="http://schemas.openxmlformats.org/officeDocument/2006/relationships/customXml" Target="../ink/ink984.xml"/><Relationship Id="rId556" Type="http://schemas.openxmlformats.org/officeDocument/2006/relationships/customXml" Target="../ink/ink1005.xml"/><Relationship Id="rId88" Type="http://schemas.openxmlformats.org/officeDocument/2006/relationships/customXml" Target="../ink/ink771.xml"/><Relationship Id="rId111" Type="http://schemas.openxmlformats.org/officeDocument/2006/relationships/image" Target="../media/image782.png"/><Relationship Id="rId153" Type="http://schemas.openxmlformats.org/officeDocument/2006/relationships/image" Target="../media/image803.png"/><Relationship Id="rId195" Type="http://schemas.openxmlformats.org/officeDocument/2006/relationships/image" Target="../media/image824.png"/><Relationship Id="rId209" Type="http://schemas.openxmlformats.org/officeDocument/2006/relationships/image" Target="../media/image831.png"/><Relationship Id="rId360" Type="http://schemas.openxmlformats.org/officeDocument/2006/relationships/customXml" Target="../ink/ink907.xml"/><Relationship Id="rId416" Type="http://schemas.openxmlformats.org/officeDocument/2006/relationships/customXml" Target="../ink/ink935.xml"/><Relationship Id="rId220" Type="http://schemas.openxmlformats.org/officeDocument/2006/relationships/customXml" Target="../ink/ink837.xml"/><Relationship Id="rId458" Type="http://schemas.openxmlformats.org/officeDocument/2006/relationships/customXml" Target="../ink/ink956.xml"/><Relationship Id="rId15" Type="http://schemas.openxmlformats.org/officeDocument/2006/relationships/image" Target="../media/image734.png"/><Relationship Id="rId57" Type="http://schemas.openxmlformats.org/officeDocument/2006/relationships/image" Target="../media/image755.png"/><Relationship Id="rId262" Type="http://schemas.openxmlformats.org/officeDocument/2006/relationships/customXml" Target="../ink/ink858.xml"/><Relationship Id="rId318" Type="http://schemas.openxmlformats.org/officeDocument/2006/relationships/customXml" Target="../ink/ink886.xml"/><Relationship Id="rId525" Type="http://schemas.openxmlformats.org/officeDocument/2006/relationships/image" Target="../media/image988.png"/><Relationship Id="rId567" Type="http://schemas.openxmlformats.org/officeDocument/2006/relationships/image" Target="../media/image1009.png"/><Relationship Id="rId99" Type="http://schemas.openxmlformats.org/officeDocument/2006/relationships/image" Target="../media/image776.png"/><Relationship Id="rId122" Type="http://schemas.openxmlformats.org/officeDocument/2006/relationships/customXml" Target="../ink/ink788.xml"/><Relationship Id="rId164" Type="http://schemas.openxmlformats.org/officeDocument/2006/relationships/customXml" Target="../ink/ink809.xml"/><Relationship Id="rId371" Type="http://schemas.openxmlformats.org/officeDocument/2006/relationships/image" Target="../media/image911.png"/><Relationship Id="rId427" Type="http://schemas.openxmlformats.org/officeDocument/2006/relationships/image" Target="../media/image939.png"/><Relationship Id="rId469" Type="http://schemas.openxmlformats.org/officeDocument/2006/relationships/image" Target="../media/image960.png"/><Relationship Id="rId26" Type="http://schemas.openxmlformats.org/officeDocument/2006/relationships/customXml" Target="../ink/ink740.xml"/><Relationship Id="rId231" Type="http://schemas.openxmlformats.org/officeDocument/2006/relationships/image" Target="../media/image842.png"/><Relationship Id="rId273" Type="http://schemas.openxmlformats.org/officeDocument/2006/relationships/image" Target="../media/image862.png"/><Relationship Id="rId329" Type="http://schemas.openxmlformats.org/officeDocument/2006/relationships/image" Target="../media/image890.png"/><Relationship Id="rId480" Type="http://schemas.openxmlformats.org/officeDocument/2006/relationships/customXml" Target="../ink/ink967.xml"/><Relationship Id="rId536" Type="http://schemas.openxmlformats.org/officeDocument/2006/relationships/customXml" Target="../ink/ink995.xml"/><Relationship Id="rId68" Type="http://schemas.openxmlformats.org/officeDocument/2006/relationships/customXml" Target="../ink/ink761.xml"/><Relationship Id="rId133" Type="http://schemas.openxmlformats.org/officeDocument/2006/relationships/image" Target="../media/image793.png"/><Relationship Id="rId175" Type="http://schemas.openxmlformats.org/officeDocument/2006/relationships/image" Target="../media/image814.png"/><Relationship Id="rId340" Type="http://schemas.openxmlformats.org/officeDocument/2006/relationships/customXml" Target="../ink/ink897.xml"/><Relationship Id="rId200" Type="http://schemas.openxmlformats.org/officeDocument/2006/relationships/customXml" Target="../ink/ink827.xml"/><Relationship Id="rId382" Type="http://schemas.openxmlformats.org/officeDocument/2006/relationships/customXml" Target="../ink/ink918.xml"/><Relationship Id="rId438" Type="http://schemas.openxmlformats.org/officeDocument/2006/relationships/customXml" Target="../ink/ink946.xml"/><Relationship Id="rId242" Type="http://schemas.openxmlformats.org/officeDocument/2006/relationships/customXml" Target="../ink/ink848.xml"/><Relationship Id="rId284" Type="http://schemas.openxmlformats.org/officeDocument/2006/relationships/customXml" Target="../ink/ink869.xml"/><Relationship Id="rId491" Type="http://schemas.openxmlformats.org/officeDocument/2006/relationships/image" Target="../media/image971.png"/><Relationship Id="rId505" Type="http://schemas.openxmlformats.org/officeDocument/2006/relationships/image" Target="../media/image978.png"/><Relationship Id="rId37" Type="http://schemas.openxmlformats.org/officeDocument/2006/relationships/image" Target="../media/image745.png"/><Relationship Id="rId79" Type="http://schemas.openxmlformats.org/officeDocument/2006/relationships/image" Target="../media/image766.png"/><Relationship Id="rId102" Type="http://schemas.openxmlformats.org/officeDocument/2006/relationships/customXml" Target="../ink/ink778.xml"/><Relationship Id="rId144" Type="http://schemas.openxmlformats.org/officeDocument/2006/relationships/customXml" Target="../ink/ink799.xml"/><Relationship Id="rId547" Type="http://schemas.openxmlformats.org/officeDocument/2006/relationships/image" Target="../media/image999.png"/><Relationship Id="rId90" Type="http://schemas.openxmlformats.org/officeDocument/2006/relationships/customXml" Target="../ink/ink772.xml"/><Relationship Id="rId186" Type="http://schemas.openxmlformats.org/officeDocument/2006/relationships/customXml" Target="../ink/ink820.xml"/><Relationship Id="rId351" Type="http://schemas.openxmlformats.org/officeDocument/2006/relationships/image" Target="../media/image901.png"/><Relationship Id="rId393" Type="http://schemas.openxmlformats.org/officeDocument/2006/relationships/image" Target="../media/image922.png"/><Relationship Id="rId407" Type="http://schemas.openxmlformats.org/officeDocument/2006/relationships/image" Target="../media/image929.png"/><Relationship Id="rId449" Type="http://schemas.openxmlformats.org/officeDocument/2006/relationships/image" Target="../media/image950.png"/><Relationship Id="rId211" Type="http://schemas.openxmlformats.org/officeDocument/2006/relationships/image" Target="../media/image832.png"/><Relationship Id="rId253" Type="http://schemas.openxmlformats.org/officeDocument/2006/relationships/image" Target="../media/image853.png"/><Relationship Id="rId295" Type="http://schemas.openxmlformats.org/officeDocument/2006/relationships/image" Target="../media/image873.png"/><Relationship Id="rId309" Type="http://schemas.openxmlformats.org/officeDocument/2006/relationships/image" Target="../media/image880.png"/><Relationship Id="rId460" Type="http://schemas.openxmlformats.org/officeDocument/2006/relationships/customXml" Target="../ink/ink957.xml"/><Relationship Id="rId516" Type="http://schemas.openxmlformats.org/officeDocument/2006/relationships/customXml" Target="../ink/ink985.xml"/><Relationship Id="rId48" Type="http://schemas.openxmlformats.org/officeDocument/2006/relationships/customXml" Target="../ink/ink751.xml"/><Relationship Id="rId113" Type="http://schemas.openxmlformats.org/officeDocument/2006/relationships/image" Target="../media/image783.png"/><Relationship Id="rId320" Type="http://schemas.openxmlformats.org/officeDocument/2006/relationships/customXml" Target="../ink/ink887.xml"/><Relationship Id="rId558" Type="http://schemas.openxmlformats.org/officeDocument/2006/relationships/customXml" Target="../ink/ink1006.xml"/><Relationship Id="rId155" Type="http://schemas.openxmlformats.org/officeDocument/2006/relationships/image" Target="../media/image804.png"/><Relationship Id="rId197" Type="http://schemas.openxmlformats.org/officeDocument/2006/relationships/image" Target="../media/image825.png"/><Relationship Id="rId362" Type="http://schemas.openxmlformats.org/officeDocument/2006/relationships/customXml" Target="../ink/ink908.xml"/><Relationship Id="rId418" Type="http://schemas.openxmlformats.org/officeDocument/2006/relationships/customXml" Target="../ink/ink936.xml"/><Relationship Id="rId222" Type="http://schemas.openxmlformats.org/officeDocument/2006/relationships/customXml" Target="../ink/ink838.xml"/><Relationship Id="rId264" Type="http://schemas.openxmlformats.org/officeDocument/2006/relationships/customXml" Target="../ink/ink859.xml"/><Relationship Id="rId471" Type="http://schemas.openxmlformats.org/officeDocument/2006/relationships/image" Target="../media/image961.png"/><Relationship Id="rId17" Type="http://schemas.openxmlformats.org/officeDocument/2006/relationships/image" Target="../media/image735.png"/><Relationship Id="rId59" Type="http://schemas.openxmlformats.org/officeDocument/2006/relationships/image" Target="../media/image756.png"/><Relationship Id="rId124" Type="http://schemas.openxmlformats.org/officeDocument/2006/relationships/customXml" Target="../ink/ink789.xml"/><Relationship Id="rId527" Type="http://schemas.openxmlformats.org/officeDocument/2006/relationships/image" Target="../media/image989.png"/><Relationship Id="rId569" Type="http://schemas.openxmlformats.org/officeDocument/2006/relationships/image" Target="../media/image1010.png"/><Relationship Id="rId70" Type="http://schemas.openxmlformats.org/officeDocument/2006/relationships/customXml" Target="../ink/ink762.xml"/><Relationship Id="rId166" Type="http://schemas.openxmlformats.org/officeDocument/2006/relationships/customXml" Target="../ink/ink810.xml"/><Relationship Id="rId331" Type="http://schemas.openxmlformats.org/officeDocument/2006/relationships/image" Target="../media/image891.png"/><Relationship Id="rId373" Type="http://schemas.openxmlformats.org/officeDocument/2006/relationships/image" Target="../media/image912.png"/><Relationship Id="rId429" Type="http://schemas.openxmlformats.org/officeDocument/2006/relationships/image" Target="../media/image940.png"/><Relationship Id="rId1" Type="http://schemas.openxmlformats.org/officeDocument/2006/relationships/slideLayout" Target="../slideLayouts/slideLayout39.xml"/><Relationship Id="rId233" Type="http://schemas.openxmlformats.org/officeDocument/2006/relationships/image" Target="../media/image843.png"/><Relationship Id="rId440" Type="http://schemas.openxmlformats.org/officeDocument/2006/relationships/customXml" Target="../ink/ink947.xml"/><Relationship Id="rId28" Type="http://schemas.openxmlformats.org/officeDocument/2006/relationships/customXml" Target="../ink/ink741.xml"/><Relationship Id="rId275" Type="http://schemas.openxmlformats.org/officeDocument/2006/relationships/image" Target="../media/image863.png"/><Relationship Id="rId300" Type="http://schemas.openxmlformats.org/officeDocument/2006/relationships/customXml" Target="../ink/ink877.xml"/><Relationship Id="rId482" Type="http://schemas.openxmlformats.org/officeDocument/2006/relationships/customXml" Target="../ink/ink968.xml"/><Relationship Id="rId538" Type="http://schemas.openxmlformats.org/officeDocument/2006/relationships/customXml" Target="../ink/ink996.xml"/><Relationship Id="rId81" Type="http://schemas.openxmlformats.org/officeDocument/2006/relationships/image" Target="../media/image767.png"/><Relationship Id="rId135" Type="http://schemas.openxmlformats.org/officeDocument/2006/relationships/image" Target="../media/image794.png"/><Relationship Id="rId177" Type="http://schemas.openxmlformats.org/officeDocument/2006/relationships/image" Target="../media/image815.png"/><Relationship Id="rId342" Type="http://schemas.openxmlformats.org/officeDocument/2006/relationships/customXml" Target="../ink/ink898.xml"/><Relationship Id="rId384" Type="http://schemas.openxmlformats.org/officeDocument/2006/relationships/customXml" Target="../ink/ink919.xml"/><Relationship Id="rId202" Type="http://schemas.openxmlformats.org/officeDocument/2006/relationships/customXml" Target="../ink/ink828.xml"/><Relationship Id="rId244" Type="http://schemas.openxmlformats.org/officeDocument/2006/relationships/customXml" Target="../ink/ink849.xml"/><Relationship Id="rId39" Type="http://schemas.openxmlformats.org/officeDocument/2006/relationships/image" Target="../media/image746.png"/><Relationship Id="rId286" Type="http://schemas.openxmlformats.org/officeDocument/2006/relationships/customXml" Target="../ink/ink870.xml"/><Relationship Id="rId451" Type="http://schemas.openxmlformats.org/officeDocument/2006/relationships/image" Target="../media/image951.png"/><Relationship Id="rId493" Type="http://schemas.openxmlformats.org/officeDocument/2006/relationships/image" Target="../media/image972.png"/><Relationship Id="rId507" Type="http://schemas.openxmlformats.org/officeDocument/2006/relationships/image" Target="../media/image979.png"/><Relationship Id="rId549" Type="http://schemas.openxmlformats.org/officeDocument/2006/relationships/image" Target="../media/image1000.png"/><Relationship Id="rId50" Type="http://schemas.openxmlformats.org/officeDocument/2006/relationships/customXml" Target="../ink/ink752.xml"/><Relationship Id="rId104" Type="http://schemas.openxmlformats.org/officeDocument/2006/relationships/customXml" Target="../ink/ink779.xml"/><Relationship Id="rId146" Type="http://schemas.openxmlformats.org/officeDocument/2006/relationships/customXml" Target="../ink/ink800.xml"/><Relationship Id="rId188" Type="http://schemas.openxmlformats.org/officeDocument/2006/relationships/customXml" Target="../ink/ink821.xml"/><Relationship Id="rId311" Type="http://schemas.openxmlformats.org/officeDocument/2006/relationships/image" Target="../media/image881.png"/><Relationship Id="rId353" Type="http://schemas.openxmlformats.org/officeDocument/2006/relationships/image" Target="../media/image902.png"/><Relationship Id="rId395" Type="http://schemas.openxmlformats.org/officeDocument/2006/relationships/image" Target="../media/image923.png"/><Relationship Id="rId409" Type="http://schemas.openxmlformats.org/officeDocument/2006/relationships/image" Target="../media/image930.png"/><Relationship Id="rId560" Type="http://schemas.openxmlformats.org/officeDocument/2006/relationships/customXml" Target="../ink/ink1007.xml"/><Relationship Id="rId92" Type="http://schemas.openxmlformats.org/officeDocument/2006/relationships/customXml" Target="../ink/ink773.xml"/><Relationship Id="rId213" Type="http://schemas.openxmlformats.org/officeDocument/2006/relationships/image" Target="../media/image833.png"/><Relationship Id="rId420" Type="http://schemas.openxmlformats.org/officeDocument/2006/relationships/customXml" Target="../ink/ink937.xml"/><Relationship Id="rId255" Type="http://schemas.openxmlformats.org/officeDocument/2006/relationships/image" Target="../media/image854.png"/><Relationship Id="rId297" Type="http://schemas.openxmlformats.org/officeDocument/2006/relationships/image" Target="../media/image874.png"/><Relationship Id="rId462" Type="http://schemas.openxmlformats.org/officeDocument/2006/relationships/customXml" Target="../ink/ink958.xml"/><Relationship Id="rId518" Type="http://schemas.openxmlformats.org/officeDocument/2006/relationships/customXml" Target="../ink/ink986.xml"/><Relationship Id="rId115" Type="http://schemas.openxmlformats.org/officeDocument/2006/relationships/image" Target="../media/image784.png"/><Relationship Id="rId157" Type="http://schemas.openxmlformats.org/officeDocument/2006/relationships/image" Target="../media/image805.png"/><Relationship Id="rId322" Type="http://schemas.openxmlformats.org/officeDocument/2006/relationships/customXml" Target="../ink/ink888.xml"/><Relationship Id="rId364" Type="http://schemas.openxmlformats.org/officeDocument/2006/relationships/customXml" Target="../ink/ink909.xml"/><Relationship Id="rId61" Type="http://schemas.openxmlformats.org/officeDocument/2006/relationships/image" Target="../media/image757.png"/><Relationship Id="rId199" Type="http://schemas.openxmlformats.org/officeDocument/2006/relationships/image" Target="../media/image826.png"/><Relationship Id="rId571" Type="http://schemas.openxmlformats.org/officeDocument/2006/relationships/image" Target="../media/image1011.png"/><Relationship Id="rId19" Type="http://schemas.openxmlformats.org/officeDocument/2006/relationships/image" Target="../media/image736.png"/><Relationship Id="rId224" Type="http://schemas.openxmlformats.org/officeDocument/2006/relationships/customXml" Target="../ink/ink839.xml"/><Relationship Id="rId266" Type="http://schemas.openxmlformats.org/officeDocument/2006/relationships/customXml" Target="../ink/ink860.xml"/><Relationship Id="rId431" Type="http://schemas.openxmlformats.org/officeDocument/2006/relationships/image" Target="../media/image941.png"/><Relationship Id="rId473" Type="http://schemas.openxmlformats.org/officeDocument/2006/relationships/image" Target="../media/image962.png"/><Relationship Id="rId529" Type="http://schemas.openxmlformats.org/officeDocument/2006/relationships/image" Target="../media/image990.png"/><Relationship Id="rId30" Type="http://schemas.openxmlformats.org/officeDocument/2006/relationships/customXml" Target="../ink/ink742.xml"/><Relationship Id="rId126" Type="http://schemas.openxmlformats.org/officeDocument/2006/relationships/customXml" Target="../ink/ink790.xml"/><Relationship Id="rId168" Type="http://schemas.openxmlformats.org/officeDocument/2006/relationships/customXml" Target="../ink/ink811.xml"/><Relationship Id="rId333" Type="http://schemas.openxmlformats.org/officeDocument/2006/relationships/image" Target="../media/image892.png"/><Relationship Id="rId540" Type="http://schemas.openxmlformats.org/officeDocument/2006/relationships/customXml" Target="../ink/ink997.xml"/><Relationship Id="rId72" Type="http://schemas.openxmlformats.org/officeDocument/2006/relationships/customXml" Target="../ink/ink763.xml"/><Relationship Id="rId375" Type="http://schemas.openxmlformats.org/officeDocument/2006/relationships/image" Target="../media/image913.png"/><Relationship Id="rId3" Type="http://schemas.openxmlformats.org/officeDocument/2006/relationships/image" Target="../media/image728.png"/><Relationship Id="rId235" Type="http://schemas.openxmlformats.org/officeDocument/2006/relationships/image" Target="../media/image844.png"/><Relationship Id="rId277" Type="http://schemas.openxmlformats.org/officeDocument/2006/relationships/image" Target="../media/image864.png"/><Relationship Id="rId400" Type="http://schemas.openxmlformats.org/officeDocument/2006/relationships/customXml" Target="../ink/ink927.xml"/><Relationship Id="rId442" Type="http://schemas.openxmlformats.org/officeDocument/2006/relationships/customXml" Target="../ink/ink948.xml"/><Relationship Id="rId484" Type="http://schemas.openxmlformats.org/officeDocument/2006/relationships/customXml" Target="../ink/ink969.xml"/><Relationship Id="rId137" Type="http://schemas.openxmlformats.org/officeDocument/2006/relationships/image" Target="../media/image795.png"/><Relationship Id="rId302" Type="http://schemas.openxmlformats.org/officeDocument/2006/relationships/customXml" Target="../ink/ink878.xml"/><Relationship Id="rId344" Type="http://schemas.openxmlformats.org/officeDocument/2006/relationships/customXml" Target="../ink/ink899.xml"/><Relationship Id="rId41" Type="http://schemas.openxmlformats.org/officeDocument/2006/relationships/image" Target="../media/image747.png"/><Relationship Id="rId83" Type="http://schemas.openxmlformats.org/officeDocument/2006/relationships/image" Target="../media/image768.png"/><Relationship Id="rId179" Type="http://schemas.openxmlformats.org/officeDocument/2006/relationships/image" Target="../media/image816.png"/><Relationship Id="rId386" Type="http://schemas.openxmlformats.org/officeDocument/2006/relationships/customXml" Target="../ink/ink920.xml"/><Relationship Id="rId551" Type="http://schemas.openxmlformats.org/officeDocument/2006/relationships/image" Target="../media/image1001.png"/><Relationship Id="rId190" Type="http://schemas.openxmlformats.org/officeDocument/2006/relationships/customXml" Target="../ink/ink822.xml"/><Relationship Id="rId204" Type="http://schemas.openxmlformats.org/officeDocument/2006/relationships/customXml" Target="../ink/ink829.xml"/><Relationship Id="rId246" Type="http://schemas.openxmlformats.org/officeDocument/2006/relationships/customXml" Target="../ink/ink850.xml"/><Relationship Id="rId288" Type="http://schemas.openxmlformats.org/officeDocument/2006/relationships/customXml" Target="../ink/ink871.xml"/><Relationship Id="rId411" Type="http://schemas.openxmlformats.org/officeDocument/2006/relationships/image" Target="../media/image931.png"/><Relationship Id="rId453" Type="http://schemas.openxmlformats.org/officeDocument/2006/relationships/image" Target="../media/image952.png"/><Relationship Id="rId509" Type="http://schemas.openxmlformats.org/officeDocument/2006/relationships/image" Target="../media/image980.png"/><Relationship Id="rId106" Type="http://schemas.openxmlformats.org/officeDocument/2006/relationships/customXml" Target="../ink/ink780.xml"/><Relationship Id="rId313" Type="http://schemas.openxmlformats.org/officeDocument/2006/relationships/image" Target="../media/image882.png"/><Relationship Id="rId495" Type="http://schemas.openxmlformats.org/officeDocument/2006/relationships/image" Target="../media/image973.png"/><Relationship Id="rId10" Type="http://schemas.openxmlformats.org/officeDocument/2006/relationships/customXml" Target="../ink/ink732.xml"/><Relationship Id="rId52" Type="http://schemas.openxmlformats.org/officeDocument/2006/relationships/customXml" Target="../ink/ink753.xml"/><Relationship Id="rId94" Type="http://schemas.openxmlformats.org/officeDocument/2006/relationships/customXml" Target="../ink/ink774.xml"/><Relationship Id="rId148" Type="http://schemas.openxmlformats.org/officeDocument/2006/relationships/customXml" Target="../ink/ink801.xml"/><Relationship Id="rId355" Type="http://schemas.openxmlformats.org/officeDocument/2006/relationships/image" Target="../media/image903.png"/><Relationship Id="rId397" Type="http://schemas.openxmlformats.org/officeDocument/2006/relationships/image" Target="../media/image924.png"/><Relationship Id="rId520" Type="http://schemas.openxmlformats.org/officeDocument/2006/relationships/customXml" Target="../ink/ink987.xml"/><Relationship Id="rId562" Type="http://schemas.openxmlformats.org/officeDocument/2006/relationships/customXml" Target="../ink/ink1008.xml"/><Relationship Id="rId215" Type="http://schemas.openxmlformats.org/officeDocument/2006/relationships/image" Target="../media/image834.png"/><Relationship Id="rId257" Type="http://schemas.openxmlformats.org/officeDocument/2006/relationships/image" Target="../media/image855.png"/><Relationship Id="rId422" Type="http://schemas.openxmlformats.org/officeDocument/2006/relationships/customXml" Target="../ink/ink938.xml"/><Relationship Id="rId464" Type="http://schemas.openxmlformats.org/officeDocument/2006/relationships/customXml" Target="../ink/ink959.xml"/><Relationship Id="rId299" Type="http://schemas.openxmlformats.org/officeDocument/2006/relationships/image" Target="../media/image875.png"/><Relationship Id="rId63" Type="http://schemas.openxmlformats.org/officeDocument/2006/relationships/image" Target="../media/image758.png"/><Relationship Id="rId159" Type="http://schemas.openxmlformats.org/officeDocument/2006/relationships/image" Target="../media/image806.png"/><Relationship Id="rId366" Type="http://schemas.openxmlformats.org/officeDocument/2006/relationships/customXml" Target="../ink/ink910.xml"/><Relationship Id="rId573" Type="http://schemas.openxmlformats.org/officeDocument/2006/relationships/image" Target="../media/image1012.png"/><Relationship Id="rId226" Type="http://schemas.openxmlformats.org/officeDocument/2006/relationships/customXml" Target="../ink/ink840.xml"/><Relationship Id="rId433" Type="http://schemas.openxmlformats.org/officeDocument/2006/relationships/image" Target="../media/image942.png"/><Relationship Id="rId74" Type="http://schemas.openxmlformats.org/officeDocument/2006/relationships/customXml" Target="../ink/ink764.xml"/><Relationship Id="rId377" Type="http://schemas.openxmlformats.org/officeDocument/2006/relationships/image" Target="../media/image914.png"/><Relationship Id="rId500" Type="http://schemas.openxmlformats.org/officeDocument/2006/relationships/customXml" Target="../ink/ink977.xml"/><Relationship Id="rId5" Type="http://schemas.openxmlformats.org/officeDocument/2006/relationships/image" Target="../media/image729.png"/><Relationship Id="rId237" Type="http://schemas.openxmlformats.org/officeDocument/2006/relationships/image" Target="../media/image845.png"/><Relationship Id="rId444" Type="http://schemas.openxmlformats.org/officeDocument/2006/relationships/customXml" Target="../ink/ink949.xml"/><Relationship Id="rId290" Type="http://schemas.openxmlformats.org/officeDocument/2006/relationships/customXml" Target="../ink/ink872.xml"/><Relationship Id="rId304" Type="http://schemas.openxmlformats.org/officeDocument/2006/relationships/customXml" Target="../ink/ink879.xml"/><Relationship Id="rId388" Type="http://schemas.openxmlformats.org/officeDocument/2006/relationships/customXml" Target="../ink/ink921.xml"/><Relationship Id="rId511" Type="http://schemas.openxmlformats.org/officeDocument/2006/relationships/image" Target="../media/image981.png"/><Relationship Id="rId85" Type="http://schemas.openxmlformats.org/officeDocument/2006/relationships/image" Target="../media/image769.png"/><Relationship Id="rId150" Type="http://schemas.openxmlformats.org/officeDocument/2006/relationships/customXml" Target="../ink/ink802.xml"/><Relationship Id="rId248" Type="http://schemas.openxmlformats.org/officeDocument/2006/relationships/customXml" Target="../ink/ink851.xml"/><Relationship Id="rId455" Type="http://schemas.openxmlformats.org/officeDocument/2006/relationships/image" Target="../media/image953.png"/><Relationship Id="rId12" Type="http://schemas.openxmlformats.org/officeDocument/2006/relationships/customXml" Target="../ink/ink733.xml"/><Relationship Id="rId108" Type="http://schemas.openxmlformats.org/officeDocument/2006/relationships/customXml" Target="../ink/ink781.xml"/><Relationship Id="rId315" Type="http://schemas.openxmlformats.org/officeDocument/2006/relationships/image" Target="../media/image883.png"/><Relationship Id="rId522" Type="http://schemas.openxmlformats.org/officeDocument/2006/relationships/customXml" Target="../ink/ink988.xml"/><Relationship Id="rId96" Type="http://schemas.openxmlformats.org/officeDocument/2006/relationships/customXml" Target="../ink/ink775.xml"/><Relationship Id="rId161" Type="http://schemas.openxmlformats.org/officeDocument/2006/relationships/image" Target="../media/image807.png"/><Relationship Id="rId399" Type="http://schemas.openxmlformats.org/officeDocument/2006/relationships/image" Target="../media/image925.png"/><Relationship Id="rId259" Type="http://schemas.openxmlformats.org/officeDocument/2006/relationships/image" Target="../media/image856.png"/><Relationship Id="rId466" Type="http://schemas.openxmlformats.org/officeDocument/2006/relationships/customXml" Target="../ink/ink960.xml"/><Relationship Id="rId23" Type="http://schemas.openxmlformats.org/officeDocument/2006/relationships/image" Target="../media/image738.png"/><Relationship Id="rId119" Type="http://schemas.openxmlformats.org/officeDocument/2006/relationships/image" Target="../media/image786.png"/><Relationship Id="rId326" Type="http://schemas.openxmlformats.org/officeDocument/2006/relationships/customXml" Target="../ink/ink890.xml"/><Relationship Id="rId533" Type="http://schemas.openxmlformats.org/officeDocument/2006/relationships/image" Target="../media/image992.png"/><Relationship Id="rId172" Type="http://schemas.openxmlformats.org/officeDocument/2006/relationships/customXml" Target="../ink/ink813.xml"/><Relationship Id="rId477" Type="http://schemas.openxmlformats.org/officeDocument/2006/relationships/image" Target="../media/image964.png"/></Relationships>
</file>

<file path=ppt/slides/_rels/slide9.xml.rels><?xml version="1.0" encoding="UTF-8" standalone="yes"?>
<Relationships xmlns="http://schemas.openxmlformats.org/package/2006/relationships"><Relationship Id="rId117" Type="http://schemas.openxmlformats.org/officeDocument/2006/relationships/image" Target="../media/image1070.png"/><Relationship Id="rId21" Type="http://schemas.openxmlformats.org/officeDocument/2006/relationships/image" Target="../media/image1022.png"/><Relationship Id="rId42" Type="http://schemas.openxmlformats.org/officeDocument/2006/relationships/customXml" Target="../ink/ink1034.xml"/><Relationship Id="rId63" Type="http://schemas.openxmlformats.org/officeDocument/2006/relationships/image" Target="../media/image1043.png"/><Relationship Id="rId84" Type="http://schemas.openxmlformats.org/officeDocument/2006/relationships/customXml" Target="../ink/ink1055.xml"/><Relationship Id="rId138" Type="http://schemas.openxmlformats.org/officeDocument/2006/relationships/customXml" Target="../ink/ink1082.xml"/><Relationship Id="rId159" Type="http://schemas.openxmlformats.org/officeDocument/2006/relationships/image" Target="../media/image1091.png"/><Relationship Id="rId170" Type="http://schemas.openxmlformats.org/officeDocument/2006/relationships/customXml" Target="../ink/ink1098.xml"/><Relationship Id="rId191" Type="http://schemas.openxmlformats.org/officeDocument/2006/relationships/image" Target="../media/image1107.png"/><Relationship Id="rId205" Type="http://schemas.openxmlformats.org/officeDocument/2006/relationships/image" Target="../media/image1114.png"/><Relationship Id="rId107" Type="http://schemas.openxmlformats.org/officeDocument/2006/relationships/image" Target="../media/image1065.png"/><Relationship Id="rId11" Type="http://schemas.openxmlformats.org/officeDocument/2006/relationships/image" Target="../media/image1017.png"/><Relationship Id="rId32" Type="http://schemas.openxmlformats.org/officeDocument/2006/relationships/customXml" Target="../ink/ink1029.xml"/><Relationship Id="rId53" Type="http://schemas.openxmlformats.org/officeDocument/2006/relationships/image" Target="../media/image1038.png"/><Relationship Id="rId74" Type="http://schemas.openxmlformats.org/officeDocument/2006/relationships/customXml" Target="../ink/ink1050.xml"/><Relationship Id="rId128" Type="http://schemas.openxmlformats.org/officeDocument/2006/relationships/customXml" Target="../ink/ink1077.xml"/><Relationship Id="rId149" Type="http://schemas.openxmlformats.org/officeDocument/2006/relationships/image" Target="../media/image1086.png"/><Relationship Id="rId5" Type="http://schemas.openxmlformats.org/officeDocument/2006/relationships/image" Target="../media/image1014.png"/><Relationship Id="rId95" Type="http://schemas.openxmlformats.org/officeDocument/2006/relationships/image" Target="../media/image1059.png"/><Relationship Id="rId160" Type="http://schemas.openxmlformats.org/officeDocument/2006/relationships/customXml" Target="../ink/ink1093.xml"/><Relationship Id="rId181" Type="http://schemas.openxmlformats.org/officeDocument/2006/relationships/image" Target="../media/image1102.png"/><Relationship Id="rId216" Type="http://schemas.openxmlformats.org/officeDocument/2006/relationships/customXml" Target="../ink/ink1121.xml"/><Relationship Id="rId22" Type="http://schemas.openxmlformats.org/officeDocument/2006/relationships/customXml" Target="../ink/ink1024.xml"/><Relationship Id="rId43" Type="http://schemas.openxmlformats.org/officeDocument/2006/relationships/image" Target="../media/image1033.png"/><Relationship Id="rId64" Type="http://schemas.openxmlformats.org/officeDocument/2006/relationships/customXml" Target="../ink/ink1045.xml"/><Relationship Id="rId118" Type="http://schemas.openxmlformats.org/officeDocument/2006/relationships/customXml" Target="../ink/ink1072.xml"/><Relationship Id="rId139" Type="http://schemas.openxmlformats.org/officeDocument/2006/relationships/image" Target="../media/image1081.png"/><Relationship Id="rId85" Type="http://schemas.openxmlformats.org/officeDocument/2006/relationships/image" Target="../media/image1054.png"/><Relationship Id="rId150" Type="http://schemas.openxmlformats.org/officeDocument/2006/relationships/customXml" Target="../ink/ink1088.xml"/><Relationship Id="rId171" Type="http://schemas.openxmlformats.org/officeDocument/2006/relationships/image" Target="../media/image1097.png"/><Relationship Id="rId192" Type="http://schemas.openxmlformats.org/officeDocument/2006/relationships/customXml" Target="../ink/ink1109.xml"/><Relationship Id="rId206" Type="http://schemas.openxmlformats.org/officeDocument/2006/relationships/customXml" Target="../ink/ink1116.xml"/><Relationship Id="rId12" Type="http://schemas.openxmlformats.org/officeDocument/2006/relationships/customXml" Target="../ink/ink1019.xml"/><Relationship Id="rId33" Type="http://schemas.openxmlformats.org/officeDocument/2006/relationships/image" Target="../media/image1028.png"/><Relationship Id="rId108" Type="http://schemas.openxmlformats.org/officeDocument/2006/relationships/customXml" Target="../ink/ink1067.xml"/><Relationship Id="rId129" Type="http://schemas.openxmlformats.org/officeDocument/2006/relationships/image" Target="../media/image1076.png"/><Relationship Id="rId54" Type="http://schemas.openxmlformats.org/officeDocument/2006/relationships/customXml" Target="../ink/ink1040.xml"/><Relationship Id="rId75" Type="http://schemas.openxmlformats.org/officeDocument/2006/relationships/image" Target="../media/image1049.png"/><Relationship Id="rId96" Type="http://schemas.openxmlformats.org/officeDocument/2006/relationships/customXml" Target="../ink/ink1061.xml"/><Relationship Id="rId140" Type="http://schemas.openxmlformats.org/officeDocument/2006/relationships/customXml" Target="../ink/ink1083.xml"/><Relationship Id="rId161" Type="http://schemas.openxmlformats.org/officeDocument/2006/relationships/image" Target="../media/image1092.png"/><Relationship Id="rId182" Type="http://schemas.openxmlformats.org/officeDocument/2006/relationships/customXml" Target="../ink/ink1104.xml"/><Relationship Id="rId217" Type="http://schemas.openxmlformats.org/officeDocument/2006/relationships/image" Target="../media/image1120.png"/><Relationship Id="rId6" Type="http://schemas.openxmlformats.org/officeDocument/2006/relationships/customXml" Target="../ink/ink1016.xml"/><Relationship Id="rId23" Type="http://schemas.openxmlformats.org/officeDocument/2006/relationships/image" Target="../media/image1023.png"/><Relationship Id="rId119" Type="http://schemas.openxmlformats.org/officeDocument/2006/relationships/image" Target="../media/image1071.png"/><Relationship Id="rId44" Type="http://schemas.openxmlformats.org/officeDocument/2006/relationships/customXml" Target="../ink/ink1035.xml"/><Relationship Id="rId65" Type="http://schemas.openxmlformats.org/officeDocument/2006/relationships/image" Target="../media/image1044.png"/><Relationship Id="rId86" Type="http://schemas.openxmlformats.org/officeDocument/2006/relationships/customXml" Target="../ink/ink1056.xml"/><Relationship Id="rId130" Type="http://schemas.openxmlformats.org/officeDocument/2006/relationships/customXml" Target="../ink/ink1078.xml"/><Relationship Id="rId151" Type="http://schemas.openxmlformats.org/officeDocument/2006/relationships/image" Target="../media/image1087.png"/><Relationship Id="rId172" Type="http://schemas.openxmlformats.org/officeDocument/2006/relationships/customXml" Target="../ink/ink1099.xml"/><Relationship Id="rId193" Type="http://schemas.openxmlformats.org/officeDocument/2006/relationships/image" Target="../media/image1108.png"/><Relationship Id="rId207" Type="http://schemas.openxmlformats.org/officeDocument/2006/relationships/image" Target="../media/image1115.png"/><Relationship Id="rId13" Type="http://schemas.openxmlformats.org/officeDocument/2006/relationships/image" Target="../media/image1018.png"/><Relationship Id="rId109" Type="http://schemas.openxmlformats.org/officeDocument/2006/relationships/image" Target="../media/image1066.png"/><Relationship Id="rId34" Type="http://schemas.openxmlformats.org/officeDocument/2006/relationships/customXml" Target="../ink/ink1030.xml"/><Relationship Id="rId55" Type="http://schemas.openxmlformats.org/officeDocument/2006/relationships/image" Target="../media/image1039.png"/><Relationship Id="rId76" Type="http://schemas.openxmlformats.org/officeDocument/2006/relationships/customXml" Target="../ink/ink1051.xml"/><Relationship Id="rId97" Type="http://schemas.openxmlformats.org/officeDocument/2006/relationships/image" Target="../media/image1060.png"/><Relationship Id="rId120" Type="http://schemas.openxmlformats.org/officeDocument/2006/relationships/customXml" Target="../ink/ink1073.xml"/><Relationship Id="rId141" Type="http://schemas.openxmlformats.org/officeDocument/2006/relationships/image" Target="../media/image1082.png"/><Relationship Id="rId7" Type="http://schemas.openxmlformats.org/officeDocument/2006/relationships/image" Target="../media/image1015.png"/><Relationship Id="rId162" Type="http://schemas.openxmlformats.org/officeDocument/2006/relationships/customXml" Target="../ink/ink1094.xml"/><Relationship Id="rId183" Type="http://schemas.openxmlformats.org/officeDocument/2006/relationships/image" Target="../media/image1103.png"/><Relationship Id="rId218" Type="http://schemas.openxmlformats.org/officeDocument/2006/relationships/customXml" Target="../ink/ink1122.xml"/><Relationship Id="rId24" Type="http://schemas.openxmlformats.org/officeDocument/2006/relationships/customXml" Target="../ink/ink1025.xml"/><Relationship Id="rId45" Type="http://schemas.openxmlformats.org/officeDocument/2006/relationships/image" Target="../media/image1034.png"/><Relationship Id="rId66" Type="http://schemas.openxmlformats.org/officeDocument/2006/relationships/customXml" Target="../ink/ink1046.xml"/><Relationship Id="rId87" Type="http://schemas.openxmlformats.org/officeDocument/2006/relationships/image" Target="../media/image1055.png"/><Relationship Id="rId110" Type="http://schemas.openxmlformats.org/officeDocument/2006/relationships/customXml" Target="../ink/ink1068.xml"/><Relationship Id="rId131" Type="http://schemas.openxmlformats.org/officeDocument/2006/relationships/image" Target="../media/image1077.png"/><Relationship Id="rId152" Type="http://schemas.openxmlformats.org/officeDocument/2006/relationships/customXml" Target="../ink/ink1089.xml"/><Relationship Id="rId173" Type="http://schemas.openxmlformats.org/officeDocument/2006/relationships/image" Target="../media/image1098.png"/><Relationship Id="rId194" Type="http://schemas.openxmlformats.org/officeDocument/2006/relationships/customXml" Target="../ink/ink1110.xml"/><Relationship Id="rId208" Type="http://schemas.openxmlformats.org/officeDocument/2006/relationships/customXml" Target="../ink/ink1117.xml"/><Relationship Id="rId14" Type="http://schemas.openxmlformats.org/officeDocument/2006/relationships/customXml" Target="../ink/ink1020.xml"/><Relationship Id="rId35" Type="http://schemas.openxmlformats.org/officeDocument/2006/relationships/image" Target="../media/image1029.png"/><Relationship Id="rId56" Type="http://schemas.openxmlformats.org/officeDocument/2006/relationships/customXml" Target="../ink/ink1041.xml"/><Relationship Id="rId77" Type="http://schemas.openxmlformats.org/officeDocument/2006/relationships/image" Target="../media/image1050.png"/><Relationship Id="rId100" Type="http://schemas.openxmlformats.org/officeDocument/2006/relationships/customXml" Target="../ink/ink1063.xml"/><Relationship Id="rId8" Type="http://schemas.openxmlformats.org/officeDocument/2006/relationships/customXml" Target="../ink/ink1017.xml"/><Relationship Id="rId51" Type="http://schemas.openxmlformats.org/officeDocument/2006/relationships/image" Target="../media/image1037.png"/><Relationship Id="rId72" Type="http://schemas.openxmlformats.org/officeDocument/2006/relationships/customXml" Target="../ink/ink1049.xml"/><Relationship Id="rId93" Type="http://schemas.openxmlformats.org/officeDocument/2006/relationships/image" Target="../media/image1058.png"/><Relationship Id="rId98" Type="http://schemas.openxmlformats.org/officeDocument/2006/relationships/customXml" Target="../ink/ink1062.xml"/><Relationship Id="rId121" Type="http://schemas.openxmlformats.org/officeDocument/2006/relationships/image" Target="../media/image1072.png"/><Relationship Id="rId142" Type="http://schemas.openxmlformats.org/officeDocument/2006/relationships/customXml" Target="../ink/ink1084.xml"/><Relationship Id="rId163" Type="http://schemas.openxmlformats.org/officeDocument/2006/relationships/image" Target="../media/image1093.png"/><Relationship Id="rId184" Type="http://schemas.openxmlformats.org/officeDocument/2006/relationships/customXml" Target="../ink/ink1105.xml"/><Relationship Id="rId189" Type="http://schemas.openxmlformats.org/officeDocument/2006/relationships/image" Target="../media/image1106.png"/><Relationship Id="rId219" Type="http://schemas.openxmlformats.org/officeDocument/2006/relationships/image" Target="../media/image1121.png"/><Relationship Id="rId3" Type="http://schemas.openxmlformats.org/officeDocument/2006/relationships/image" Target="../media/image1013.png"/><Relationship Id="rId214" Type="http://schemas.openxmlformats.org/officeDocument/2006/relationships/customXml" Target="../ink/ink1120.xml"/><Relationship Id="rId25" Type="http://schemas.openxmlformats.org/officeDocument/2006/relationships/image" Target="../media/image1024.png"/><Relationship Id="rId46" Type="http://schemas.openxmlformats.org/officeDocument/2006/relationships/customXml" Target="../ink/ink1036.xml"/><Relationship Id="rId67" Type="http://schemas.openxmlformats.org/officeDocument/2006/relationships/image" Target="../media/image1045.png"/><Relationship Id="rId116" Type="http://schemas.openxmlformats.org/officeDocument/2006/relationships/customXml" Target="../ink/ink1071.xml"/><Relationship Id="rId137" Type="http://schemas.openxmlformats.org/officeDocument/2006/relationships/image" Target="../media/image1080.png"/><Relationship Id="rId158" Type="http://schemas.openxmlformats.org/officeDocument/2006/relationships/customXml" Target="../ink/ink1092.xml"/><Relationship Id="rId20" Type="http://schemas.openxmlformats.org/officeDocument/2006/relationships/customXml" Target="../ink/ink1023.xml"/><Relationship Id="rId41" Type="http://schemas.openxmlformats.org/officeDocument/2006/relationships/image" Target="../media/image1032.png"/><Relationship Id="rId62" Type="http://schemas.openxmlformats.org/officeDocument/2006/relationships/customXml" Target="../ink/ink1044.xml"/><Relationship Id="rId83" Type="http://schemas.openxmlformats.org/officeDocument/2006/relationships/image" Target="../media/image1053.png"/><Relationship Id="rId88" Type="http://schemas.openxmlformats.org/officeDocument/2006/relationships/customXml" Target="../ink/ink1057.xml"/><Relationship Id="rId111" Type="http://schemas.openxmlformats.org/officeDocument/2006/relationships/image" Target="../media/image1067.png"/><Relationship Id="rId132" Type="http://schemas.openxmlformats.org/officeDocument/2006/relationships/customXml" Target="../ink/ink1079.xml"/><Relationship Id="rId153" Type="http://schemas.openxmlformats.org/officeDocument/2006/relationships/image" Target="../media/image1088.png"/><Relationship Id="rId174" Type="http://schemas.openxmlformats.org/officeDocument/2006/relationships/customXml" Target="../ink/ink1100.xml"/><Relationship Id="rId179" Type="http://schemas.openxmlformats.org/officeDocument/2006/relationships/image" Target="../media/image1101.png"/><Relationship Id="rId195" Type="http://schemas.openxmlformats.org/officeDocument/2006/relationships/image" Target="../media/image1109.png"/><Relationship Id="rId209" Type="http://schemas.openxmlformats.org/officeDocument/2006/relationships/image" Target="../media/image1116.png"/><Relationship Id="rId190" Type="http://schemas.openxmlformats.org/officeDocument/2006/relationships/customXml" Target="../ink/ink1108.xml"/><Relationship Id="rId204" Type="http://schemas.openxmlformats.org/officeDocument/2006/relationships/customXml" Target="../ink/ink1115.xml"/><Relationship Id="rId220" Type="http://schemas.openxmlformats.org/officeDocument/2006/relationships/customXml" Target="../ink/ink1123.xml"/><Relationship Id="rId15" Type="http://schemas.openxmlformats.org/officeDocument/2006/relationships/image" Target="../media/image1019.png"/><Relationship Id="rId36" Type="http://schemas.openxmlformats.org/officeDocument/2006/relationships/customXml" Target="../ink/ink1031.xml"/><Relationship Id="rId57" Type="http://schemas.openxmlformats.org/officeDocument/2006/relationships/image" Target="../media/image1040.png"/><Relationship Id="rId106" Type="http://schemas.openxmlformats.org/officeDocument/2006/relationships/customXml" Target="../ink/ink1066.xml"/><Relationship Id="rId127" Type="http://schemas.openxmlformats.org/officeDocument/2006/relationships/image" Target="../media/image1075.png"/><Relationship Id="rId10" Type="http://schemas.openxmlformats.org/officeDocument/2006/relationships/customXml" Target="../ink/ink1018.xml"/><Relationship Id="rId31" Type="http://schemas.openxmlformats.org/officeDocument/2006/relationships/image" Target="../media/image1027.png"/><Relationship Id="rId52" Type="http://schemas.openxmlformats.org/officeDocument/2006/relationships/customXml" Target="../ink/ink1039.xml"/><Relationship Id="rId73" Type="http://schemas.openxmlformats.org/officeDocument/2006/relationships/image" Target="../media/image1048.png"/><Relationship Id="rId78" Type="http://schemas.openxmlformats.org/officeDocument/2006/relationships/customXml" Target="../ink/ink1052.xml"/><Relationship Id="rId94" Type="http://schemas.openxmlformats.org/officeDocument/2006/relationships/customXml" Target="../ink/ink1060.xml"/><Relationship Id="rId99" Type="http://schemas.openxmlformats.org/officeDocument/2006/relationships/image" Target="../media/image1061.png"/><Relationship Id="rId101" Type="http://schemas.openxmlformats.org/officeDocument/2006/relationships/image" Target="../media/image1062.png"/><Relationship Id="rId122" Type="http://schemas.openxmlformats.org/officeDocument/2006/relationships/customXml" Target="../ink/ink1074.xml"/><Relationship Id="rId143" Type="http://schemas.openxmlformats.org/officeDocument/2006/relationships/image" Target="../media/image1083.png"/><Relationship Id="rId148" Type="http://schemas.openxmlformats.org/officeDocument/2006/relationships/customXml" Target="../ink/ink1087.xml"/><Relationship Id="rId164" Type="http://schemas.openxmlformats.org/officeDocument/2006/relationships/customXml" Target="../ink/ink1095.xml"/><Relationship Id="rId169" Type="http://schemas.openxmlformats.org/officeDocument/2006/relationships/image" Target="../media/image1096.png"/><Relationship Id="rId185" Type="http://schemas.openxmlformats.org/officeDocument/2006/relationships/image" Target="../media/image1104.png"/><Relationship Id="rId4" Type="http://schemas.openxmlformats.org/officeDocument/2006/relationships/customXml" Target="../ink/ink1015.xml"/><Relationship Id="rId9" Type="http://schemas.openxmlformats.org/officeDocument/2006/relationships/image" Target="../media/image1016.png"/><Relationship Id="rId180" Type="http://schemas.openxmlformats.org/officeDocument/2006/relationships/customXml" Target="../ink/ink1103.xml"/><Relationship Id="rId210" Type="http://schemas.openxmlformats.org/officeDocument/2006/relationships/customXml" Target="../ink/ink1118.xml"/><Relationship Id="rId215" Type="http://schemas.openxmlformats.org/officeDocument/2006/relationships/image" Target="../media/image1119.png"/><Relationship Id="rId26" Type="http://schemas.openxmlformats.org/officeDocument/2006/relationships/customXml" Target="../ink/ink1026.xml"/><Relationship Id="rId47" Type="http://schemas.openxmlformats.org/officeDocument/2006/relationships/image" Target="../media/image1035.png"/><Relationship Id="rId68" Type="http://schemas.openxmlformats.org/officeDocument/2006/relationships/customXml" Target="../ink/ink1047.xml"/><Relationship Id="rId89" Type="http://schemas.openxmlformats.org/officeDocument/2006/relationships/image" Target="../media/image1056.png"/><Relationship Id="rId112" Type="http://schemas.openxmlformats.org/officeDocument/2006/relationships/customXml" Target="../ink/ink1069.xml"/><Relationship Id="rId133" Type="http://schemas.openxmlformats.org/officeDocument/2006/relationships/image" Target="../media/image1078.png"/><Relationship Id="rId154" Type="http://schemas.openxmlformats.org/officeDocument/2006/relationships/customXml" Target="../ink/ink1090.xml"/><Relationship Id="rId175" Type="http://schemas.openxmlformats.org/officeDocument/2006/relationships/image" Target="../media/image1099.png"/><Relationship Id="rId196" Type="http://schemas.openxmlformats.org/officeDocument/2006/relationships/customXml" Target="../ink/ink1111.xml"/><Relationship Id="rId200" Type="http://schemas.openxmlformats.org/officeDocument/2006/relationships/customXml" Target="../ink/ink1113.xml"/><Relationship Id="rId16" Type="http://schemas.openxmlformats.org/officeDocument/2006/relationships/customXml" Target="../ink/ink1021.xml"/><Relationship Id="rId221" Type="http://schemas.openxmlformats.org/officeDocument/2006/relationships/image" Target="../media/image1122.png"/><Relationship Id="rId37" Type="http://schemas.openxmlformats.org/officeDocument/2006/relationships/image" Target="../media/image1030.png"/><Relationship Id="rId58" Type="http://schemas.openxmlformats.org/officeDocument/2006/relationships/customXml" Target="../ink/ink1042.xml"/><Relationship Id="rId79" Type="http://schemas.openxmlformats.org/officeDocument/2006/relationships/image" Target="../media/image1051.png"/><Relationship Id="rId102" Type="http://schemas.openxmlformats.org/officeDocument/2006/relationships/customXml" Target="../ink/ink1064.xml"/><Relationship Id="rId123" Type="http://schemas.openxmlformats.org/officeDocument/2006/relationships/image" Target="../media/image1073.png"/><Relationship Id="rId144" Type="http://schemas.openxmlformats.org/officeDocument/2006/relationships/customXml" Target="../ink/ink1085.xml"/><Relationship Id="rId90" Type="http://schemas.openxmlformats.org/officeDocument/2006/relationships/customXml" Target="../ink/ink1058.xml"/><Relationship Id="rId165" Type="http://schemas.openxmlformats.org/officeDocument/2006/relationships/image" Target="../media/image1094.png"/><Relationship Id="rId186" Type="http://schemas.openxmlformats.org/officeDocument/2006/relationships/customXml" Target="../ink/ink1106.xml"/><Relationship Id="rId211" Type="http://schemas.openxmlformats.org/officeDocument/2006/relationships/image" Target="../media/image1117.png"/><Relationship Id="rId27" Type="http://schemas.openxmlformats.org/officeDocument/2006/relationships/image" Target="../media/image1025.png"/><Relationship Id="rId48" Type="http://schemas.openxmlformats.org/officeDocument/2006/relationships/customXml" Target="../ink/ink1037.xml"/><Relationship Id="rId69" Type="http://schemas.openxmlformats.org/officeDocument/2006/relationships/image" Target="../media/image1046.png"/><Relationship Id="rId113" Type="http://schemas.openxmlformats.org/officeDocument/2006/relationships/image" Target="../media/image1068.png"/><Relationship Id="rId134" Type="http://schemas.openxmlformats.org/officeDocument/2006/relationships/customXml" Target="../ink/ink1080.xml"/><Relationship Id="rId80" Type="http://schemas.openxmlformats.org/officeDocument/2006/relationships/customXml" Target="../ink/ink1053.xml"/><Relationship Id="rId155" Type="http://schemas.openxmlformats.org/officeDocument/2006/relationships/image" Target="../media/image1089.png"/><Relationship Id="rId176" Type="http://schemas.openxmlformats.org/officeDocument/2006/relationships/customXml" Target="../ink/ink1101.xml"/><Relationship Id="rId197" Type="http://schemas.openxmlformats.org/officeDocument/2006/relationships/image" Target="../media/image1110.png"/><Relationship Id="rId201" Type="http://schemas.openxmlformats.org/officeDocument/2006/relationships/image" Target="../media/image1112.png"/><Relationship Id="rId222" Type="http://schemas.openxmlformats.org/officeDocument/2006/relationships/customXml" Target="../ink/ink1124.xml"/><Relationship Id="rId17" Type="http://schemas.openxmlformats.org/officeDocument/2006/relationships/image" Target="../media/image1020.png"/><Relationship Id="rId38" Type="http://schemas.openxmlformats.org/officeDocument/2006/relationships/customXml" Target="../ink/ink1032.xml"/><Relationship Id="rId59" Type="http://schemas.openxmlformats.org/officeDocument/2006/relationships/image" Target="../media/image1041.png"/><Relationship Id="rId103" Type="http://schemas.openxmlformats.org/officeDocument/2006/relationships/image" Target="../media/image1063.png"/><Relationship Id="rId124" Type="http://schemas.openxmlformats.org/officeDocument/2006/relationships/customXml" Target="../ink/ink1075.xml"/><Relationship Id="rId70" Type="http://schemas.openxmlformats.org/officeDocument/2006/relationships/customXml" Target="../ink/ink1048.xml"/><Relationship Id="rId91" Type="http://schemas.openxmlformats.org/officeDocument/2006/relationships/image" Target="../media/image1057.png"/><Relationship Id="rId145" Type="http://schemas.openxmlformats.org/officeDocument/2006/relationships/image" Target="../media/image1084.png"/><Relationship Id="rId166" Type="http://schemas.openxmlformats.org/officeDocument/2006/relationships/customXml" Target="../ink/ink1096.xml"/><Relationship Id="rId187" Type="http://schemas.openxmlformats.org/officeDocument/2006/relationships/image" Target="../media/image1105.png"/><Relationship Id="rId1" Type="http://schemas.openxmlformats.org/officeDocument/2006/relationships/slideLayout" Target="../slideLayouts/slideLayout39.xml"/><Relationship Id="rId212" Type="http://schemas.openxmlformats.org/officeDocument/2006/relationships/customXml" Target="../ink/ink1119.xml"/><Relationship Id="rId28" Type="http://schemas.openxmlformats.org/officeDocument/2006/relationships/customXml" Target="../ink/ink1027.xml"/><Relationship Id="rId49" Type="http://schemas.openxmlformats.org/officeDocument/2006/relationships/image" Target="../media/image1036.png"/><Relationship Id="rId114" Type="http://schemas.openxmlformats.org/officeDocument/2006/relationships/customXml" Target="../ink/ink1070.xml"/><Relationship Id="rId60" Type="http://schemas.openxmlformats.org/officeDocument/2006/relationships/customXml" Target="../ink/ink1043.xml"/><Relationship Id="rId81" Type="http://schemas.openxmlformats.org/officeDocument/2006/relationships/image" Target="../media/image1052.png"/><Relationship Id="rId135" Type="http://schemas.openxmlformats.org/officeDocument/2006/relationships/image" Target="../media/image1079.png"/><Relationship Id="rId156" Type="http://schemas.openxmlformats.org/officeDocument/2006/relationships/customXml" Target="../ink/ink1091.xml"/><Relationship Id="rId177" Type="http://schemas.openxmlformats.org/officeDocument/2006/relationships/image" Target="../media/image1100.png"/><Relationship Id="rId198" Type="http://schemas.openxmlformats.org/officeDocument/2006/relationships/customXml" Target="../ink/ink1112.xml"/><Relationship Id="rId202" Type="http://schemas.openxmlformats.org/officeDocument/2006/relationships/customXml" Target="../ink/ink1114.xml"/><Relationship Id="rId223" Type="http://schemas.openxmlformats.org/officeDocument/2006/relationships/image" Target="../media/image1123.png"/><Relationship Id="rId18" Type="http://schemas.openxmlformats.org/officeDocument/2006/relationships/customXml" Target="../ink/ink1022.xml"/><Relationship Id="rId39" Type="http://schemas.openxmlformats.org/officeDocument/2006/relationships/image" Target="../media/image1031.png"/><Relationship Id="rId50" Type="http://schemas.openxmlformats.org/officeDocument/2006/relationships/customXml" Target="../ink/ink1038.xml"/><Relationship Id="rId104" Type="http://schemas.openxmlformats.org/officeDocument/2006/relationships/customXml" Target="../ink/ink1065.xml"/><Relationship Id="rId125" Type="http://schemas.openxmlformats.org/officeDocument/2006/relationships/image" Target="../media/image1074.png"/><Relationship Id="rId146" Type="http://schemas.openxmlformats.org/officeDocument/2006/relationships/customXml" Target="../ink/ink1086.xml"/><Relationship Id="rId167" Type="http://schemas.openxmlformats.org/officeDocument/2006/relationships/image" Target="../media/image1095.png"/><Relationship Id="rId188" Type="http://schemas.openxmlformats.org/officeDocument/2006/relationships/customXml" Target="../ink/ink1107.xml"/><Relationship Id="rId71" Type="http://schemas.openxmlformats.org/officeDocument/2006/relationships/image" Target="../media/image1047.png"/><Relationship Id="rId92" Type="http://schemas.openxmlformats.org/officeDocument/2006/relationships/customXml" Target="../ink/ink1059.xml"/><Relationship Id="rId213" Type="http://schemas.openxmlformats.org/officeDocument/2006/relationships/image" Target="../media/image1118.png"/><Relationship Id="rId2" Type="http://schemas.openxmlformats.org/officeDocument/2006/relationships/customXml" Target="../ink/ink1014.xml"/><Relationship Id="rId29" Type="http://schemas.openxmlformats.org/officeDocument/2006/relationships/image" Target="../media/image1026.png"/><Relationship Id="rId40" Type="http://schemas.openxmlformats.org/officeDocument/2006/relationships/customXml" Target="../ink/ink1033.xml"/><Relationship Id="rId115" Type="http://schemas.openxmlformats.org/officeDocument/2006/relationships/image" Target="../media/image1069.png"/><Relationship Id="rId136" Type="http://schemas.openxmlformats.org/officeDocument/2006/relationships/customXml" Target="../ink/ink1081.xml"/><Relationship Id="rId157" Type="http://schemas.openxmlformats.org/officeDocument/2006/relationships/image" Target="../media/image1090.png"/><Relationship Id="rId178" Type="http://schemas.openxmlformats.org/officeDocument/2006/relationships/customXml" Target="../ink/ink1102.xml"/><Relationship Id="rId61" Type="http://schemas.openxmlformats.org/officeDocument/2006/relationships/image" Target="../media/image1042.png"/><Relationship Id="rId82" Type="http://schemas.openxmlformats.org/officeDocument/2006/relationships/customXml" Target="../ink/ink1054.xml"/><Relationship Id="rId199" Type="http://schemas.openxmlformats.org/officeDocument/2006/relationships/image" Target="../media/image1111.png"/><Relationship Id="rId203" Type="http://schemas.openxmlformats.org/officeDocument/2006/relationships/image" Target="../media/image1113.png"/><Relationship Id="rId19" Type="http://schemas.openxmlformats.org/officeDocument/2006/relationships/image" Target="../media/image1021.png"/><Relationship Id="rId30" Type="http://schemas.openxmlformats.org/officeDocument/2006/relationships/customXml" Target="../ink/ink1028.xml"/><Relationship Id="rId105" Type="http://schemas.openxmlformats.org/officeDocument/2006/relationships/image" Target="../media/image1064.png"/><Relationship Id="rId126" Type="http://schemas.openxmlformats.org/officeDocument/2006/relationships/customXml" Target="../ink/ink1076.xml"/><Relationship Id="rId147" Type="http://schemas.openxmlformats.org/officeDocument/2006/relationships/image" Target="../media/image1085.png"/><Relationship Id="rId168" Type="http://schemas.openxmlformats.org/officeDocument/2006/relationships/customXml" Target="../ink/ink10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DAY-10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10</a:t>
            </a:fld>
            <a:endParaRPr lang="en-US" sz="1333" dirty="0">
              <a:latin typeface="Segoe UI Black" panose="020B0A02040204020203" pitchFamily="34" charset="0"/>
              <a:ea typeface="Segoe UI Black" panose="020B0A02040204020203" pitchFamily="34" charset="0"/>
            </a:endParaRPr>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Sequence of calls</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
        <p:nvSpPr>
          <p:cNvPr id="5" name="Smiley Face 4">
            <a:extLst>
              <a:ext uri="{FF2B5EF4-FFF2-40B4-BE49-F238E27FC236}">
                <a16:creationId xmlns:a16="http://schemas.microsoft.com/office/drawing/2014/main" id="{397C1A14-8545-15D4-A4BE-883A4A247DF4}"/>
              </a:ext>
            </a:extLst>
          </p:cNvPr>
          <p:cNvSpPr/>
          <p:nvPr/>
        </p:nvSpPr>
        <p:spPr>
          <a:xfrm>
            <a:off x="333772" y="620688"/>
            <a:ext cx="432049" cy="432048"/>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739F3C4B-CCF8-C0B5-DB02-9D9A5CE7C4C7}"/>
              </a:ext>
            </a:extLst>
          </p:cNvPr>
          <p:cNvCxnSpPr>
            <a:stCxn id="5" idx="4"/>
          </p:cNvCxnSpPr>
          <p:nvPr/>
        </p:nvCxnSpPr>
        <p:spPr>
          <a:xfrm flipH="1">
            <a:off x="549796" y="105273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9BDCE121-3119-56ED-A335-B960F01B5B4D}"/>
              </a:ext>
            </a:extLst>
          </p:cNvPr>
          <p:cNvSpPr/>
          <p:nvPr/>
        </p:nvSpPr>
        <p:spPr>
          <a:xfrm>
            <a:off x="1485900" y="620688"/>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Fiori app</a:t>
            </a:r>
          </a:p>
        </p:txBody>
      </p:sp>
      <p:cxnSp>
        <p:nvCxnSpPr>
          <p:cNvPr id="9" name="Straight Connector 8">
            <a:extLst>
              <a:ext uri="{FF2B5EF4-FFF2-40B4-BE49-F238E27FC236}">
                <a16:creationId xmlns:a16="http://schemas.microsoft.com/office/drawing/2014/main" id="{2BEE97BF-4614-BD76-12F5-DD97C3F87440}"/>
              </a:ext>
            </a:extLst>
          </p:cNvPr>
          <p:cNvCxnSpPr/>
          <p:nvPr/>
        </p:nvCxnSpPr>
        <p:spPr>
          <a:xfrm flipH="1">
            <a:off x="2241984" y="103157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BE766A60-0B77-9765-9547-75DA3C9E35D8}"/>
              </a:ext>
            </a:extLst>
          </p:cNvPr>
          <p:cNvSpPr/>
          <p:nvPr/>
        </p:nvSpPr>
        <p:spPr>
          <a:xfrm>
            <a:off x="3646140" y="617548"/>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OData</a:t>
            </a:r>
          </a:p>
        </p:txBody>
      </p:sp>
      <p:cxnSp>
        <p:nvCxnSpPr>
          <p:cNvPr id="11" name="Straight Connector 10">
            <a:extLst>
              <a:ext uri="{FF2B5EF4-FFF2-40B4-BE49-F238E27FC236}">
                <a16:creationId xmlns:a16="http://schemas.microsoft.com/office/drawing/2014/main" id="{5CC8DF21-EA0F-9512-CEF2-B1ECA3B42F08}"/>
              </a:ext>
            </a:extLst>
          </p:cNvPr>
          <p:cNvCxnSpPr/>
          <p:nvPr/>
        </p:nvCxnSpPr>
        <p:spPr>
          <a:xfrm flipH="1">
            <a:off x="4402224" y="102843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11">
            <a:extLst>
              <a:ext uri="{FF2B5EF4-FFF2-40B4-BE49-F238E27FC236}">
                <a16:creationId xmlns:a16="http://schemas.microsoft.com/office/drawing/2014/main" id="{BD51BE1F-ACBE-B1AD-32FF-87583ACDEE22}"/>
              </a:ext>
            </a:extLst>
          </p:cNvPr>
          <p:cNvSpPr/>
          <p:nvPr/>
        </p:nvSpPr>
        <p:spPr>
          <a:xfrm>
            <a:off x="6038971" y="614953"/>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RAP</a:t>
            </a:r>
          </a:p>
        </p:txBody>
      </p:sp>
      <p:cxnSp>
        <p:nvCxnSpPr>
          <p:cNvPr id="13" name="Straight Connector 12">
            <a:extLst>
              <a:ext uri="{FF2B5EF4-FFF2-40B4-BE49-F238E27FC236}">
                <a16:creationId xmlns:a16="http://schemas.microsoft.com/office/drawing/2014/main" id="{18729125-FE73-9F26-4CBC-38C2E30231B4}"/>
              </a:ext>
            </a:extLst>
          </p:cNvPr>
          <p:cNvCxnSpPr/>
          <p:nvPr/>
        </p:nvCxnSpPr>
        <p:spPr>
          <a:xfrm flipH="1">
            <a:off x="6795055" y="1025841"/>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17B78569-0C1B-210A-D929-CD73423A176B}"/>
              </a:ext>
            </a:extLst>
          </p:cNvPr>
          <p:cNvSpPr/>
          <p:nvPr/>
        </p:nvSpPr>
        <p:spPr>
          <a:xfrm>
            <a:off x="10378888" y="636113"/>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HANADB</a:t>
            </a:r>
          </a:p>
        </p:txBody>
      </p:sp>
      <p:cxnSp>
        <p:nvCxnSpPr>
          <p:cNvPr id="15" name="Straight Connector 14">
            <a:extLst>
              <a:ext uri="{FF2B5EF4-FFF2-40B4-BE49-F238E27FC236}">
                <a16:creationId xmlns:a16="http://schemas.microsoft.com/office/drawing/2014/main" id="{8EB3ACAC-1578-5827-40B1-A7819B4B37D8}"/>
              </a:ext>
            </a:extLst>
          </p:cNvPr>
          <p:cNvCxnSpPr/>
          <p:nvPr/>
        </p:nvCxnSpPr>
        <p:spPr>
          <a:xfrm flipH="1">
            <a:off x="11134972" y="1047001"/>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94388A78-D9C3-6072-DA2E-C462DCA5E7A9}"/>
              </a:ext>
            </a:extLst>
          </p:cNvPr>
          <p:cNvCxnSpPr/>
          <p:nvPr/>
        </p:nvCxnSpPr>
        <p:spPr>
          <a:xfrm>
            <a:off x="549796" y="1340768"/>
            <a:ext cx="1692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08B3EDD-CC43-3268-28A6-756C333A62DE}"/>
              </a:ext>
            </a:extLst>
          </p:cNvPr>
          <p:cNvCxnSpPr>
            <a:cxnSpLocks/>
          </p:cNvCxnSpPr>
          <p:nvPr/>
        </p:nvCxnSpPr>
        <p:spPr>
          <a:xfrm>
            <a:off x="2277988" y="1556792"/>
            <a:ext cx="2124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71A387C-3FD3-BAC8-A05C-510332A11559}"/>
              </a:ext>
            </a:extLst>
          </p:cNvPr>
          <p:cNvCxnSpPr>
            <a:cxnSpLocks/>
            <a:endCxn id="27" idx="0"/>
          </p:cNvCxnSpPr>
          <p:nvPr/>
        </p:nvCxnSpPr>
        <p:spPr>
          <a:xfrm flipV="1">
            <a:off x="4402224" y="1823664"/>
            <a:ext cx="2369972" cy="2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24CEBFA-7D66-E94D-D40A-63258B060367}"/>
              </a:ext>
            </a:extLst>
          </p:cNvPr>
          <p:cNvCxnSpPr>
            <a:cxnSpLocks/>
            <a:endCxn id="24" idx="0"/>
          </p:cNvCxnSpPr>
          <p:nvPr/>
        </p:nvCxnSpPr>
        <p:spPr>
          <a:xfrm flipV="1">
            <a:off x="6814492" y="2330347"/>
            <a:ext cx="4309049" cy="18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7F6AAB8-91A8-D9A9-2E76-87F7A9BBECAA}"/>
              </a:ext>
            </a:extLst>
          </p:cNvPr>
          <p:cNvSpPr/>
          <p:nvPr/>
        </p:nvSpPr>
        <p:spPr>
          <a:xfrm>
            <a:off x="11100681" y="2330347"/>
            <a:ext cx="45719" cy="276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a:extLst>
              <a:ext uri="{FF2B5EF4-FFF2-40B4-BE49-F238E27FC236}">
                <a16:creationId xmlns:a16="http://schemas.microsoft.com/office/drawing/2014/main" id="{092014B3-4B0B-2CF8-1AB7-DB3DB9197B27}"/>
              </a:ext>
            </a:extLst>
          </p:cNvPr>
          <p:cNvCxnSpPr>
            <a:cxnSpLocks/>
            <a:stCxn id="24" idx="2"/>
            <a:endCxn id="27" idx="2"/>
          </p:cNvCxnSpPr>
          <p:nvPr/>
        </p:nvCxnSpPr>
        <p:spPr>
          <a:xfrm flipH="1" flipV="1">
            <a:off x="6772196" y="2600327"/>
            <a:ext cx="4351345" cy="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EB172FB-168C-E9B2-8D4F-1E62E12E083D}"/>
              </a:ext>
            </a:extLst>
          </p:cNvPr>
          <p:cNvSpPr/>
          <p:nvPr/>
        </p:nvSpPr>
        <p:spPr>
          <a:xfrm>
            <a:off x="6749336" y="1823664"/>
            <a:ext cx="45719" cy="776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Arrow Connector 28">
            <a:extLst>
              <a:ext uri="{FF2B5EF4-FFF2-40B4-BE49-F238E27FC236}">
                <a16:creationId xmlns:a16="http://schemas.microsoft.com/office/drawing/2014/main" id="{E22502EA-3465-5BBA-216F-3403C31FEB87}"/>
              </a:ext>
            </a:extLst>
          </p:cNvPr>
          <p:cNvCxnSpPr>
            <a:cxnSpLocks/>
            <a:stCxn id="27" idx="2"/>
          </p:cNvCxnSpPr>
          <p:nvPr/>
        </p:nvCxnSpPr>
        <p:spPr>
          <a:xfrm flipH="1">
            <a:off x="4447943" y="2600327"/>
            <a:ext cx="2324253" cy="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7FA871-0F65-385D-2234-09E1A99F32E3}"/>
              </a:ext>
            </a:extLst>
          </p:cNvPr>
          <p:cNvCxnSpPr/>
          <p:nvPr/>
        </p:nvCxnSpPr>
        <p:spPr>
          <a:xfrm flipH="1">
            <a:off x="2277988" y="2924944"/>
            <a:ext cx="2124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D4F9DC7-B795-4DA8-C1EB-5C6E338265E0}"/>
              </a:ext>
            </a:extLst>
          </p:cNvPr>
          <p:cNvCxnSpPr/>
          <p:nvPr/>
        </p:nvCxnSpPr>
        <p:spPr>
          <a:xfrm flipH="1">
            <a:off x="549796" y="3212976"/>
            <a:ext cx="1692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37295707-1C64-EFC0-49D4-938F2BA18F41}"/>
              </a:ext>
            </a:extLst>
          </p:cNvPr>
          <p:cNvSpPr/>
          <p:nvPr/>
        </p:nvSpPr>
        <p:spPr>
          <a:xfrm>
            <a:off x="4402224" y="1553654"/>
            <a:ext cx="45719" cy="12992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8EFCCC11-1FB8-B25F-1B53-A6D149BFC7BA}"/>
              </a:ext>
            </a:extLst>
          </p:cNvPr>
          <p:cNvSpPr/>
          <p:nvPr/>
        </p:nvSpPr>
        <p:spPr>
          <a:xfrm>
            <a:off x="2232269" y="1364624"/>
            <a:ext cx="45719" cy="18483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5524566F-6F2A-F095-3C3F-14536EC01361}"/>
              </a:ext>
            </a:extLst>
          </p:cNvPr>
          <p:cNvSpPr/>
          <p:nvPr/>
        </p:nvSpPr>
        <p:spPr>
          <a:xfrm>
            <a:off x="8263679" y="633381"/>
            <a:ext cx="1512168" cy="43204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BIMP</a:t>
            </a:r>
          </a:p>
        </p:txBody>
      </p:sp>
      <p:cxnSp>
        <p:nvCxnSpPr>
          <p:cNvPr id="41" name="Straight Connector 40">
            <a:extLst>
              <a:ext uri="{FF2B5EF4-FFF2-40B4-BE49-F238E27FC236}">
                <a16:creationId xmlns:a16="http://schemas.microsoft.com/office/drawing/2014/main" id="{36274AFA-4073-6370-09FC-0ADFF13210E0}"/>
              </a:ext>
            </a:extLst>
          </p:cNvPr>
          <p:cNvCxnSpPr/>
          <p:nvPr/>
        </p:nvCxnSpPr>
        <p:spPr>
          <a:xfrm flipH="1">
            <a:off x="9019763" y="1044269"/>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EE8236B2-722A-E639-A076-5E475FCD4754}"/>
              </a:ext>
            </a:extLst>
          </p:cNvPr>
          <p:cNvCxnSpPr>
            <a:cxnSpLocks/>
          </p:cNvCxnSpPr>
          <p:nvPr/>
        </p:nvCxnSpPr>
        <p:spPr>
          <a:xfrm flipV="1">
            <a:off x="6772195" y="1927172"/>
            <a:ext cx="2222764" cy="35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423030E-0BC3-B0EB-9AF5-5B7317FC2842}"/>
              </a:ext>
            </a:extLst>
          </p:cNvPr>
          <p:cNvSpPr/>
          <p:nvPr/>
        </p:nvSpPr>
        <p:spPr>
          <a:xfrm>
            <a:off x="8994959" y="1902658"/>
            <a:ext cx="45719" cy="2769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7" name="Straight Arrow Connector 46">
            <a:extLst>
              <a:ext uri="{FF2B5EF4-FFF2-40B4-BE49-F238E27FC236}">
                <a16:creationId xmlns:a16="http://schemas.microsoft.com/office/drawing/2014/main" id="{FD4F023D-62A2-84DC-13E9-CCCB5798C126}"/>
              </a:ext>
            </a:extLst>
          </p:cNvPr>
          <p:cNvCxnSpPr>
            <a:cxnSpLocks/>
            <a:stCxn id="45" idx="2"/>
            <a:endCxn id="27" idx="3"/>
          </p:cNvCxnSpPr>
          <p:nvPr/>
        </p:nvCxnSpPr>
        <p:spPr>
          <a:xfrm flipH="1">
            <a:off x="6795055" y="2179653"/>
            <a:ext cx="2222764" cy="3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Multiplication Sign 50">
            <a:extLst>
              <a:ext uri="{FF2B5EF4-FFF2-40B4-BE49-F238E27FC236}">
                <a16:creationId xmlns:a16="http://schemas.microsoft.com/office/drawing/2014/main" id="{3954C2E5-2E6E-9944-4977-9EA616E9186C}"/>
              </a:ext>
            </a:extLst>
          </p:cNvPr>
          <p:cNvSpPr/>
          <p:nvPr/>
        </p:nvSpPr>
        <p:spPr>
          <a:xfrm>
            <a:off x="6605309" y="2078118"/>
            <a:ext cx="315572" cy="307725"/>
          </a:xfrm>
          <a:prstGeom prst="mathMultiply">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B741D58F-CF33-EF1D-4FA0-64B8701356A6}"/>
              </a:ext>
            </a:extLst>
          </p:cNvPr>
          <p:cNvSpPr txBox="1"/>
          <p:nvPr/>
        </p:nvSpPr>
        <p:spPr>
          <a:xfrm>
            <a:off x="6939082" y="1663662"/>
            <a:ext cx="2505955" cy="276999"/>
          </a:xfrm>
          <a:prstGeom prst="rect">
            <a:avLst/>
          </a:prstGeom>
          <a:noFill/>
        </p:spPr>
        <p:txBody>
          <a:bodyPr wrap="square" rtlCol="0">
            <a:spAutoFit/>
          </a:bodyPr>
          <a:lstStyle/>
          <a:p>
            <a:r>
              <a:rPr lang="en-IN" sz="1200" b="1" dirty="0"/>
              <a:t>Entities (1 rec, 18fields)</a:t>
            </a:r>
          </a:p>
        </p:txBody>
      </p:sp>
      <p:sp>
        <p:nvSpPr>
          <p:cNvPr id="55" name="TextBox 54">
            <a:extLst>
              <a:ext uri="{FF2B5EF4-FFF2-40B4-BE49-F238E27FC236}">
                <a16:creationId xmlns:a16="http://schemas.microsoft.com/office/drawing/2014/main" id="{C45C42B8-4DED-2C78-C934-FD2ABA6B6483}"/>
              </a:ext>
            </a:extLst>
          </p:cNvPr>
          <p:cNvSpPr txBox="1"/>
          <p:nvPr/>
        </p:nvSpPr>
        <p:spPr>
          <a:xfrm>
            <a:off x="7064908" y="2098994"/>
            <a:ext cx="2783301" cy="276999"/>
          </a:xfrm>
          <a:prstGeom prst="rect">
            <a:avLst/>
          </a:prstGeom>
          <a:noFill/>
        </p:spPr>
        <p:txBody>
          <a:bodyPr wrap="square" rtlCol="0">
            <a:spAutoFit/>
          </a:bodyPr>
          <a:lstStyle/>
          <a:p>
            <a:r>
              <a:rPr lang="en-IN" sz="1200" b="1" dirty="0"/>
              <a:t>FAILED, MAPPED, REPORTED</a:t>
            </a:r>
          </a:p>
        </p:txBody>
      </p:sp>
      <p:pic>
        <p:nvPicPr>
          <p:cNvPr id="16" name="Picture 15">
            <a:extLst>
              <a:ext uri="{FF2B5EF4-FFF2-40B4-BE49-F238E27FC236}">
                <a16:creationId xmlns:a16="http://schemas.microsoft.com/office/drawing/2014/main" id="{D6869EFD-2730-025A-1589-7C9F867E82CF}"/>
              </a:ext>
            </a:extLst>
          </p:cNvPr>
          <p:cNvPicPr>
            <a:picLocks noChangeAspect="1"/>
          </p:cNvPicPr>
          <p:nvPr/>
        </p:nvPicPr>
        <p:blipFill>
          <a:blip r:embed="rId3"/>
          <a:stretch>
            <a:fillRect/>
          </a:stretch>
        </p:blipFill>
        <p:spPr>
          <a:xfrm>
            <a:off x="1395890" y="1158353"/>
            <a:ext cx="1545855" cy="660738"/>
          </a:xfrm>
          <a:prstGeom prst="rect">
            <a:avLst/>
          </a:prstGeom>
        </p:spPr>
      </p:pic>
      <p:cxnSp>
        <p:nvCxnSpPr>
          <p:cNvPr id="21" name="Straight Arrow Connector 20">
            <a:extLst>
              <a:ext uri="{FF2B5EF4-FFF2-40B4-BE49-F238E27FC236}">
                <a16:creationId xmlns:a16="http://schemas.microsoft.com/office/drawing/2014/main" id="{5F56809A-1461-2F81-48A5-FF814CD4581C}"/>
              </a:ext>
            </a:extLst>
          </p:cNvPr>
          <p:cNvCxnSpPr>
            <a:cxnSpLocks/>
            <a:stCxn id="51" idx="0"/>
          </p:cNvCxnSpPr>
          <p:nvPr/>
        </p:nvCxnSpPr>
        <p:spPr>
          <a:xfrm flipH="1">
            <a:off x="561228" y="2152026"/>
            <a:ext cx="6119874" cy="27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764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9" name="Google Shape;1659;p85"/>
          <p:cNvSpPr txBox="1"/>
          <p:nvPr/>
        </p:nvSpPr>
        <p:spPr>
          <a:xfrm>
            <a:off x="224979" y="788088"/>
            <a:ext cx="11806237" cy="42780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A determination modifies instance of business object based on trigger condition. Trigger condition can be modify operations such as create, update, and delete and modified field. There are 2 types of determination</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on modify – will be triggered before save whenever trigger condition is met e.g. when I change booking fee</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on save – will always trigger at the time of save</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Steps</a:t>
            </a:r>
            <a:endParaRPr dirty="0"/>
          </a:p>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Add the code for defining the determination in behavior definition, we want to do it in reusable way</a:t>
            </a:r>
            <a:endParaRPr dirty="0"/>
          </a:p>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Use quick fix to generate the code for determination</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Define a structure where we can store all the booking fees and currency code</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Read all travel instances, subsequent bookings using EML</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Total all booking and supplement amounts which are in common currency</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Delete the values w/o any currency</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Loop at all amounts and compare with target currency</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Perform currency conversion</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Put back the total amount</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Return the total amount in </a:t>
            </a:r>
            <a:r>
              <a:rPr lang="en-US" sz="1600" b="1" i="0" u="none" strike="noStrike" cap="none" dirty="0">
                <a:solidFill>
                  <a:schemeClr val="dk1"/>
                </a:solidFill>
                <a:latin typeface="Calibri"/>
                <a:ea typeface="Calibri"/>
                <a:cs typeface="Calibri"/>
                <a:sym typeface="Calibri"/>
              </a:rPr>
              <a:t>mapped</a:t>
            </a:r>
            <a:r>
              <a:rPr lang="en-US" sz="1600" b="0" i="0" u="none" strike="noStrike" cap="none" dirty="0">
                <a:solidFill>
                  <a:schemeClr val="dk1"/>
                </a:solidFill>
                <a:latin typeface="Calibri"/>
                <a:ea typeface="Calibri"/>
                <a:cs typeface="Calibri"/>
                <a:sym typeface="Calibri"/>
              </a:rPr>
              <a:t> so the RAP will modify this data to DB</a:t>
            </a:r>
            <a:endParaRPr dirty="0"/>
          </a:p>
          <a:p>
            <a:pPr marL="952393" marR="0" lvl="1" indent="-241300" algn="l" rtl="0">
              <a:spcBef>
                <a:spcPts val="0"/>
              </a:spcBef>
              <a:spcAft>
                <a:spcPts val="0"/>
              </a:spcAft>
              <a:buClr>
                <a:schemeClr val="dk1"/>
              </a:buClr>
              <a:buSzPts val="1600"/>
              <a:buFont typeface="Calibri"/>
              <a:buNone/>
            </a:pPr>
            <a:endParaRPr sz="1600" b="0" i="0" u="none" strike="noStrike" cap="none" dirty="0">
              <a:solidFill>
                <a:schemeClr val="dk1"/>
              </a:solidFill>
              <a:latin typeface="Calibri"/>
              <a:ea typeface="Calibri"/>
              <a:cs typeface="Calibri"/>
              <a:sym typeface="Calibri"/>
            </a:endParaRPr>
          </a:p>
        </p:txBody>
      </p:sp>
      <p:sp>
        <p:nvSpPr>
          <p:cNvPr id="1660" name="Google Shape;1660;p8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Determination</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59">
                                            <p:txEl>
                                              <p:pRg st="0" end="0"/>
                                            </p:txEl>
                                          </p:spTgt>
                                        </p:tgtEl>
                                        <p:attrNameLst>
                                          <p:attrName>style.visibility</p:attrName>
                                        </p:attrNameLst>
                                      </p:cBhvr>
                                      <p:to>
                                        <p:strVal val="visible"/>
                                      </p:to>
                                    </p:set>
                                    <p:animEffect transition="in" filter="fade">
                                      <p:cBhvr>
                                        <p:cTn id="7" dur="1000"/>
                                        <p:tgtEl>
                                          <p:spTgt spid="1659">
                                            <p:txEl>
                                              <p:pRg st="0" end="0"/>
                                            </p:txEl>
                                          </p:spTgt>
                                        </p:tgtEl>
                                      </p:cBhvr>
                                    </p:animEffect>
                                    <p:anim calcmode="lin" valueType="num">
                                      <p:cBhvr>
                                        <p:cTn id="8" dur="1000" fill="hold"/>
                                        <p:tgtEl>
                                          <p:spTgt spid="16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5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59">
                                            <p:txEl>
                                              <p:pRg st="1" end="1"/>
                                            </p:txEl>
                                          </p:spTgt>
                                        </p:tgtEl>
                                        <p:attrNameLst>
                                          <p:attrName>style.visibility</p:attrName>
                                        </p:attrNameLst>
                                      </p:cBhvr>
                                      <p:to>
                                        <p:strVal val="visible"/>
                                      </p:to>
                                    </p:set>
                                    <p:animEffect transition="in" filter="fade">
                                      <p:cBhvr>
                                        <p:cTn id="12" dur="1000"/>
                                        <p:tgtEl>
                                          <p:spTgt spid="1659">
                                            <p:txEl>
                                              <p:pRg st="1" end="1"/>
                                            </p:txEl>
                                          </p:spTgt>
                                        </p:tgtEl>
                                      </p:cBhvr>
                                    </p:animEffect>
                                    <p:anim calcmode="lin" valueType="num">
                                      <p:cBhvr>
                                        <p:cTn id="13" dur="1000" fill="hold"/>
                                        <p:tgtEl>
                                          <p:spTgt spid="165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5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59">
                                            <p:txEl>
                                              <p:pRg st="2" end="2"/>
                                            </p:txEl>
                                          </p:spTgt>
                                        </p:tgtEl>
                                        <p:attrNameLst>
                                          <p:attrName>style.visibility</p:attrName>
                                        </p:attrNameLst>
                                      </p:cBhvr>
                                      <p:to>
                                        <p:strVal val="visible"/>
                                      </p:to>
                                    </p:set>
                                    <p:animEffect transition="in" filter="fade">
                                      <p:cBhvr>
                                        <p:cTn id="17" dur="1000"/>
                                        <p:tgtEl>
                                          <p:spTgt spid="1659">
                                            <p:txEl>
                                              <p:pRg st="2" end="2"/>
                                            </p:txEl>
                                          </p:spTgt>
                                        </p:tgtEl>
                                      </p:cBhvr>
                                    </p:animEffect>
                                    <p:anim calcmode="lin" valueType="num">
                                      <p:cBhvr>
                                        <p:cTn id="18" dur="1000" fill="hold"/>
                                        <p:tgtEl>
                                          <p:spTgt spid="165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65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659">
                                            <p:txEl>
                                              <p:pRg st="4" end="4"/>
                                            </p:txEl>
                                          </p:spTgt>
                                        </p:tgtEl>
                                        <p:attrNameLst>
                                          <p:attrName>style.visibility</p:attrName>
                                        </p:attrNameLst>
                                      </p:cBhvr>
                                      <p:to>
                                        <p:strVal val="visible"/>
                                      </p:to>
                                    </p:set>
                                    <p:animEffect transition="in" filter="fade">
                                      <p:cBhvr>
                                        <p:cTn id="24" dur="1000"/>
                                        <p:tgtEl>
                                          <p:spTgt spid="1659">
                                            <p:txEl>
                                              <p:pRg st="4" end="4"/>
                                            </p:txEl>
                                          </p:spTgt>
                                        </p:tgtEl>
                                      </p:cBhvr>
                                    </p:animEffect>
                                    <p:anim calcmode="lin" valueType="num">
                                      <p:cBhvr>
                                        <p:cTn id="25" dur="1000" fill="hold"/>
                                        <p:tgtEl>
                                          <p:spTgt spid="1659">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1659">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659">
                                            <p:txEl>
                                              <p:pRg st="5" end="5"/>
                                            </p:txEl>
                                          </p:spTgt>
                                        </p:tgtEl>
                                        <p:attrNameLst>
                                          <p:attrName>style.visibility</p:attrName>
                                        </p:attrNameLst>
                                      </p:cBhvr>
                                      <p:to>
                                        <p:strVal val="visible"/>
                                      </p:to>
                                    </p:set>
                                    <p:animEffect transition="in" filter="fade">
                                      <p:cBhvr>
                                        <p:cTn id="29" dur="1000"/>
                                        <p:tgtEl>
                                          <p:spTgt spid="1659">
                                            <p:txEl>
                                              <p:pRg st="5" end="5"/>
                                            </p:txEl>
                                          </p:spTgt>
                                        </p:tgtEl>
                                      </p:cBhvr>
                                    </p:animEffect>
                                    <p:anim calcmode="lin" valueType="num">
                                      <p:cBhvr>
                                        <p:cTn id="30" dur="1000" fill="hold"/>
                                        <p:tgtEl>
                                          <p:spTgt spid="1659">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1659">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659">
                                            <p:txEl>
                                              <p:pRg st="6" end="6"/>
                                            </p:txEl>
                                          </p:spTgt>
                                        </p:tgtEl>
                                        <p:attrNameLst>
                                          <p:attrName>style.visibility</p:attrName>
                                        </p:attrNameLst>
                                      </p:cBhvr>
                                      <p:to>
                                        <p:strVal val="visible"/>
                                      </p:to>
                                    </p:set>
                                    <p:animEffect transition="in" filter="fade">
                                      <p:cBhvr>
                                        <p:cTn id="34" dur="1000"/>
                                        <p:tgtEl>
                                          <p:spTgt spid="1659">
                                            <p:txEl>
                                              <p:pRg st="6" end="6"/>
                                            </p:txEl>
                                          </p:spTgt>
                                        </p:tgtEl>
                                      </p:cBhvr>
                                    </p:animEffect>
                                    <p:anim calcmode="lin" valueType="num">
                                      <p:cBhvr>
                                        <p:cTn id="35" dur="1000" fill="hold"/>
                                        <p:tgtEl>
                                          <p:spTgt spid="1659">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1659">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659">
                                            <p:txEl>
                                              <p:pRg st="7" end="7"/>
                                            </p:txEl>
                                          </p:spTgt>
                                        </p:tgtEl>
                                        <p:attrNameLst>
                                          <p:attrName>style.visibility</p:attrName>
                                        </p:attrNameLst>
                                      </p:cBhvr>
                                      <p:to>
                                        <p:strVal val="visible"/>
                                      </p:to>
                                    </p:set>
                                    <p:animEffect transition="in" filter="fade">
                                      <p:cBhvr>
                                        <p:cTn id="39" dur="1000"/>
                                        <p:tgtEl>
                                          <p:spTgt spid="1659">
                                            <p:txEl>
                                              <p:pRg st="7" end="7"/>
                                            </p:txEl>
                                          </p:spTgt>
                                        </p:tgtEl>
                                      </p:cBhvr>
                                    </p:animEffect>
                                    <p:anim calcmode="lin" valueType="num">
                                      <p:cBhvr>
                                        <p:cTn id="40" dur="1000" fill="hold"/>
                                        <p:tgtEl>
                                          <p:spTgt spid="1659">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1659">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659">
                                            <p:txEl>
                                              <p:pRg st="8" end="8"/>
                                            </p:txEl>
                                          </p:spTgt>
                                        </p:tgtEl>
                                        <p:attrNameLst>
                                          <p:attrName>style.visibility</p:attrName>
                                        </p:attrNameLst>
                                      </p:cBhvr>
                                      <p:to>
                                        <p:strVal val="visible"/>
                                      </p:to>
                                    </p:set>
                                    <p:animEffect transition="in" filter="fade">
                                      <p:cBhvr>
                                        <p:cTn id="44" dur="1000"/>
                                        <p:tgtEl>
                                          <p:spTgt spid="1659">
                                            <p:txEl>
                                              <p:pRg st="8" end="8"/>
                                            </p:txEl>
                                          </p:spTgt>
                                        </p:tgtEl>
                                      </p:cBhvr>
                                    </p:animEffect>
                                    <p:anim calcmode="lin" valueType="num">
                                      <p:cBhvr>
                                        <p:cTn id="45" dur="1000" fill="hold"/>
                                        <p:tgtEl>
                                          <p:spTgt spid="1659">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1659">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659">
                                            <p:txEl>
                                              <p:pRg st="9" end="9"/>
                                            </p:txEl>
                                          </p:spTgt>
                                        </p:tgtEl>
                                        <p:attrNameLst>
                                          <p:attrName>style.visibility</p:attrName>
                                        </p:attrNameLst>
                                      </p:cBhvr>
                                      <p:to>
                                        <p:strVal val="visible"/>
                                      </p:to>
                                    </p:set>
                                    <p:animEffect transition="in" filter="fade">
                                      <p:cBhvr>
                                        <p:cTn id="49" dur="1000"/>
                                        <p:tgtEl>
                                          <p:spTgt spid="1659">
                                            <p:txEl>
                                              <p:pRg st="9" end="9"/>
                                            </p:txEl>
                                          </p:spTgt>
                                        </p:tgtEl>
                                      </p:cBhvr>
                                    </p:animEffect>
                                    <p:anim calcmode="lin" valueType="num">
                                      <p:cBhvr>
                                        <p:cTn id="50" dur="1000" fill="hold"/>
                                        <p:tgtEl>
                                          <p:spTgt spid="1659">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1659">
                                            <p:txEl>
                                              <p:pRg st="9" end="9"/>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659">
                                            <p:txEl>
                                              <p:pRg st="10" end="10"/>
                                            </p:txEl>
                                          </p:spTgt>
                                        </p:tgtEl>
                                        <p:attrNameLst>
                                          <p:attrName>style.visibility</p:attrName>
                                        </p:attrNameLst>
                                      </p:cBhvr>
                                      <p:to>
                                        <p:strVal val="visible"/>
                                      </p:to>
                                    </p:set>
                                    <p:animEffect transition="in" filter="fade">
                                      <p:cBhvr>
                                        <p:cTn id="54" dur="1000"/>
                                        <p:tgtEl>
                                          <p:spTgt spid="1659">
                                            <p:txEl>
                                              <p:pRg st="10" end="10"/>
                                            </p:txEl>
                                          </p:spTgt>
                                        </p:tgtEl>
                                      </p:cBhvr>
                                    </p:animEffect>
                                    <p:anim calcmode="lin" valueType="num">
                                      <p:cBhvr>
                                        <p:cTn id="55" dur="1000" fill="hold"/>
                                        <p:tgtEl>
                                          <p:spTgt spid="1659">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1659">
                                            <p:txEl>
                                              <p:pRg st="10" end="10"/>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659">
                                            <p:txEl>
                                              <p:pRg st="11" end="11"/>
                                            </p:txEl>
                                          </p:spTgt>
                                        </p:tgtEl>
                                        <p:attrNameLst>
                                          <p:attrName>style.visibility</p:attrName>
                                        </p:attrNameLst>
                                      </p:cBhvr>
                                      <p:to>
                                        <p:strVal val="visible"/>
                                      </p:to>
                                    </p:set>
                                    <p:animEffect transition="in" filter="fade">
                                      <p:cBhvr>
                                        <p:cTn id="59" dur="1000"/>
                                        <p:tgtEl>
                                          <p:spTgt spid="1659">
                                            <p:txEl>
                                              <p:pRg st="11" end="11"/>
                                            </p:txEl>
                                          </p:spTgt>
                                        </p:tgtEl>
                                      </p:cBhvr>
                                    </p:animEffect>
                                    <p:anim calcmode="lin" valueType="num">
                                      <p:cBhvr>
                                        <p:cTn id="60" dur="1000" fill="hold"/>
                                        <p:tgtEl>
                                          <p:spTgt spid="1659">
                                            <p:txEl>
                                              <p:pRg st="11" end="11"/>
                                            </p:txEl>
                                          </p:spTgt>
                                        </p:tgtEl>
                                        <p:attrNameLst>
                                          <p:attrName>ppt_x</p:attrName>
                                        </p:attrNameLst>
                                      </p:cBhvr>
                                      <p:tavLst>
                                        <p:tav tm="0">
                                          <p:val>
                                            <p:strVal val="#ppt_x"/>
                                          </p:val>
                                        </p:tav>
                                        <p:tav tm="100000">
                                          <p:val>
                                            <p:strVal val="#ppt_x"/>
                                          </p:val>
                                        </p:tav>
                                      </p:tavLst>
                                    </p:anim>
                                    <p:anim calcmode="lin" valueType="num">
                                      <p:cBhvr>
                                        <p:cTn id="61" dur="1000" fill="hold"/>
                                        <p:tgtEl>
                                          <p:spTgt spid="1659">
                                            <p:txEl>
                                              <p:pRg st="11" end="11"/>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659">
                                            <p:txEl>
                                              <p:pRg st="12" end="12"/>
                                            </p:txEl>
                                          </p:spTgt>
                                        </p:tgtEl>
                                        <p:attrNameLst>
                                          <p:attrName>style.visibility</p:attrName>
                                        </p:attrNameLst>
                                      </p:cBhvr>
                                      <p:to>
                                        <p:strVal val="visible"/>
                                      </p:to>
                                    </p:set>
                                    <p:animEffect transition="in" filter="fade">
                                      <p:cBhvr>
                                        <p:cTn id="64" dur="1000"/>
                                        <p:tgtEl>
                                          <p:spTgt spid="1659">
                                            <p:txEl>
                                              <p:pRg st="12" end="12"/>
                                            </p:txEl>
                                          </p:spTgt>
                                        </p:tgtEl>
                                      </p:cBhvr>
                                    </p:animEffect>
                                    <p:anim calcmode="lin" valueType="num">
                                      <p:cBhvr>
                                        <p:cTn id="65" dur="1000" fill="hold"/>
                                        <p:tgtEl>
                                          <p:spTgt spid="1659">
                                            <p:txEl>
                                              <p:pRg st="12" end="12"/>
                                            </p:txEl>
                                          </p:spTgt>
                                        </p:tgtEl>
                                        <p:attrNameLst>
                                          <p:attrName>ppt_x</p:attrName>
                                        </p:attrNameLst>
                                      </p:cBhvr>
                                      <p:tavLst>
                                        <p:tav tm="0">
                                          <p:val>
                                            <p:strVal val="#ppt_x"/>
                                          </p:val>
                                        </p:tav>
                                        <p:tav tm="100000">
                                          <p:val>
                                            <p:strVal val="#ppt_x"/>
                                          </p:val>
                                        </p:tav>
                                      </p:tavLst>
                                    </p:anim>
                                    <p:anim calcmode="lin" valueType="num">
                                      <p:cBhvr>
                                        <p:cTn id="66" dur="1000" fill="hold"/>
                                        <p:tgtEl>
                                          <p:spTgt spid="1659">
                                            <p:txEl>
                                              <p:pRg st="12" end="12"/>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659">
                                            <p:txEl>
                                              <p:pRg st="13" end="13"/>
                                            </p:txEl>
                                          </p:spTgt>
                                        </p:tgtEl>
                                        <p:attrNameLst>
                                          <p:attrName>style.visibility</p:attrName>
                                        </p:attrNameLst>
                                      </p:cBhvr>
                                      <p:to>
                                        <p:strVal val="visible"/>
                                      </p:to>
                                    </p:set>
                                    <p:animEffect transition="in" filter="fade">
                                      <p:cBhvr>
                                        <p:cTn id="69" dur="1000"/>
                                        <p:tgtEl>
                                          <p:spTgt spid="1659">
                                            <p:txEl>
                                              <p:pRg st="13" end="13"/>
                                            </p:txEl>
                                          </p:spTgt>
                                        </p:tgtEl>
                                      </p:cBhvr>
                                    </p:animEffect>
                                    <p:anim calcmode="lin" valueType="num">
                                      <p:cBhvr>
                                        <p:cTn id="70" dur="1000" fill="hold"/>
                                        <p:tgtEl>
                                          <p:spTgt spid="1659">
                                            <p:txEl>
                                              <p:pRg st="13" end="13"/>
                                            </p:txEl>
                                          </p:spTgt>
                                        </p:tgtEl>
                                        <p:attrNameLst>
                                          <p:attrName>ppt_x</p:attrName>
                                        </p:attrNameLst>
                                      </p:cBhvr>
                                      <p:tavLst>
                                        <p:tav tm="0">
                                          <p:val>
                                            <p:strVal val="#ppt_x"/>
                                          </p:val>
                                        </p:tav>
                                        <p:tav tm="100000">
                                          <p:val>
                                            <p:strVal val="#ppt_x"/>
                                          </p:val>
                                        </p:tav>
                                      </p:tavLst>
                                    </p:anim>
                                    <p:anim calcmode="lin" valueType="num">
                                      <p:cBhvr>
                                        <p:cTn id="71" dur="1000" fill="hold"/>
                                        <p:tgtEl>
                                          <p:spTgt spid="1659">
                                            <p:txEl>
                                              <p:pRg st="13" end="13"/>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659">
                                            <p:txEl>
                                              <p:pRg st="14" end="14"/>
                                            </p:txEl>
                                          </p:spTgt>
                                        </p:tgtEl>
                                        <p:attrNameLst>
                                          <p:attrName>style.visibility</p:attrName>
                                        </p:attrNameLst>
                                      </p:cBhvr>
                                      <p:to>
                                        <p:strVal val="visible"/>
                                      </p:to>
                                    </p:set>
                                    <p:animEffect transition="in" filter="fade">
                                      <p:cBhvr>
                                        <p:cTn id="74" dur="1000"/>
                                        <p:tgtEl>
                                          <p:spTgt spid="1659">
                                            <p:txEl>
                                              <p:pRg st="14" end="14"/>
                                            </p:txEl>
                                          </p:spTgt>
                                        </p:tgtEl>
                                      </p:cBhvr>
                                    </p:animEffect>
                                    <p:anim calcmode="lin" valueType="num">
                                      <p:cBhvr>
                                        <p:cTn id="75" dur="1000" fill="hold"/>
                                        <p:tgtEl>
                                          <p:spTgt spid="1659">
                                            <p:txEl>
                                              <p:pRg st="14" end="14"/>
                                            </p:txEl>
                                          </p:spTgt>
                                        </p:tgtEl>
                                        <p:attrNameLst>
                                          <p:attrName>ppt_x</p:attrName>
                                        </p:attrNameLst>
                                      </p:cBhvr>
                                      <p:tavLst>
                                        <p:tav tm="0">
                                          <p:val>
                                            <p:strVal val="#ppt_x"/>
                                          </p:val>
                                        </p:tav>
                                        <p:tav tm="100000">
                                          <p:val>
                                            <p:strVal val="#ppt_x"/>
                                          </p:val>
                                        </p:tav>
                                      </p:tavLst>
                                    </p:anim>
                                    <p:anim calcmode="lin" valueType="num">
                                      <p:cBhvr>
                                        <p:cTn id="76" dur="1000" fill="hold"/>
                                        <p:tgtEl>
                                          <p:spTgt spid="1659">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8" name="Google Shape;1668;p86"/>
          <p:cNvSpPr txBox="1"/>
          <p:nvPr/>
        </p:nvSpPr>
        <p:spPr>
          <a:xfrm>
            <a:off x="224979" y="788088"/>
            <a:ext cx="11806237"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Many times we would like to perform business specific checks in our application, The rap framework is only responsible to perform CURDQ operations. It does not know what are all the business rules applies to our code.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If we return FAILED and MESSAGE then the RAP will terminate the update/create and shows the message to the user on Fiori App.</a:t>
            </a:r>
            <a:endParaRPr sz="1800" dirty="0">
              <a:solidFill>
                <a:schemeClr val="dk1"/>
              </a:solidFill>
              <a:latin typeface="Calibri"/>
              <a:ea typeface="Calibri"/>
              <a:cs typeface="Calibri"/>
              <a:sym typeface="Calibri"/>
            </a:endParaRPr>
          </a:p>
        </p:txBody>
      </p:sp>
      <p:sp>
        <p:nvSpPr>
          <p:cNvPr id="1669" name="Google Shape;1669;p8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Validations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EE2CAE1-4B3D-9F98-4DB1-2E20D9B3A9FD}"/>
                  </a:ext>
                </a:extLst>
              </p14:cNvPr>
              <p14:cNvContentPartPr/>
              <p14:nvPr/>
            </p14:nvContentPartPr>
            <p14:xfrm>
              <a:off x="1490504" y="1629282"/>
              <a:ext cx="457920" cy="20880"/>
            </p14:xfrm>
          </p:contentPart>
        </mc:Choice>
        <mc:Fallback xmlns="">
          <p:pic>
            <p:nvPicPr>
              <p:cNvPr id="2" name="Ink 1">
                <a:extLst>
                  <a:ext uri="{FF2B5EF4-FFF2-40B4-BE49-F238E27FC236}">
                    <a16:creationId xmlns:a16="http://schemas.microsoft.com/office/drawing/2014/main" id="{DEE2CAE1-4B3D-9F98-4DB1-2E20D9B3A9FD}"/>
                  </a:ext>
                </a:extLst>
              </p:cNvPr>
              <p:cNvPicPr/>
              <p:nvPr/>
            </p:nvPicPr>
            <p:blipFill>
              <a:blip r:embed="rId5"/>
              <a:stretch>
                <a:fillRect/>
              </a:stretch>
            </p:blipFill>
            <p:spPr>
              <a:xfrm>
                <a:off x="1481864" y="1620282"/>
                <a:ext cx="4755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34C729AD-CE43-2989-646C-21572D35B91F}"/>
                  </a:ext>
                </a:extLst>
              </p14:cNvPr>
              <p14:cNvContentPartPr/>
              <p14:nvPr/>
            </p14:nvContentPartPr>
            <p14:xfrm>
              <a:off x="3021224" y="1689402"/>
              <a:ext cx="384120" cy="7200"/>
            </p14:xfrm>
          </p:contentPart>
        </mc:Choice>
        <mc:Fallback xmlns="">
          <p:pic>
            <p:nvPicPr>
              <p:cNvPr id="3" name="Ink 2">
                <a:extLst>
                  <a:ext uri="{FF2B5EF4-FFF2-40B4-BE49-F238E27FC236}">
                    <a16:creationId xmlns:a16="http://schemas.microsoft.com/office/drawing/2014/main" id="{34C729AD-CE43-2989-646C-21572D35B91F}"/>
                  </a:ext>
                </a:extLst>
              </p:cNvPr>
              <p:cNvPicPr/>
              <p:nvPr/>
            </p:nvPicPr>
            <p:blipFill>
              <a:blip r:embed="rId7"/>
              <a:stretch>
                <a:fillRect/>
              </a:stretch>
            </p:blipFill>
            <p:spPr>
              <a:xfrm>
                <a:off x="3012584" y="1680402"/>
                <a:ext cx="401760" cy="248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68">
                                            <p:txEl>
                                              <p:pRg st="0" end="0"/>
                                            </p:txEl>
                                          </p:spTgt>
                                        </p:tgtEl>
                                        <p:attrNameLst>
                                          <p:attrName>style.visibility</p:attrName>
                                        </p:attrNameLst>
                                      </p:cBhvr>
                                      <p:to>
                                        <p:strVal val="visible"/>
                                      </p:to>
                                    </p:set>
                                    <p:animEffect transition="in" filter="fade">
                                      <p:cBhvr>
                                        <p:cTn id="7" dur="1000"/>
                                        <p:tgtEl>
                                          <p:spTgt spid="1668">
                                            <p:txEl>
                                              <p:pRg st="0" end="0"/>
                                            </p:txEl>
                                          </p:spTgt>
                                        </p:tgtEl>
                                      </p:cBhvr>
                                    </p:animEffect>
                                    <p:anim calcmode="lin" valueType="num">
                                      <p:cBhvr>
                                        <p:cTn id="8" dur="1000" fill="hold"/>
                                        <p:tgtEl>
                                          <p:spTgt spid="166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6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68">
                                            <p:txEl>
                                              <p:pRg st="1" end="1"/>
                                            </p:txEl>
                                          </p:spTgt>
                                        </p:tgtEl>
                                        <p:attrNameLst>
                                          <p:attrName>style.visibility</p:attrName>
                                        </p:attrNameLst>
                                      </p:cBhvr>
                                      <p:to>
                                        <p:strVal val="visible"/>
                                      </p:to>
                                    </p:set>
                                    <p:animEffect transition="in" filter="fade">
                                      <p:cBhvr>
                                        <p:cTn id="12" dur="1000"/>
                                        <p:tgtEl>
                                          <p:spTgt spid="1668">
                                            <p:txEl>
                                              <p:pRg st="1" end="1"/>
                                            </p:txEl>
                                          </p:spTgt>
                                        </p:tgtEl>
                                      </p:cBhvr>
                                    </p:animEffect>
                                    <p:anim calcmode="lin" valueType="num">
                                      <p:cBhvr>
                                        <p:cTn id="13" dur="1000" fill="hold"/>
                                        <p:tgtEl>
                                          <p:spTgt spid="166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6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a:t>
            </a:r>
            <a:r>
              <a:rPr lang="en-US" sz="5400" b="1" dirty="0">
                <a:solidFill>
                  <a:srgbClr val="75C042"/>
                </a:solidFill>
                <a:latin typeface="Segoe UI" panose="020B0502040204020203" pitchFamily="34" charset="0"/>
                <a:ea typeface="Calibri Light" charset="0"/>
                <a:cs typeface="Segoe UI" panose="020B0502040204020203" pitchFamily="34" charset="0"/>
              </a:rPr>
              <a:t>10</a:t>
            </a:r>
            <a:endPar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endParaRP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Actions</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Determination</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Validation</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Side Effect</a:t>
            </a: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pic>
        <p:nvPicPr>
          <p:cNvPr id="6" name="Google Shape;1332;p59" descr="A green circle with a white tick in it&#10;&#10;Description automatically generated">
            <a:extLst>
              <a:ext uri="{FF2B5EF4-FFF2-40B4-BE49-F238E27FC236}">
                <a16:creationId xmlns:a16="http://schemas.microsoft.com/office/drawing/2014/main" id="{74FA3B13-9907-233F-652F-0FFD3CFE4D3F}"/>
              </a:ext>
            </a:extLst>
          </p:cNvPr>
          <p:cNvPicPr preferRelativeResize="0"/>
          <p:nvPr/>
        </p:nvPicPr>
        <p:blipFill rotWithShape="1">
          <a:blip r:embed="rId3">
            <a:alphaModFix/>
          </a:blip>
          <a:srcRect/>
          <a:stretch/>
        </p:blipFill>
        <p:spPr>
          <a:xfrm>
            <a:off x="4209625" y="3355639"/>
            <a:ext cx="457206" cy="457206"/>
          </a:xfrm>
          <a:prstGeom prst="rect">
            <a:avLst/>
          </a:prstGeom>
          <a:noFill/>
          <a:ln>
            <a:noFill/>
          </a:ln>
        </p:spPr>
      </p:pic>
      <p:pic>
        <p:nvPicPr>
          <p:cNvPr id="7" name="Google Shape;1332;p59" descr="A green circle with a white tick in it&#10;&#10;Description automatically generated">
            <a:extLst>
              <a:ext uri="{FF2B5EF4-FFF2-40B4-BE49-F238E27FC236}">
                <a16:creationId xmlns:a16="http://schemas.microsoft.com/office/drawing/2014/main" id="{0B39C809-E3E3-66C0-BF73-D93A753A9933}"/>
              </a:ext>
            </a:extLst>
          </p:cNvPr>
          <p:cNvPicPr preferRelativeResize="0"/>
          <p:nvPr/>
        </p:nvPicPr>
        <p:blipFill rotWithShape="1">
          <a:blip r:embed="rId3">
            <a:alphaModFix/>
          </a:blip>
          <a:srcRect/>
          <a:stretch/>
        </p:blipFill>
        <p:spPr>
          <a:xfrm>
            <a:off x="227548" y="3355639"/>
            <a:ext cx="457206" cy="4572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5</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4524315"/>
          </a:xfrm>
          <a:prstGeom prst="rect">
            <a:avLst/>
          </a:prstGeom>
          <a:noFill/>
        </p:spPr>
        <p:txBody>
          <a:bodyPr wrap="square" rtlCol="0">
            <a:spAutoFit/>
          </a:bodyPr>
          <a:lstStyle/>
          <a:p>
            <a:r>
              <a:rPr lang="en-US" sz="1800" dirty="0"/>
              <a:t>In the context of RAP, an action is a non-standard operation that change the data of a BO instance or create new BO instances. They are self implemented operations. There are two main categories of data actions can be implemented in RAP:</a:t>
            </a:r>
          </a:p>
          <a:p>
            <a:endParaRPr lang="en-US" sz="1800" dirty="0"/>
          </a:p>
          <a:p>
            <a:r>
              <a:rPr lang="en-US" sz="1800" b="1" dirty="0"/>
              <a:t>Non factory action: </a:t>
            </a:r>
            <a:r>
              <a:rPr lang="en-US" sz="1800" dirty="0"/>
              <a:t>Defines a RAP action which offers the non-standard behavior and implement custom logic in handler with MODIFY clause. A non factory action can be of 2 sub types (</a:t>
            </a:r>
            <a:r>
              <a:rPr lang="en-US" sz="1800" b="1" dirty="0"/>
              <a:t>change a property of a record)</a:t>
            </a:r>
            <a:endParaRPr lang="en-US" sz="1800" dirty="0"/>
          </a:p>
          <a:p>
            <a:pPr marL="342900" indent="-342900">
              <a:buAutoNum type="alphaLcPeriod"/>
            </a:pPr>
            <a:r>
              <a:rPr lang="en-US" sz="1800" b="1" dirty="0"/>
              <a:t>Static – </a:t>
            </a:r>
            <a:r>
              <a:rPr lang="en-US" sz="1800" dirty="0"/>
              <a:t>they are not bound to any instance, they are generic and can be applied to all instances, like we want to change the booking fees for all travel request as fix price during promotion period.</a:t>
            </a:r>
          </a:p>
          <a:p>
            <a:pPr marL="342900" indent="-342900">
              <a:buAutoNum type="alphaLcPeriod"/>
            </a:pPr>
            <a:r>
              <a:rPr lang="en-US" sz="1800" b="1" dirty="0"/>
              <a:t>Instance – </a:t>
            </a:r>
            <a:r>
              <a:rPr lang="en-US" sz="1800" dirty="0"/>
              <a:t>An action that, by default relates to a BO RAP entity instance and changes the state of BO instance. E.g. like approve or reject a travel request where user choose a instance which they want to work with.</a:t>
            </a:r>
          </a:p>
          <a:p>
            <a:pPr marL="342900" indent="-342900">
              <a:buAutoNum type="alphaLcPeriod"/>
            </a:pPr>
            <a:endParaRPr lang="en-US" sz="1800" b="1" dirty="0"/>
          </a:p>
          <a:p>
            <a:r>
              <a:rPr lang="en-US" sz="1800" b="1" dirty="0"/>
              <a:t>Factory Action – </a:t>
            </a:r>
            <a:r>
              <a:rPr lang="en-US" sz="1800" dirty="0"/>
              <a:t>A factory action used to </a:t>
            </a:r>
            <a:r>
              <a:rPr lang="en-US" sz="1800" b="1" dirty="0"/>
              <a:t>create</a:t>
            </a:r>
            <a:r>
              <a:rPr lang="en-US" sz="1800" dirty="0"/>
              <a:t> new BO instances. A factory action can be instance-bound (default) or static.</a:t>
            </a:r>
            <a:endParaRPr lang="en-IN" sz="1800" dirty="0"/>
          </a:p>
          <a:p>
            <a:pPr marL="342900" indent="-342900">
              <a:buAutoNum type="alphaLcPeriod"/>
            </a:pPr>
            <a:r>
              <a:rPr lang="en-IN" sz="1800" dirty="0"/>
              <a:t>Instance – that copy specific values of an instance and create new instances based on copied data</a:t>
            </a:r>
          </a:p>
          <a:p>
            <a:pPr marL="342900" indent="-342900">
              <a:buAutoNum type="alphaLcPeriod"/>
            </a:pPr>
            <a:r>
              <a:rPr lang="en-IN" sz="1800" dirty="0"/>
              <a:t>Static – can be used to create instances with prefilled default values</a:t>
            </a:r>
          </a:p>
          <a:p>
            <a:endParaRPr lang="en-US"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Data Actions in RAP</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01519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9" name="Ink 78">
                <a:extLst>
                  <a:ext uri="{FF2B5EF4-FFF2-40B4-BE49-F238E27FC236}">
                    <a16:creationId xmlns:a16="http://schemas.microsoft.com/office/drawing/2014/main" id="{F6CE49D1-31E9-7A2C-4B95-ED22544C8CC3}"/>
                  </a:ext>
                </a:extLst>
              </p14:cNvPr>
              <p14:cNvContentPartPr/>
              <p14:nvPr/>
            </p14:nvContentPartPr>
            <p14:xfrm>
              <a:off x="1604264" y="834762"/>
              <a:ext cx="928440" cy="465840"/>
            </p14:xfrm>
          </p:contentPart>
        </mc:Choice>
        <mc:Fallback xmlns="">
          <p:pic>
            <p:nvPicPr>
              <p:cNvPr id="79" name="Ink 78">
                <a:extLst>
                  <a:ext uri="{FF2B5EF4-FFF2-40B4-BE49-F238E27FC236}">
                    <a16:creationId xmlns:a16="http://schemas.microsoft.com/office/drawing/2014/main" id="{F6CE49D1-31E9-7A2C-4B95-ED22544C8CC3}"/>
                  </a:ext>
                </a:extLst>
              </p:cNvPr>
              <p:cNvPicPr/>
              <p:nvPr/>
            </p:nvPicPr>
            <p:blipFill>
              <a:blip r:embed="rId3"/>
              <a:stretch>
                <a:fillRect/>
              </a:stretch>
            </p:blipFill>
            <p:spPr>
              <a:xfrm>
                <a:off x="1595624" y="825762"/>
                <a:ext cx="94608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5" name="Ink 164">
                <a:extLst>
                  <a:ext uri="{FF2B5EF4-FFF2-40B4-BE49-F238E27FC236}">
                    <a16:creationId xmlns:a16="http://schemas.microsoft.com/office/drawing/2014/main" id="{11FE88A1-3A7B-5967-FC02-728426367E51}"/>
                  </a:ext>
                </a:extLst>
              </p14:cNvPr>
              <p14:cNvContentPartPr/>
              <p14:nvPr/>
            </p14:nvContentPartPr>
            <p14:xfrm>
              <a:off x="3861104" y="3238842"/>
              <a:ext cx="458280" cy="1809360"/>
            </p14:xfrm>
          </p:contentPart>
        </mc:Choice>
        <mc:Fallback xmlns="">
          <p:pic>
            <p:nvPicPr>
              <p:cNvPr id="165" name="Ink 164">
                <a:extLst>
                  <a:ext uri="{FF2B5EF4-FFF2-40B4-BE49-F238E27FC236}">
                    <a16:creationId xmlns:a16="http://schemas.microsoft.com/office/drawing/2014/main" id="{11FE88A1-3A7B-5967-FC02-728426367E51}"/>
                  </a:ext>
                </a:extLst>
              </p:cNvPr>
              <p:cNvPicPr/>
              <p:nvPr/>
            </p:nvPicPr>
            <p:blipFill>
              <a:blip r:embed="rId5"/>
              <a:stretch>
                <a:fillRect/>
              </a:stretch>
            </p:blipFill>
            <p:spPr>
              <a:xfrm>
                <a:off x="3852464" y="3229842"/>
                <a:ext cx="475920" cy="1827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01" name="Ink 600">
                <a:extLst>
                  <a:ext uri="{FF2B5EF4-FFF2-40B4-BE49-F238E27FC236}">
                    <a16:creationId xmlns:a16="http://schemas.microsoft.com/office/drawing/2014/main" id="{902EAD93-90F4-F848-90F9-762B34E83CD7}"/>
                  </a:ext>
                </a:extLst>
              </p14:cNvPr>
              <p14:cNvContentPartPr/>
              <p14:nvPr/>
            </p14:nvContentPartPr>
            <p14:xfrm>
              <a:off x="3458624" y="3637722"/>
              <a:ext cx="637560" cy="1492200"/>
            </p14:xfrm>
          </p:contentPart>
        </mc:Choice>
        <mc:Fallback xmlns="">
          <p:pic>
            <p:nvPicPr>
              <p:cNvPr id="601" name="Ink 600">
                <a:extLst>
                  <a:ext uri="{FF2B5EF4-FFF2-40B4-BE49-F238E27FC236}">
                    <a16:creationId xmlns:a16="http://schemas.microsoft.com/office/drawing/2014/main" id="{902EAD93-90F4-F848-90F9-762B34E83CD7}"/>
                  </a:ext>
                </a:extLst>
              </p:cNvPr>
              <p:cNvPicPr/>
              <p:nvPr/>
            </p:nvPicPr>
            <p:blipFill>
              <a:blip r:embed="rId7"/>
              <a:stretch>
                <a:fillRect/>
              </a:stretch>
            </p:blipFill>
            <p:spPr>
              <a:xfrm>
                <a:off x="3449984" y="3628722"/>
                <a:ext cx="655200" cy="1509840"/>
              </a:xfrm>
              <a:prstGeom prst="rect">
                <a:avLst/>
              </a:prstGeom>
            </p:spPr>
          </p:pic>
        </mc:Fallback>
      </mc:AlternateContent>
      <p:grpSp>
        <p:nvGrpSpPr>
          <p:cNvPr id="604" name="Group 603">
            <a:extLst>
              <a:ext uri="{FF2B5EF4-FFF2-40B4-BE49-F238E27FC236}">
                <a16:creationId xmlns:a16="http://schemas.microsoft.com/office/drawing/2014/main" id="{5C8B49F7-FFBC-3255-3D93-B8F6CCAD0EEB}"/>
              </a:ext>
            </a:extLst>
          </p:cNvPr>
          <p:cNvGrpSpPr/>
          <p:nvPr/>
        </p:nvGrpSpPr>
        <p:grpSpPr>
          <a:xfrm>
            <a:off x="118184" y="78762"/>
            <a:ext cx="13139640" cy="7269840"/>
            <a:chOff x="118184" y="78762"/>
            <a:chExt cx="13139640" cy="7269840"/>
          </a:xfrm>
        </p:grpSpPr>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20062715-93BD-E078-2CEB-7BAA5DBB80D5}"/>
                    </a:ext>
                  </a:extLst>
                </p14:cNvPr>
                <p14:cNvContentPartPr/>
                <p14:nvPr/>
              </p14:nvContentPartPr>
              <p14:xfrm>
                <a:off x="1112144" y="298362"/>
                <a:ext cx="164520" cy="232560"/>
              </p14:xfrm>
            </p:contentPart>
          </mc:Choice>
          <mc:Fallback xmlns="">
            <p:pic>
              <p:nvPicPr>
                <p:cNvPr id="6" name="Ink 5">
                  <a:extLst>
                    <a:ext uri="{FF2B5EF4-FFF2-40B4-BE49-F238E27FC236}">
                      <a16:creationId xmlns:a16="http://schemas.microsoft.com/office/drawing/2014/main" id="{20062715-93BD-E078-2CEB-7BAA5DBB80D5}"/>
                    </a:ext>
                  </a:extLst>
                </p:cNvPr>
                <p:cNvPicPr/>
                <p:nvPr/>
              </p:nvPicPr>
              <p:blipFill>
                <a:blip r:embed="rId9"/>
                <a:stretch>
                  <a:fillRect/>
                </a:stretch>
              </p:blipFill>
              <p:spPr>
                <a:xfrm>
                  <a:off x="1103504" y="289722"/>
                  <a:ext cx="1821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1B7490FA-BADD-8309-DFE2-3B464B65404D}"/>
                    </a:ext>
                  </a:extLst>
                </p14:cNvPr>
                <p14:cNvContentPartPr/>
                <p14:nvPr/>
              </p14:nvContentPartPr>
              <p14:xfrm>
                <a:off x="1331024" y="410322"/>
                <a:ext cx="136080" cy="160920"/>
              </p14:xfrm>
            </p:contentPart>
          </mc:Choice>
          <mc:Fallback xmlns="">
            <p:pic>
              <p:nvPicPr>
                <p:cNvPr id="7" name="Ink 6">
                  <a:extLst>
                    <a:ext uri="{FF2B5EF4-FFF2-40B4-BE49-F238E27FC236}">
                      <a16:creationId xmlns:a16="http://schemas.microsoft.com/office/drawing/2014/main" id="{1B7490FA-BADD-8309-DFE2-3B464B65404D}"/>
                    </a:ext>
                  </a:extLst>
                </p:cNvPr>
                <p:cNvPicPr/>
                <p:nvPr/>
              </p:nvPicPr>
              <p:blipFill>
                <a:blip r:embed="rId11"/>
                <a:stretch>
                  <a:fillRect/>
                </a:stretch>
              </p:blipFill>
              <p:spPr>
                <a:xfrm>
                  <a:off x="1322384" y="401322"/>
                  <a:ext cx="1537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64F909E1-75FD-AAE1-9A13-4D5244E14047}"/>
                    </a:ext>
                  </a:extLst>
                </p14:cNvPr>
                <p14:cNvContentPartPr/>
                <p14:nvPr/>
              </p14:nvContentPartPr>
              <p14:xfrm>
                <a:off x="1510664" y="330762"/>
                <a:ext cx="83520" cy="237240"/>
              </p14:xfrm>
            </p:contentPart>
          </mc:Choice>
          <mc:Fallback xmlns="">
            <p:pic>
              <p:nvPicPr>
                <p:cNvPr id="8" name="Ink 7">
                  <a:extLst>
                    <a:ext uri="{FF2B5EF4-FFF2-40B4-BE49-F238E27FC236}">
                      <a16:creationId xmlns:a16="http://schemas.microsoft.com/office/drawing/2014/main" id="{64F909E1-75FD-AAE1-9A13-4D5244E14047}"/>
                    </a:ext>
                  </a:extLst>
                </p:cNvPr>
                <p:cNvPicPr/>
                <p:nvPr/>
              </p:nvPicPr>
              <p:blipFill>
                <a:blip r:embed="rId13"/>
                <a:stretch>
                  <a:fillRect/>
                </a:stretch>
              </p:blipFill>
              <p:spPr>
                <a:xfrm>
                  <a:off x="1501664" y="322122"/>
                  <a:ext cx="1011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166CE353-9EC2-735A-CB13-75F428AEC1AC}"/>
                    </a:ext>
                  </a:extLst>
                </p14:cNvPr>
                <p14:cNvContentPartPr/>
                <p14:nvPr/>
              </p14:nvContentPartPr>
              <p14:xfrm>
                <a:off x="1663304" y="397362"/>
                <a:ext cx="119880" cy="146520"/>
              </p14:xfrm>
            </p:contentPart>
          </mc:Choice>
          <mc:Fallback xmlns="">
            <p:pic>
              <p:nvPicPr>
                <p:cNvPr id="9" name="Ink 8">
                  <a:extLst>
                    <a:ext uri="{FF2B5EF4-FFF2-40B4-BE49-F238E27FC236}">
                      <a16:creationId xmlns:a16="http://schemas.microsoft.com/office/drawing/2014/main" id="{166CE353-9EC2-735A-CB13-75F428AEC1AC}"/>
                    </a:ext>
                  </a:extLst>
                </p:cNvPr>
                <p:cNvPicPr/>
                <p:nvPr/>
              </p:nvPicPr>
              <p:blipFill>
                <a:blip r:embed="rId15"/>
                <a:stretch>
                  <a:fillRect/>
                </a:stretch>
              </p:blipFill>
              <p:spPr>
                <a:xfrm>
                  <a:off x="1654304" y="388362"/>
                  <a:ext cx="1375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5C354648-7729-247C-3C04-36907955C5DF}"/>
                    </a:ext>
                  </a:extLst>
                </p14:cNvPr>
                <p14:cNvContentPartPr/>
                <p14:nvPr/>
              </p14:nvContentPartPr>
              <p14:xfrm>
                <a:off x="1841144" y="304482"/>
                <a:ext cx="212760" cy="250560"/>
              </p14:xfrm>
            </p:contentPart>
          </mc:Choice>
          <mc:Fallback xmlns="">
            <p:pic>
              <p:nvPicPr>
                <p:cNvPr id="10" name="Ink 9">
                  <a:extLst>
                    <a:ext uri="{FF2B5EF4-FFF2-40B4-BE49-F238E27FC236}">
                      <a16:creationId xmlns:a16="http://schemas.microsoft.com/office/drawing/2014/main" id="{5C354648-7729-247C-3C04-36907955C5DF}"/>
                    </a:ext>
                  </a:extLst>
                </p:cNvPr>
                <p:cNvPicPr/>
                <p:nvPr/>
              </p:nvPicPr>
              <p:blipFill>
                <a:blip r:embed="rId17"/>
                <a:stretch>
                  <a:fillRect/>
                </a:stretch>
              </p:blipFill>
              <p:spPr>
                <a:xfrm>
                  <a:off x="1832144" y="295482"/>
                  <a:ext cx="2304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332BBEF7-7ED4-0292-DE45-A9232F4903D7}"/>
                    </a:ext>
                  </a:extLst>
                </p14:cNvPr>
                <p14:cNvContentPartPr/>
                <p14:nvPr/>
              </p14:nvContentPartPr>
              <p14:xfrm>
                <a:off x="2021864" y="404922"/>
                <a:ext cx="68760" cy="12960"/>
              </p14:xfrm>
            </p:contentPart>
          </mc:Choice>
          <mc:Fallback xmlns="">
            <p:pic>
              <p:nvPicPr>
                <p:cNvPr id="11" name="Ink 10">
                  <a:extLst>
                    <a:ext uri="{FF2B5EF4-FFF2-40B4-BE49-F238E27FC236}">
                      <a16:creationId xmlns:a16="http://schemas.microsoft.com/office/drawing/2014/main" id="{332BBEF7-7ED4-0292-DE45-A9232F4903D7}"/>
                    </a:ext>
                  </a:extLst>
                </p:cNvPr>
                <p:cNvPicPr/>
                <p:nvPr/>
              </p:nvPicPr>
              <p:blipFill>
                <a:blip r:embed="rId19"/>
                <a:stretch>
                  <a:fillRect/>
                </a:stretch>
              </p:blipFill>
              <p:spPr>
                <a:xfrm>
                  <a:off x="2012864" y="395922"/>
                  <a:ext cx="864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38001E58-9224-6688-D3CA-10FBAA76394B}"/>
                    </a:ext>
                  </a:extLst>
                </p14:cNvPr>
                <p14:cNvContentPartPr/>
                <p14:nvPr/>
              </p14:nvContentPartPr>
              <p14:xfrm>
                <a:off x="2348384" y="315282"/>
                <a:ext cx="182520" cy="239040"/>
              </p14:xfrm>
            </p:contentPart>
          </mc:Choice>
          <mc:Fallback xmlns="">
            <p:pic>
              <p:nvPicPr>
                <p:cNvPr id="12" name="Ink 11">
                  <a:extLst>
                    <a:ext uri="{FF2B5EF4-FFF2-40B4-BE49-F238E27FC236}">
                      <a16:creationId xmlns:a16="http://schemas.microsoft.com/office/drawing/2014/main" id="{38001E58-9224-6688-D3CA-10FBAA76394B}"/>
                    </a:ext>
                  </a:extLst>
                </p:cNvPr>
                <p:cNvPicPr/>
                <p:nvPr/>
              </p:nvPicPr>
              <p:blipFill>
                <a:blip r:embed="rId21"/>
                <a:stretch>
                  <a:fillRect/>
                </a:stretch>
              </p:blipFill>
              <p:spPr>
                <a:xfrm>
                  <a:off x="2339384" y="306282"/>
                  <a:ext cx="2001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5C055C78-DDB3-9B6E-9E74-34ADDA7D663D}"/>
                    </a:ext>
                  </a:extLst>
                </p14:cNvPr>
                <p14:cNvContentPartPr/>
                <p14:nvPr/>
              </p14:nvContentPartPr>
              <p14:xfrm>
                <a:off x="2451704" y="485562"/>
                <a:ext cx="132480" cy="143640"/>
              </p14:xfrm>
            </p:contentPart>
          </mc:Choice>
          <mc:Fallback xmlns="">
            <p:pic>
              <p:nvPicPr>
                <p:cNvPr id="13" name="Ink 12">
                  <a:extLst>
                    <a:ext uri="{FF2B5EF4-FFF2-40B4-BE49-F238E27FC236}">
                      <a16:creationId xmlns:a16="http://schemas.microsoft.com/office/drawing/2014/main" id="{5C055C78-DDB3-9B6E-9E74-34ADDA7D663D}"/>
                    </a:ext>
                  </a:extLst>
                </p:cNvPr>
                <p:cNvPicPr/>
                <p:nvPr/>
              </p:nvPicPr>
              <p:blipFill>
                <a:blip r:embed="rId23"/>
                <a:stretch>
                  <a:fillRect/>
                </a:stretch>
              </p:blipFill>
              <p:spPr>
                <a:xfrm>
                  <a:off x="2442704" y="476562"/>
                  <a:ext cx="150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121496A9-F470-699D-9131-947B40B3FCA1}"/>
                    </a:ext>
                  </a:extLst>
                </p14:cNvPr>
                <p14:cNvContentPartPr/>
                <p14:nvPr/>
              </p14:nvContentPartPr>
              <p14:xfrm>
                <a:off x="2609384" y="391602"/>
                <a:ext cx="146160" cy="157680"/>
              </p14:xfrm>
            </p:contentPart>
          </mc:Choice>
          <mc:Fallback xmlns="">
            <p:pic>
              <p:nvPicPr>
                <p:cNvPr id="14" name="Ink 13">
                  <a:extLst>
                    <a:ext uri="{FF2B5EF4-FFF2-40B4-BE49-F238E27FC236}">
                      <a16:creationId xmlns:a16="http://schemas.microsoft.com/office/drawing/2014/main" id="{121496A9-F470-699D-9131-947B40B3FCA1}"/>
                    </a:ext>
                  </a:extLst>
                </p:cNvPr>
                <p:cNvPicPr/>
                <p:nvPr/>
              </p:nvPicPr>
              <p:blipFill>
                <a:blip r:embed="rId25"/>
                <a:stretch>
                  <a:fillRect/>
                </a:stretch>
              </p:blipFill>
              <p:spPr>
                <a:xfrm>
                  <a:off x="2600744" y="382602"/>
                  <a:ext cx="1638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C76462CE-FA44-4F03-6564-4FF1CD2A0200}"/>
                    </a:ext>
                  </a:extLst>
                </p14:cNvPr>
                <p14:cNvContentPartPr/>
                <p14:nvPr/>
              </p14:nvContentPartPr>
              <p14:xfrm>
                <a:off x="2808104" y="389802"/>
                <a:ext cx="99360" cy="128160"/>
              </p14:xfrm>
            </p:contentPart>
          </mc:Choice>
          <mc:Fallback xmlns="">
            <p:pic>
              <p:nvPicPr>
                <p:cNvPr id="15" name="Ink 14">
                  <a:extLst>
                    <a:ext uri="{FF2B5EF4-FFF2-40B4-BE49-F238E27FC236}">
                      <a16:creationId xmlns:a16="http://schemas.microsoft.com/office/drawing/2014/main" id="{C76462CE-FA44-4F03-6564-4FF1CD2A0200}"/>
                    </a:ext>
                  </a:extLst>
                </p:cNvPr>
                <p:cNvPicPr/>
                <p:nvPr/>
              </p:nvPicPr>
              <p:blipFill>
                <a:blip r:embed="rId27"/>
                <a:stretch>
                  <a:fillRect/>
                </a:stretch>
              </p:blipFill>
              <p:spPr>
                <a:xfrm>
                  <a:off x="2799104" y="380802"/>
                  <a:ext cx="1170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6D7BC29A-C97D-18C5-D5E3-962261E44691}"/>
                    </a:ext>
                  </a:extLst>
                </p14:cNvPr>
                <p14:cNvContentPartPr/>
                <p14:nvPr/>
              </p14:nvContentPartPr>
              <p14:xfrm>
                <a:off x="2952824" y="364242"/>
                <a:ext cx="120960" cy="126000"/>
              </p14:xfrm>
            </p:contentPart>
          </mc:Choice>
          <mc:Fallback xmlns="">
            <p:pic>
              <p:nvPicPr>
                <p:cNvPr id="16" name="Ink 15">
                  <a:extLst>
                    <a:ext uri="{FF2B5EF4-FFF2-40B4-BE49-F238E27FC236}">
                      <a16:creationId xmlns:a16="http://schemas.microsoft.com/office/drawing/2014/main" id="{6D7BC29A-C97D-18C5-D5E3-962261E44691}"/>
                    </a:ext>
                  </a:extLst>
                </p:cNvPr>
                <p:cNvPicPr/>
                <p:nvPr/>
              </p:nvPicPr>
              <p:blipFill>
                <a:blip r:embed="rId29"/>
                <a:stretch>
                  <a:fillRect/>
                </a:stretch>
              </p:blipFill>
              <p:spPr>
                <a:xfrm>
                  <a:off x="2943824" y="355602"/>
                  <a:ext cx="138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56AC7A97-7C38-38A6-2F44-B0438DC321B8}"/>
                    </a:ext>
                  </a:extLst>
                </p14:cNvPr>
                <p14:cNvContentPartPr/>
                <p14:nvPr/>
              </p14:nvContentPartPr>
              <p14:xfrm>
                <a:off x="3127424" y="331122"/>
                <a:ext cx="183600" cy="292680"/>
              </p14:xfrm>
            </p:contentPart>
          </mc:Choice>
          <mc:Fallback xmlns="">
            <p:pic>
              <p:nvPicPr>
                <p:cNvPr id="17" name="Ink 16">
                  <a:extLst>
                    <a:ext uri="{FF2B5EF4-FFF2-40B4-BE49-F238E27FC236}">
                      <a16:creationId xmlns:a16="http://schemas.microsoft.com/office/drawing/2014/main" id="{56AC7A97-7C38-38A6-2F44-B0438DC321B8}"/>
                    </a:ext>
                  </a:extLst>
                </p:cNvPr>
                <p:cNvPicPr/>
                <p:nvPr/>
              </p:nvPicPr>
              <p:blipFill>
                <a:blip r:embed="rId31"/>
                <a:stretch>
                  <a:fillRect/>
                </a:stretch>
              </p:blipFill>
              <p:spPr>
                <a:xfrm>
                  <a:off x="3118424" y="322482"/>
                  <a:ext cx="20124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Ink 17">
                  <a:extLst>
                    <a:ext uri="{FF2B5EF4-FFF2-40B4-BE49-F238E27FC236}">
                      <a16:creationId xmlns:a16="http://schemas.microsoft.com/office/drawing/2014/main" id="{FED340C6-DE87-27F3-8B65-02737A7682E7}"/>
                    </a:ext>
                  </a:extLst>
                </p14:cNvPr>
                <p14:cNvContentPartPr/>
                <p14:nvPr/>
              </p14:nvContentPartPr>
              <p14:xfrm>
                <a:off x="1696064" y="331482"/>
                <a:ext cx="1282320" cy="393480"/>
              </p14:xfrm>
            </p:contentPart>
          </mc:Choice>
          <mc:Fallback xmlns="">
            <p:pic>
              <p:nvPicPr>
                <p:cNvPr id="18" name="Ink 17">
                  <a:extLst>
                    <a:ext uri="{FF2B5EF4-FFF2-40B4-BE49-F238E27FC236}">
                      <a16:creationId xmlns:a16="http://schemas.microsoft.com/office/drawing/2014/main" id="{FED340C6-DE87-27F3-8B65-02737A7682E7}"/>
                    </a:ext>
                  </a:extLst>
                </p:cNvPr>
                <p:cNvPicPr/>
                <p:nvPr/>
              </p:nvPicPr>
              <p:blipFill>
                <a:blip r:embed="rId33"/>
                <a:stretch>
                  <a:fillRect/>
                </a:stretch>
              </p:blipFill>
              <p:spPr>
                <a:xfrm>
                  <a:off x="1687064" y="322842"/>
                  <a:ext cx="129996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Ink 18">
                  <a:extLst>
                    <a:ext uri="{FF2B5EF4-FFF2-40B4-BE49-F238E27FC236}">
                      <a16:creationId xmlns:a16="http://schemas.microsoft.com/office/drawing/2014/main" id="{6F07FDCD-9CC5-5948-5E3E-6E3E1A1A5F2C}"/>
                    </a:ext>
                  </a:extLst>
                </p14:cNvPr>
                <p14:cNvContentPartPr/>
                <p14:nvPr/>
              </p14:nvContentPartPr>
              <p14:xfrm>
                <a:off x="1447304" y="284322"/>
                <a:ext cx="1474920" cy="486360"/>
              </p14:xfrm>
            </p:contentPart>
          </mc:Choice>
          <mc:Fallback xmlns="">
            <p:pic>
              <p:nvPicPr>
                <p:cNvPr id="19" name="Ink 18">
                  <a:extLst>
                    <a:ext uri="{FF2B5EF4-FFF2-40B4-BE49-F238E27FC236}">
                      <a16:creationId xmlns:a16="http://schemas.microsoft.com/office/drawing/2014/main" id="{6F07FDCD-9CC5-5948-5E3E-6E3E1A1A5F2C}"/>
                    </a:ext>
                  </a:extLst>
                </p:cNvPr>
                <p:cNvPicPr/>
                <p:nvPr/>
              </p:nvPicPr>
              <p:blipFill>
                <a:blip r:embed="rId35"/>
                <a:stretch>
                  <a:fillRect/>
                </a:stretch>
              </p:blipFill>
              <p:spPr>
                <a:xfrm>
                  <a:off x="1438304" y="275682"/>
                  <a:ext cx="149256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B5FFEE05-08CA-7FC4-2576-D48C9A535EA7}"/>
                    </a:ext>
                  </a:extLst>
                </p14:cNvPr>
                <p14:cNvContentPartPr/>
                <p14:nvPr/>
              </p14:nvContentPartPr>
              <p14:xfrm>
                <a:off x="3851384" y="259482"/>
                <a:ext cx="205560" cy="284760"/>
              </p14:xfrm>
            </p:contentPart>
          </mc:Choice>
          <mc:Fallback xmlns="">
            <p:pic>
              <p:nvPicPr>
                <p:cNvPr id="21" name="Ink 20">
                  <a:extLst>
                    <a:ext uri="{FF2B5EF4-FFF2-40B4-BE49-F238E27FC236}">
                      <a16:creationId xmlns:a16="http://schemas.microsoft.com/office/drawing/2014/main" id="{B5FFEE05-08CA-7FC4-2576-D48C9A535EA7}"/>
                    </a:ext>
                  </a:extLst>
                </p:cNvPr>
                <p:cNvPicPr/>
                <p:nvPr/>
              </p:nvPicPr>
              <p:blipFill>
                <a:blip r:embed="rId37"/>
                <a:stretch>
                  <a:fillRect/>
                </a:stretch>
              </p:blipFill>
              <p:spPr>
                <a:xfrm>
                  <a:off x="3842744" y="250482"/>
                  <a:ext cx="2232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3C8B3FC6-3CF1-7223-A4AE-D70BE1B55794}"/>
                    </a:ext>
                  </a:extLst>
                </p14:cNvPr>
                <p14:cNvContentPartPr/>
                <p14:nvPr/>
              </p14:nvContentPartPr>
              <p14:xfrm>
                <a:off x="4187264" y="294402"/>
                <a:ext cx="291600" cy="198720"/>
              </p14:xfrm>
            </p:contentPart>
          </mc:Choice>
          <mc:Fallback xmlns="">
            <p:pic>
              <p:nvPicPr>
                <p:cNvPr id="22" name="Ink 21">
                  <a:extLst>
                    <a:ext uri="{FF2B5EF4-FFF2-40B4-BE49-F238E27FC236}">
                      <a16:creationId xmlns:a16="http://schemas.microsoft.com/office/drawing/2014/main" id="{3C8B3FC6-3CF1-7223-A4AE-D70BE1B55794}"/>
                    </a:ext>
                  </a:extLst>
                </p:cNvPr>
                <p:cNvPicPr/>
                <p:nvPr/>
              </p:nvPicPr>
              <p:blipFill>
                <a:blip r:embed="rId39"/>
                <a:stretch>
                  <a:fillRect/>
                </a:stretch>
              </p:blipFill>
              <p:spPr>
                <a:xfrm>
                  <a:off x="4178624" y="285402"/>
                  <a:ext cx="3092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7823048A-F77F-CECF-0A68-4CF75F176246}"/>
                    </a:ext>
                  </a:extLst>
                </p14:cNvPr>
                <p14:cNvContentPartPr/>
                <p14:nvPr/>
              </p14:nvContentPartPr>
              <p14:xfrm>
                <a:off x="4525664" y="272442"/>
                <a:ext cx="164520" cy="228240"/>
              </p14:xfrm>
            </p:contentPart>
          </mc:Choice>
          <mc:Fallback xmlns="">
            <p:pic>
              <p:nvPicPr>
                <p:cNvPr id="23" name="Ink 22">
                  <a:extLst>
                    <a:ext uri="{FF2B5EF4-FFF2-40B4-BE49-F238E27FC236}">
                      <a16:creationId xmlns:a16="http://schemas.microsoft.com/office/drawing/2014/main" id="{7823048A-F77F-CECF-0A68-4CF75F176246}"/>
                    </a:ext>
                  </a:extLst>
                </p:cNvPr>
                <p:cNvPicPr/>
                <p:nvPr/>
              </p:nvPicPr>
              <p:blipFill>
                <a:blip r:embed="rId41"/>
                <a:stretch>
                  <a:fillRect/>
                </a:stretch>
              </p:blipFill>
              <p:spPr>
                <a:xfrm>
                  <a:off x="4516664" y="263442"/>
                  <a:ext cx="182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2" name="Ink 91">
                  <a:extLst>
                    <a:ext uri="{FF2B5EF4-FFF2-40B4-BE49-F238E27FC236}">
                      <a16:creationId xmlns:a16="http://schemas.microsoft.com/office/drawing/2014/main" id="{72C42132-D53E-F9F3-4FDB-22C79F2DF324}"/>
                    </a:ext>
                  </a:extLst>
                </p14:cNvPr>
                <p14:cNvContentPartPr/>
                <p14:nvPr/>
              </p14:nvContentPartPr>
              <p14:xfrm>
                <a:off x="3418664" y="2599842"/>
                <a:ext cx="15480" cy="201240"/>
              </p14:xfrm>
            </p:contentPart>
          </mc:Choice>
          <mc:Fallback xmlns="">
            <p:pic>
              <p:nvPicPr>
                <p:cNvPr id="92" name="Ink 91">
                  <a:extLst>
                    <a:ext uri="{FF2B5EF4-FFF2-40B4-BE49-F238E27FC236}">
                      <a16:creationId xmlns:a16="http://schemas.microsoft.com/office/drawing/2014/main" id="{72C42132-D53E-F9F3-4FDB-22C79F2DF324}"/>
                    </a:ext>
                  </a:extLst>
                </p:cNvPr>
                <p:cNvPicPr/>
                <p:nvPr/>
              </p:nvPicPr>
              <p:blipFill>
                <a:blip r:embed="rId43"/>
                <a:stretch>
                  <a:fillRect/>
                </a:stretch>
              </p:blipFill>
              <p:spPr>
                <a:xfrm>
                  <a:off x="3410024" y="2590842"/>
                  <a:ext cx="331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3" name="Ink 92">
                  <a:extLst>
                    <a:ext uri="{FF2B5EF4-FFF2-40B4-BE49-F238E27FC236}">
                      <a16:creationId xmlns:a16="http://schemas.microsoft.com/office/drawing/2014/main" id="{32B0450B-6D93-E029-6204-B3C68F17F59C}"/>
                    </a:ext>
                  </a:extLst>
                </p14:cNvPr>
                <p14:cNvContentPartPr/>
                <p14:nvPr/>
              </p14:nvContentPartPr>
              <p14:xfrm>
                <a:off x="3564464" y="2641602"/>
                <a:ext cx="122040" cy="111960"/>
              </p14:xfrm>
            </p:contentPart>
          </mc:Choice>
          <mc:Fallback xmlns="">
            <p:pic>
              <p:nvPicPr>
                <p:cNvPr id="93" name="Ink 92">
                  <a:extLst>
                    <a:ext uri="{FF2B5EF4-FFF2-40B4-BE49-F238E27FC236}">
                      <a16:creationId xmlns:a16="http://schemas.microsoft.com/office/drawing/2014/main" id="{32B0450B-6D93-E029-6204-B3C68F17F59C}"/>
                    </a:ext>
                  </a:extLst>
                </p:cNvPr>
                <p:cNvPicPr/>
                <p:nvPr/>
              </p:nvPicPr>
              <p:blipFill>
                <a:blip r:embed="rId45"/>
                <a:stretch>
                  <a:fillRect/>
                </a:stretch>
              </p:blipFill>
              <p:spPr>
                <a:xfrm>
                  <a:off x="3555824" y="2632962"/>
                  <a:ext cx="139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4" name="Ink 93">
                  <a:extLst>
                    <a:ext uri="{FF2B5EF4-FFF2-40B4-BE49-F238E27FC236}">
                      <a16:creationId xmlns:a16="http://schemas.microsoft.com/office/drawing/2014/main" id="{6D332948-C76D-80AA-13F0-2E3B0310720D}"/>
                    </a:ext>
                  </a:extLst>
                </p14:cNvPr>
                <p14:cNvContentPartPr/>
                <p14:nvPr/>
              </p14:nvContentPartPr>
              <p14:xfrm>
                <a:off x="3569144" y="2617122"/>
                <a:ext cx="115200" cy="158400"/>
              </p14:xfrm>
            </p:contentPart>
          </mc:Choice>
          <mc:Fallback xmlns="">
            <p:pic>
              <p:nvPicPr>
                <p:cNvPr id="94" name="Ink 93">
                  <a:extLst>
                    <a:ext uri="{FF2B5EF4-FFF2-40B4-BE49-F238E27FC236}">
                      <a16:creationId xmlns:a16="http://schemas.microsoft.com/office/drawing/2014/main" id="{6D332948-C76D-80AA-13F0-2E3B0310720D}"/>
                    </a:ext>
                  </a:extLst>
                </p:cNvPr>
                <p:cNvPicPr/>
                <p:nvPr/>
              </p:nvPicPr>
              <p:blipFill>
                <a:blip r:embed="rId47"/>
                <a:stretch>
                  <a:fillRect/>
                </a:stretch>
              </p:blipFill>
              <p:spPr>
                <a:xfrm>
                  <a:off x="3560144" y="2608122"/>
                  <a:ext cx="1328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5" name="Ink 94">
                  <a:extLst>
                    <a:ext uri="{FF2B5EF4-FFF2-40B4-BE49-F238E27FC236}">
                      <a16:creationId xmlns:a16="http://schemas.microsoft.com/office/drawing/2014/main" id="{11E6E10C-113B-E8B3-A176-8D2465F0BA76}"/>
                    </a:ext>
                  </a:extLst>
                </p14:cNvPr>
                <p14:cNvContentPartPr/>
                <p14:nvPr/>
              </p14:nvContentPartPr>
              <p14:xfrm>
                <a:off x="3803144" y="2621442"/>
                <a:ext cx="41760" cy="133560"/>
              </p14:xfrm>
            </p:contentPart>
          </mc:Choice>
          <mc:Fallback xmlns="">
            <p:pic>
              <p:nvPicPr>
                <p:cNvPr id="95" name="Ink 94">
                  <a:extLst>
                    <a:ext uri="{FF2B5EF4-FFF2-40B4-BE49-F238E27FC236}">
                      <a16:creationId xmlns:a16="http://schemas.microsoft.com/office/drawing/2014/main" id="{11E6E10C-113B-E8B3-A176-8D2465F0BA76}"/>
                    </a:ext>
                  </a:extLst>
                </p:cNvPr>
                <p:cNvPicPr/>
                <p:nvPr/>
              </p:nvPicPr>
              <p:blipFill>
                <a:blip r:embed="rId49"/>
                <a:stretch>
                  <a:fillRect/>
                </a:stretch>
              </p:blipFill>
              <p:spPr>
                <a:xfrm>
                  <a:off x="3794144" y="2612802"/>
                  <a:ext cx="594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6" name="Ink 95">
                  <a:extLst>
                    <a:ext uri="{FF2B5EF4-FFF2-40B4-BE49-F238E27FC236}">
                      <a16:creationId xmlns:a16="http://schemas.microsoft.com/office/drawing/2014/main" id="{2734AD6C-D764-2C96-FC5C-1A409467ED5E}"/>
                    </a:ext>
                  </a:extLst>
                </p14:cNvPr>
                <p14:cNvContentPartPr/>
                <p14:nvPr/>
              </p14:nvContentPartPr>
              <p14:xfrm>
                <a:off x="3917984" y="2577522"/>
                <a:ext cx="83880" cy="159840"/>
              </p14:xfrm>
            </p:contentPart>
          </mc:Choice>
          <mc:Fallback xmlns="">
            <p:pic>
              <p:nvPicPr>
                <p:cNvPr id="96" name="Ink 95">
                  <a:extLst>
                    <a:ext uri="{FF2B5EF4-FFF2-40B4-BE49-F238E27FC236}">
                      <a16:creationId xmlns:a16="http://schemas.microsoft.com/office/drawing/2014/main" id="{2734AD6C-D764-2C96-FC5C-1A409467ED5E}"/>
                    </a:ext>
                  </a:extLst>
                </p:cNvPr>
                <p:cNvPicPr/>
                <p:nvPr/>
              </p:nvPicPr>
              <p:blipFill>
                <a:blip r:embed="rId51"/>
                <a:stretch>
                  <a:fillRect/>
                </a:stretch>
              </p:blipFill>
              <p:spPr>
                <a:xfrm>
                  <a:off x="3908984" y="2568522"/>
                  <a:ext cx="1015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9" name="Ink 98">
                  <a:extLst>
                    <a:ext uri="{FF2B5EF4-FFF2-40B4-BE49-F238E27FC236}">
                      <a16:creationId xmlns:a16="http://schemas.microsoft.com/office/drawing/2014/main" id="{6F0F6538-6883-AB4E-B11B-7AF3CB0DFD8D}"/>
                    </a:ext>
                  </a:extLst>
                </p14:cNvPr>
                <p14:cNvContentPartPr/>
                <p14:nvPr/>
              </p14:nvContentPartPr>
              <p14:xfrm>
                <a:off x="4050104" y="2643762"/>
                <a:ext cx="78840" cy="113040"/>
              </p14:xfrm>
            </p:contentPart>
          </mc:Choice>
          <mc:Fallback xmlns="">
            <p:pic>
              <p:nvPicPr>
                <p:cNvPr id="99" name="Ink 98">
                  <a:extLst>
                    <a:ext uri="{FF2B5EF4-FFF2-40B4-BE49-F238E27FC236}">
                      <a16:creationId xmlns:a16="http://schemas.microsoft.com/office/drawing/2014/main" id="{6F0F6538-6883-AB4E-B11B-7AF3CB0DFD8D}"/>
                    </a:ext>
                  </a:extLst>
                </p:cNvPr>
                <p:cNvPicPr/>
                <p:nvPr/>
              </p:nvPicPr>
              <p:blipFill>
                <a:blip r:embed="rId53"/>
                <a:stretch>
                  <a:fillRect/>
                </a:stretch>
              </p:blipFill>
              <p:spPr>
                <a:xfrm>
                  <a:off x="4041464" y="2634762"/>
                  <a:ext cx="964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6B9B3BEC-FD89-C649-88F4-5C0F27659172}"/>
                    </a:ext>
                  </a:extLst>
                </p14:cNvPr>
                <p14:cNvContentPartPr/>
                <p14:nvPr/>
              </p14:nvContentPartPr>
              <p14:xfrm>
                <a:off x="4195904" y="2679762"/>
                <a:ext cx="70200" cy="59040"/>
              </p14:xfrm>
            </p:contentPart>
          </mc:Choice>
          <mc:Fallback xmlns="">
            <p:pic>
              <p:nvPicPr>
                <p:cNvPr id="100" name="Ink 99">
                  <a:extLst>
                    <a:ext uri="{FF2B5EF4-FFF2-40B4-BE49-F238E27FC236}">
                      <a16:creationId xmlns:a16="http://schemas.microsoft.com/office/drawing/2014/main" id="{6B9B3BEC-FD89-C649-88F4-5C0F27659172}"/>
                    </a:ext>
                  </a:extLst>
                </p:cNvPr>
                <p:cNvPicPr/>
                <p:nvPr/>
              </p:nvPicPr>
              <p:blipFill>
                <a:blip r:embed="rId55"/>
                <a:stretch>
                  <a:fillRect/>
                </a:stretch>
              </p:blipFill>
              <p:spPr>
                <a:xfrm>
                  <a:off x="4186904" y="2670762"/>
                  <a:ext cx="878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1" name="Ink 100">
                  <a:extLst>
                    <a:ext uri="{FF2B5EF4-FFF2-40B4-BE49-F238E27FC236}">
                      <a16:creationId xmlns:a16="http://schemas.microsoft.com/office/drawing/2014/main" id="{974A999E-3EFD-148B-FE81-72250BB774BC}"/>
                    </a:ext>
                  </a:extLst>
                </p14:cNvPr>
                <p14:cNvContentPartPr/>
                <p14:nvPr/>
              </p14:nvContentPartPr>
              <p14:xfrm>
                <a:off x="4326944" y="2612082"/>
                <a:ext cx="38880" cy="141480"/>
              </p14:xfrm>
            </p:contentPart>
          </mc:Choice>
          <mc:Fallback xmlns="">
            <p:pic>
              <p:nvPicPr>
                <p:cNvPr id="101" name="Ink 100">
                  <a:extLst>
                    <a:ext uri="{FF2B5EF4-FFF2-40B4-BE49-F238E27FC236}">
                      <a16:creationId xmlns:a16="http://schemas.microsoft.com/office/drawing/2014/main" id="{974A999E-3EFD-148B-FE81-72250BB774BC}"/>
                    </a:ext>
                  </a:extLst>
                </p:cNvPr>
                <p:cNvPicPr/>
                <p:nvPr/>
              </p:nvPicPr>
              <p:blipFill>
                <a:blip r:embed="rId57"/>
                <a:stretch>
                  <a:fillRect/>
                </a:stretch>
              </p:blipFill>
              <p:spPr>
                <a:xfrm>
                  <a:off x="4317944" y="2603082"/>
                  <a:ext cx="565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3" name="Ink 102">
                  <a:extLst>
                    <a:ext uri="{FF2B5EF4-FFF2-40B4-BE49-F238E27FC236}">
                      <a16:creationId xmlns:a16="http://schemas.microsoft.com/office/drawing/2014/main" id="{2B4257EC-5F54-7E43-2FE3-95DCC867204F}"/>
                    </a:ext>
                  </a:extLst>
                </p14:cNvPr>
                <p14:cNvContentPartPr/>
                <p14:nvPr/>
              </p14:nvContentPartPr>
              <p14:xfrm>
                <a:off x="324464" y="2963082"/>
                <a:ext cx="150840" cy="159840"/>
              </p14:xfrm>
            </p:contentPart>
          </mc:Choice>
          <mc:Fallback xmlns="">
            <p:pic>
              <p:nvPicPr>
                <p:cNvPr id="103" name="Ink 102">
                  <a:extLst>
                    <a:ext uri="{FF2B5EF4-FFF2-40B4-BE49-F238E27FC236}">
                      <a16:creationId xmlns:a16="http://schemas.microsoft.com/office/drawing/2014/main" id="{2B4257EC-5F54-7E43-2FE3-95DCC867204F}"/>
                    </a:ext>
                  </a:extLst>
                </p:cNvPr>
                <p:cNvPicPr/>
                <p:nvPr/>
              </p:nvPicPr>
              <p:blipFill>
                <a:blip r:embed="rId59"/>
                <a:stretch>
                  <a:fillRect/>
                </a:stretch>
              </p:blipFill>
              <p:spPr>
                <a:xfrm>
                  <a:off x="315464" y="2954442"/>
                  <a:ext cx="168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4" name="Ink 103">
                  <a:extLst>
                    <a:ext uri="{FF2B5EF4-FFF2-40B4-BE49-F238E27FC236}">
                      <a16:creationId xmlns:a16="http://schemas.microsoft.com/office/drawing/2014/main" id="{0C434783-3305-9781-699F-18FB51A24EBF}"/>
                    </a:ext>
                  </a:extLst>
                </p14:cNvPr>
                <p14:cNvContentPartPr/>
                <p14:nvPr/>
              </p14:nvContentPartPr>
              <p14:xfrm>
                <a:off x="518144" y="2959482"/>
                <a:ext cx="115560" cy="283680"/>
              </p14:xfrm>
            </p:contentPart>
          </mc:Choice>
          <mc:Fallback xmlns="">
            <p:pic>
              <p:nvPicPr>
                <p:cNvPr id="104" name="Ink 103">
                  <a:extLst>
                    <a:ext uri="{FF2B5EF4-FFF2-40B4-BE49-F238E27FC236}">
                      <a16:creationId xmlns:a16="http://schemas.microsoft.com/office/drawing/2014/main" id="{0C434783-3305-9781-699F-18FB51A24EBF}"/>
                    </a:ext>
                  </a:extLst>
                </p:cNvPr>
                <p:cNvPicPr/>
                <p:nvPr/>
              </p:nvPicPr>
              <p:blipFill>
                <a:blip r:embed="rId61"/>
                <a:stretch>
                  <a:fillRect/>
                </a:stretch>
              </p:blipFill>
              <p:spPr>
                <a:xfrm>
                  <a:off x="509144" y="2950842"/>
                  <a:ext cx="1332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5" name="Ink 104">
                  <a:extLst>
                    <a:ext uri="{FF2B5EF4-FFF2-40B4-BE49-F238E27FC236}">
                      <a16:creationId xmlns:a16="http://schemas.microsoft.com/office/drawing/2014/main" id="{555D1704-FB9D-9E12-3EF6-0B74CB22D2EE}"/>
                    </a:ext>
                  </a:extLst>
                </p14:cNvPr>
                <p14:cNvContentPartPr/>
                <p14:nvPr/>
              </p14:nvContentPartPr>
              <p14:xfrm>
                <a:off x="682304" y="2924922"/>
                <a:ext cx="60840" cy="151560"/>
              </p14:xfrm>
            </p:contentPart>
          </mc:Choice>
          <mc:Fallback xmlns="">
            <p:pic>
              <p:nvPicPr>
                <p:cNvPr id="105" name="Ink 104">
                  <a:extLst>
                    <a:ext uri="{FF2B5EF4-FFF2-40B4-BE49-F238E27FC236}">
                      <a16:creationId xmlns:a16="http://schemas.microsoft.com/office/drawing/2014/main" id="{555D1704-FB9D-9E12-3EF6-0B74CB22D2EE}"/>
                    </a:ext>
                  </a:extLst>
                </p:cNvPr>
                <p:cNvPicPr/>
                <p:nvPr/>
              </p:nvPicPr>
              <p:blipFill>
                <a:blip r:embed="rId63"/>
                <a:stretch>
                  <a:fillRect/>
                </a:stretch>
              </p:blipFill>
              <p:spPr>
                <a:xfrm>
                  <a:off x="673304" y="2916282"/>
                  <a:ext cx="784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6" name="Ink 105">
                  <a:extLst>
                    <a:ext uri="{FF2B5EF4-FFF2-40B4-BE49-F238E27FC236}">
                      <a16:creationId xmlns:a16="http://schemas.microsoft.com/office/drawing/2014/main" id="{310BCA0B-DEE1-5E4D-4C19-B0CFD0FF7FBE}"/>
                    </a:ext>
                  </a:extLst>
                </p14:cNvPr>
                <p14:cNvContentPartPr/>
                <p14:nvPr/>
              </p14:nvContentPartPr>
              <p14:xfrm>
                <a:off x="701024" y="2994042"/>
                <a:ext cx="88560" cy="7920"/>
              </p14:xfrm>
            </p:contentPart>
          </mc:Choice>
          <mc:Fallback xmlns="">
            <p:pic>
              <p:nvPicPr>
                <p:cNvPr id="106" name="Ink 105">
                  <a:extLst>
                    <a:ext uri="{FF2B5EF4-FFF2-40B4-BE49-F238E27FC236}">
                      <a16:creationId xmlns:a16="http://schemas.microsoft.com/office/drawing/2014/main" id="{310BCA0B-DEE1-5E4D-4C19-B0CFD0FF7FBE}"/>
                    </a:ext>
                  </a:extLst>
                </p:cNvPr>
                <p:cNvPicPr/>
                <p:nvPr/>
              </p:nvPicPr>
              <p:blipFill>
                <a:blip r:embed="rId65"/>
                <a:stretch>
                  <a:fillRect/>
                </a:stretch>
              </p:blipFill>
              <p:spPr>
                <a:xfrm>
                  <a:off x="692384" y="2985402"/>
                  <a:ext cx="106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7" name="Ink 106">
                  <a:extLst>
                    <a:ext uri="{FF2B5EF4-FFF2-40B4-BE49-F238E27FC236}">
                      <a16:creationId xmlns:a16="http://schemas.microsoft.com/office/drawing/2014/main" id="{430BF640-5863-4DE8-1421-1738F2B759DE}"/>
                    </a:ext>
                  </a:extLst>
                </p14:cNvPr>
                <p14:cNvContentPartPr/>
                <p14:nvPr/>
              </p14:nvContentPartPr>
              <p14:xfrm>
                <a:off x="920624" y="2932122"/>
                <a:ext cx="14040" cy="167760"/>
              </p14:xfrm>
            </p:contentPart>
          </mc:Choice>
          <mc:Fallback xmlns="">
            <p:pic>
              <p:nvPicPr>
                <p:cNvPr id="107" name="Ink 106">
                  <a:extLst>
                    <a:ext uri="{FF2B5EF4-FFF2-40B4-BE49-F238E27FC236}">
                      <a16:creationId xmlns:a16="http://schemas.microsoft.com/office/drawing/2014/main" id="{430BF640-5863-4DE8-1421-1738F2B759DE}"/>
                    </a:ext>
                  </a:extLst>
                </p:cNvPr>
                <p:cNvPicPr/>
                <p:nvPr/>
              </p:nvPicPr>
              <p:blipFill>
                <a:blip r:embed="rId67"/>
                <a:stretch>
                  <a:fillRect/>
                </a:stretch>
              </p:blipFill>
              <p:spPr>
                <a:xfrm>
                  <a:off x="911984" y="2923482"/>
                  <a:ext cx="316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7" name="Ink 126">
                  <a:extLst>
                    <a:ext uri="{FF2B5EF4-FFF2-40B4-BE49-F238E27FC236}">
                      <a16:creationId xmlns:a16="http://schemas.microsoft.com/office/drawing/2014/main" id="{D0A1BF28-F8E9-C7AA-B9AB-CCBE9F2AF538}"/>
                    </a:ext>
                  </a:extLst>
                </p14:cNvPr>
                <p14:cNvContentPartPr/>
                <p14:nvPr/>
              </p14:nvContentPartPr>
              <p14:xfrm>
                <a:off x="2490944" y="2878122"/>
                <a:ext cx="147240" cy="176040"/>
              </p14:xfrm>
            </p:contentPart>
          </mc:Choice>
          <mc:Fallback xmlns="">
            <p:pic>
              <p:nvPicPr>
                <p:cNvPr id="127" name="Ink 126">
                  <a:extLst>
                    <a:ext uri="{FF2B5EF4-FFF2-40B4-BE49-F238E27FC236}">
                      <a16:creationId xmlns:a16="http://schemas.microsoft.com/office/drawing/2014/main" id="{D0A1BF28-F8E9-C7AA-B9AB-CCBE9F2AF538}"/>
                    </a:ext>
                  </a:extLst>
                </p:cNvPr>
                <p:cNvPicPr/>
                <p:nvPr/>
              </p:nvPicPr>
              <p:blipFill>
                <a:blip r:embed="rId69"/>
                <a:stretch>
                  <a:fillRect/>
                </a:stretch>
              </p:blipFill>
              <p:spPr>
                <a:xfrm>
                  <a:off x="2481944" y="2869482"/>
                  <a:ext cx="1648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8" name="Ink 127">
                  <a:extLst>
                    <a:ext uri="{FF2B5EF4-FFF2-40B4-BE49-F238E27FC236}">
                      <a16:creationId xmlns:a16="http://schemas.microsoft.com/office/drawing/2014/main" id="{754A107C-4489-5D89-56C4-1E6744BD0D86}"/>
                    </a:ext>
                  </a:extLst>
                </p14:cNvPr>
                <p14:cNvContentPartPr/>
                <p14:nvPr/>
              </p14:nvContentPartPr>
              <p14:xfrm>
                <a:off x="2711984" y="2883162"/>
                <a:ext cx="129960" cy="198720"/>
              </p14:xfrm>
            </p:contentPart>
          </mc:Choice>
          <mc:Fallback xmlns="">
            <p:pic>
              <p:nvPicPr>
                <p:cNvPr id="128" name="Ink 127">
                  <a:extLst>
                    <a:ext uri="{FF2B5EF4-FFF2-40B4-BE49-F238E27FC236}">
                      <a16:creationId xmlns:a16="http://schemas.microsoft.com/office/drawing/2014/main" id="{754A107C-4489-5D89-56C4-1E6744BD0D86}"/>
                    </a:ext>
                  </a:extLst>
                </p:cNvPr>
                <p:cNvPicPr/>
                <p:nvPr/>
              </p:nvPicPr>
              <p:blipFill>
                <a:blip r:embed="rId71"/>
                <a:stretch>
                  <a:fillRect/>
                </a:stretch>
              </p:blipFill>
              <p:spPr>
                <a:xfrm>
                  <a:off x="2703344" y="2874162"/>
                  <a:ext cx="1476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9" name="Ink 128">
                  <a:extLst>
                    <a:ext uri="{FF2B5EF4-FFF2-40B4-BE49-F238E27FC236}">
                      <a16:creationId xmlns:a16="http://schemas.microsoft.com/office/drawing/2014/main" id="{D3107EEE-F6F5-947F-A694-466CE338A053}"/>
                    </a:ext>
                  </a:extLst>
                </p14:cNvPr>
                <p14:cNvContentPartPr/>
                <p14:nvPr/>
              </p14:nvContentPartPr>
              <p14:xfrm>
                <a:off x="2855624" y="2870562"/>
                <a:ext cx="201600" cy="153000"/>
              </p14:xfrm>
            </p:contentPart>
          </mc:Choice>
          <mc:Fallback xmlns="">
            <p:pic>
              <p:nvPicPr>
                <p:cNvPr id="129" name="Ink 128">
                  <a:extLst>
                    <a:ext uri="{FF2B5EF4-FFF2-40B4-BE49-F238E27FC236}">
                      <a16:creationId xmlns:a16="http://schemas.microsoft.com/office/drawing/2014/main" id="{D3107EEE-F6F5-947F-A694-466CE338A053}"/>
                    </a:ext>
                  </a:extLst>
                </p:cNvPr>
                <p:cNvPicPr/>
                <p:nvPr/>
              </p:nvPicPr>
              <p:blipFill>
                <a:blip r:embed="rId73"/>
                <a:stretch>
                  <a:fillRect/>
                </a:stretch>
              </p:blipFill>
              <p:spPr>
                <a:xfrm>
                  <a:off x="2846984" y="2861562"/>
                  <a:ext cx="2192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67" name="Ink 166">
                  <a:extLst>
                    <a:ext uri="{FF2B5EF4-FFF2-40B4-BE49-F238E27FC236}">
                      <a16:creationId xmlns:a16="http://schemas.microsoft.com/office/drawing/2014/main" id="{19AE6110-2A48-B17D-564D-C1AAC27B6F3F}"/>
                    </a:ext>
                  </a:extLst>
                </p14:cNvPr>
                <p14:cNvContentPartPr/>
                <p14:nvPr/>
              </p14:nvContentPartPr>
              <p14:xfrm>
                <a:off x="6400544" y="575562"/>
                <a:ext cx="59400" cy="220680"/>
              </p14:xfrm>
            </p:contentPart>
          </mc:Choice>
          <mc:Fallback xmlns="">
            <p:pic>
              <p:nvPicPr>
                <p:cNvPr id="167" name="Ink 166">
                  <a:extLst>
                    <a:ext uri="{FF2B5EF4-FFF2-40B4-BE49-F238E27FC236}">
                      <a16:creationId xmlns:a16="http://schemas.microsoft.com/office/drawing/2014/main" id="{19AE6110-2A48-B17D-564D-C1AAC27B6F3F}"/>
                    </a:ext>
                  </a:extLst>
                </p:cNvPr>
                <p:cNvPicPr/>
                <p:nvPr/>
              </p:nvPicPr>
              <p:blipFill>
                <a:blip r:embed="rId75"/>
                <a:stretch>
                  <a:fillRect/>
                </a:stretch>
              </p:blipFill>
              <p:spPr>
                <a:xfrm>
                  <a:off x="6391544" y="566922"/>
                  <a:ext cx="770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68" name="Ink 167">
                  <a:extLst>
                    <a:ext uri="{FF2B5EF4-FFF2-40B4-BE49-F238E27FC236}">
                      <a16:creationId xmlns:a16="http://schemas.microsoft.com/office/drawing/2014/main" id="{62D3C5C4-CC4C-B982-47F6-7EBA96F99973}"/>
                    </a:ext>
                  </a:extLst>
                </p14:cNvPr>
                <p14:cNvContentPartPr/>
                <p14:nvPr/>
              </p14:nvContentPartPr>
              <p14:xfrm>
                <a:off x="6572984" y="522642"/>
                <a:ext cx="181080" cy="403200"/>
              </p14:xfrm>
            </p:contentPart>
          </mc:Choice>
          <mc:Fallback xmlns="">
            <p:pic>
              <p:nvPicPr>
                <p:cNvPr id="168" name="Ink 167">
                  <a:extLst>
                    <a:ext uri="{FF2B5EF4-FFF2-40B4-BE49-F238E27FC236}">
                      <a16:creationId xmlns:a16="http://schemas.microsoft.com/office/drawing/2014/main" id="{62D3C5C4-CC4C-B982-47F6-7EBA96F99973}"/>
                    </a:ext>
                  </a:extLst>
                </p:cNvPr>
                <p:cNvPicPr/>
                <p:nvPr/>
              </p:nvPicPr>
              <p:blipFill>
                <a:blip r:embed="rId77"/>
                <a:stretch>
                  <a:fillRect/>
                </a:stretch>
              </p:blipFill>
              <p:spPr>
                <a:xfrm>
                  <a:off x="6563984" y="514002"/>
                  <a:ext cx="19872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3" name="Ink 192">
                  <a:extLst>
                    <a:ext uri="{FF2B5EF4-FFF2-40B4-BE49-F238E27FC236}">
                      <a16:creationId xmlns:a16="http://schemas.microsoft.com/office/drawing/2014/main" id="{F3413989-526C-E809-88CA-43C247A67E2B}"/>
                    </a:ext>
                  </a:extLst>
                </p14:cNvPr>
                <p14:cNvContentPartPr/>
                <p14:nvPr/>
              </p14:nvContentPartPr>
              <p14:xfrm>
                <a:off x="6382544" y="2041482"/>
                <a:ext cx="215280" cy="191520"/>
              </p14:xfrm>
            </p:contentPart>
          </mc:Choice>
          <mc:Fallback xmlns="">
            <p:pic>
              <p:nvPicPr>
                <p:cNvPr id="193" name="Ink 192">
                  <a:extLst>
                    <a:ext uri="{FF2B5EF4-FFF2-40B4-BE49-F238E27FC236}">
                      <a16:creationId xmlns:a16="http://schemas.microsoft.com/office/drawing/2014/main" id="{F3413989-526C-E809-88CA-43C247A67E2B}"/>
                    </a:ext>
                  </a:extLst>
                </p:cNvPr>
                <p:cNvPicPr/>
                <p:nvPr/>
              </p:nvPicPr>
              <p:blipFill>
                <a:blip r:embed="rId79"/>
                <a:stretch>
                  <a:fillRect/>
                </a:stretch>
              </p:blipFill>
              <p:spPr>
                <a:xfrm>
                  <a:off x="6373544" y="2032842"/>
                  <a:ext cx="2329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4" name="Ink 193">
                  <a:extLst>
                    <a:ext uri="{FF2B5EF4-FFF2-40B4-BE49-F238E27FC236}">
                      <a16:creationId xmlns:a16="http://schemas.microsoft.com/office/drawing/2014/main" id="{7D9ED18B-1238-6832-EA9E-333DC3348CCE}"/>
                    </a:ext>
                  </a:extLst>
                </p14:cNvPr>
                <p14:cNvContentPartPr/>
                <p14:nvPr/>
              </p14:nvContentPartPr>
              <p14:xfrm>
                <a:off x="6605744" y="1952202"/>
                <a:ext cx="147600" cy="371520"/>
              </p14:xfrm>
            </p:contentPart>
          </mc:Choice>
          <mc:Fallback xmlns="">
            <p:pic>
              <p:nvPicPr>
                <p:cNvPr id="194" name="Ink 193">
                  <a:extLst>
                    <a:ext uri="{FF2B5EF4-FFF2-40B4-BE49-F238E27FC236}">
                      <a16:creationId xmlns:a16="http://schemas.microsoft.com/office/drawing/2014/main" id="{7D9ED18B-1238-6832-EA9E-333DC3348CCE}"/>
                    </a:ext>
                  </a:extLst>
                </p:cNvPr>
                <p:cNvPicPr/>
                <p:nvPr/>
              </p:nvPicPr>
              <p:blipFill>
                <a:blip r:embed="rId81"/>
                <a:stretch>
                  <a:fillRect/>
                </a:stretch>
              </p:blipFill>
              <p:spPr>
                <a:xfrm>
                  <a:off x="6597104" y="1943562"/>
                  <a:ext cx="16524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5" name="Ink 194">
                  <a:extLst>
                    <a:ext uri="{FF2B5EF4-FFF2-40B4-BE49-F238E27FC236}">
                      <a16:creationId xmlns:a16="http://schemas.microsoft.com/office/drawing/2014/main" id="{F68550FB-1DC0-61C5-19AB-54010EF396FA}"/>
                    </a:ext>
                  </a:extLst>
                </p14:cNvPr>
                <p14:cNvContentPartPr/>
                <p14:nvPr/>
              </p14:nvContentPartPr>
              <p14:xfrm>
                <a:off x="6950624" y="2056962"/>
                <a:ext cx="132120" cy="224280"/>
              </p14:xfrm>
            </p:contentPart>
          </mc:Choice>
          <mc:Fallback xmlns="">
            <p:pic>
              <p:nvPicPr>
                <p:cNvPr id="195" name="Ink 194">
                  <a:extLst>
                    <a:ext uri="{FF2B5EF4-FFF2-40B4-BE49-F238E27FC236}">
                      <a16:creationId xmlns:a16="http://schemas.microsoft.com/office/drawing/2014/main" id="{F68550FB-1DC0-61C5-19AB-54010EF396FA}"/>
                    </a:ext>
                  </a:extLst>
                </p:cNvPr>
                <p:cNvPicPr/>
                <p:nvPr/>
              </p:nvPicPr>
              <p:blipFill>
                <a:blip r:embed="rId83"/>
                <a:stretch>
                  <a:fillRect/>
                </a:stretch>
              </p:blipFill>
              <p:spPr>
                <a:xfrm>
                  <a:off x="6941984" y="2047962"/>
                  <a:ext cx="1497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6" name="Ink 195">
                  <a:extLst>
                    <a:ext uri="{FF2B5EF4-FFF2-40B4-BE49-F238E27FC236}">
                      <a16:creationId xmlns:a16="http://schemas.microsoft.com/office/drawing/2014/main" id="{91F4B656-9CAC-6878-DBA9-F5898F77869E}"/>
                    </a:ext>
                  </a:extLst>
                </p14:cNvPr>
                <p14:cNvContentPartPr/>
                <p14:nvPr/>
              </p14:nvContentPartPr>
              <p14:xfrm>
                <a:off x="7224944" y="2110242"/>
                <a:ext cx="321120" cy="121320"/>
              </p14:xfrm>
            </p:contentPart>
          </mc:Choice>
          <mc:Fallback xmlns="">
            <p:pic>
              <p:nvPicPr>
                <p:cNvPr id="196" name="Ink 195">
                  <a:extLst>
                    <a:ext uri="{FF2B5EF4-FFF2-40B4-BE49-F238E27FC236}">
                      <a16:creationId xmlns:a16="http://schemas.microsoft.com/office/drawing/2014/main" id="{91F4B656-9CAC-6878-DBA9-F5898F77869E}"/>
                    </a:ext>
                  </a:extLst>
                </p:cNvPr>
                <p:cNvPicPr/>
                <p:nvPr/>
              </p:nvPicPr>
              <p:blipFill>
                <a:blip r:embed="rId85"/>
                <a:stretch>
                  <a:fillRect/>
                </a:stretch>
              </p:blipFill>
              <p:spPr>
                <a:xfrm>
                  <a:off x="7215944" y="2101602"/>
                  <a:ext cx="3387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97" name="Ink 196">
                  <a:extLst>
                    <a:ext uri="{FF2B5EF4-FFF2-40B4-BE49-F238E27FC236}">
                      <a16:creationId xmlns:a16="http://schemas.microsoft.com/office/drawing/2014/main" id="{C9E56FB9-232C-D198-F20A-68D4DA133559}"/>
                    </a:ext>
                  </a:extLst>
                </p14:cNvPr>
                <p14:cNvContentPartPr/>
                <p14:nvPr/>
              </p14:nvContentPartPr>
              <p14:xfrm>
                <a:off x="7661264" y="2058762"/>
                <a:ext cx="122400" cy="262800"/>
              </p14:xfrm>
            </p:contentPart>
          </mc:Choice>
          <mc:Fallback xmlns="">
            <p:pic>
              <p:nvPicPr>
                <p:cNvPr id="197" name="Ink 196">
                  <a:extLst>
                    <a:ext uri="{FF2B5EF4-FFF2-40B4-BE49-F238E27FC236}">
                      <a16:creationId xmlns:a16="http://schemas.microsoft.com/office/drawing/2014/main" id="{C9E56FB9-232C-D198-F20A-68D4DA133559}"/>
                    </a:ext>
                  </a:extLst>
                </p:cNvPr>
                <p:cNvPicPr/>
                <p:nvPr/>
              </p:nvPicPr>
              <p:blipFill>
                <a:blip r:embed="rId87"/>
                <a:stretch>
                  <a:fillRect/>
                </a:stretch>
              </p:blipFill>
              <p:spPr>
                <a:xfrm>
                  <a:off x="7652264" y="2050122"/>
                  <a:ext cx="1400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0" name="Ink 199">
                  <a:extLst>
                    <a:ext uri="{FF2B5EF4-FFF2-40B4-BE49-F238E27FC236}">
                      <a16:creationId xmlns:a16="http://schemas.microsoft.com/office/drawing/2014/main" id="{7AE894B5-7077-CACF-3C8D-A554F97D81AA}"/>
                    </a:ext>
                  </a:extLst>
                </p14:cNvPr>
                <p14:cNvContentPartPr/>
                <p14:nvPr/>
              </p14:nvContentPartPr>
              <p14:xfrm>
                <a:off x="8099744" y="1968042"/>
                <a:ext cx="315360" cy="366120"/>
              </p14:xfrm>
            </p:contentPart>
          </mc:Choice>
          <mc:Fallback xmlns="">
            <p:pic>
              <p:nvPicPr>
                <p:cNvPr id="200" name="Ink 199">
                  <a:extLst>
                    <a:ext uri="{FF2B5EF4-FFF2-40B4-BE49-F238E27FC236}">
                      <a16:creationId xmlns:a16="http://schemas.microsoft.com/office/drawing/2014/main" id="{7AE894B5-7077-CACF-3C8D-A554F97D81AA}"/>
                    </a:ext>
                  </a:extLst>
                </p:cNvPr>
                <p:cNvPicPr/>
                <p:nvPr/>
              </p:nvPicPr>
              <p:blipFill>
                <a:blip r:embed="rId89"/>
                <a:stretch>
                  <a:fillRect/>
                </a:stretch>
              </p:blipFill>
              <p:spPr>
                <a:xfrm>
                  <a:off x="8090744" y="1959042"/>
                  <a:ext cx="33300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1" name="Ink 200">
                  <a:extLst>
                    <a:ext uri="{FF2B5EF4-FFF2-40B4-BE49-F238E27FC236}">
                      <a16:creationId xmlns:a16="http://schemas.microsoft.com/office/drawing/2014/main" id="{2D0D461D-EB42-0B0F-6144-EAE2F3931B0D}"/>
                    </a:ext>
                  </a:extLst>
                </p14:cNvPr>
                <p14:cNvContentPartPr/>
                <p14:nvPr/>
              </p14:nvContentPartPr>
              <p14:xfrm>
                <a:off x="8709584" y="2034282"/>
                <a:ext cx="225360" cy="46440"/>
              </p14:xfrm>
            </p:contentPart>
          </mc:Choice>
          <mc:Fallback xmlns="">
            <p:pic>
              <p:nvPicPr>
                <p:cNvPr id="201" name="Ink 200">
                  <a:extLst>
                    <a:ext uri="{FF2B5EF4-FFF2-40B4-BE49-F238E27FC236}">
                      <a16:creationId xmlns:a16="http://schemas.microsoft.com/office/drawing/2014/main" id="{2D0D461D-EB42-0B0F-6144-EAE2F3931B0D}"/>
                    </a:ext>
                  </a:extLst>
                </p:cNvPr>
                <p:cNvPicPr/>
                <p:nvPr/>
              </p:nvPicPr>
              <p:blipFill>
                <a:blip r:embed="rId91"/>
                <a:stretch>
                  <a:fillRect/>
                </a:stretch>
              </p:blipFill>
              <p:spPr>
                <a:xfrm>
                  <a:off x="8700584" y="2025282"/>
                  <a:ext cx="2430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2" name="Ink 201">
                  <a:extLst>
                    <a:ext uri="{FF2B5EF4-FFF2-40B4-BE49-F238E27FC236}">
                      <a16:creationId xmlns:a16="http://schemas.microsoft.com/office/drawing/2014/main" id="{61CCDEBB-9FA9-7829-97AD-DBD36DC8DBCC}"/>
                    </a:ext>
                  </a:extLst>
                </p14:cNvPr>
                <p14:cNvContentPartPr/>
                <p14:nvPr/>
              </p14:nvContentPartPr>
              <p14:xfrm>
                <a:off x="8802824" y="2032842"/>
                <a:ext cx="109440" cy="257400"/>
              </p14:xfrm>
            </p:contentPart>
          </mc:Choice>
          <mc:Fallback xmlns="">
            <p:pic>
              <p:nvPicPr>
                <p:cNvPr id="202" name="Ink 201">
                  <a:extLst>
                    <a:ext uri="{FF2B5EF4-FFF2-40B4-BE49-F238E27FC236}">
                      <a16:creationId xmlns:a16="http://schemas.microsoft.com/office/drawing/2014/main" id="{61CCDEBB-9FA9-7829-97AD-DBD36DC8DBCC}"/>
                    </a:ext>
                  </a:extLst>
                </p:cNvPr>
                <p:cNvPicPr/>
                <p:nvPr/>
              </p:nvPicPr>
              <p:blipFill>
                <a:blip r:embed="rId93"/>
                <a:stretch>
                  <a:fillRect/>
                </a:stretch>
              </p:blipFill>
              <p:spPr>
                <a:xfrm>
                  <a:off x="8794184" y="2024202"/>
                  <a:ext cx="1270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3" name="Ink 202">
                  <a:extLst>
                    <a:ext uri="{FF2B5EF4-FFF2-40B4-BE49-F238E27FC236}">
                      <a16:creationId xmlns:a16="http://schemas.microsoft.com/office/drawing/2014/main" id="{41A07693-DBA0-DAE5-1856-43B3DE6C2015}"/>
                    </a:ext>
                  </a:extLst>
                </p14:cNvPr>
                <p14:cNvContentPartPr/>
                <p14:nvPr/>
              </p14:nvContentPartPr>
              <p14:xfrm>
                <a:off x="8892104" y="2133282"/>
                <a:ext cx="187200" cy="132480"/>
              </p14:xfrm>
            </p:contentPart>
          </mc:Choice>
          <mc:Fallback xmlns="">
            <p:pic>
              <p:nvPicPr>
                <p:cNvPr id="203" name="Ink 202">
                  <a:extLst>
                    <a:ext uri="{FF2B5EF4-FFF2-40B4-BE49-F238E27FC236}">
                      <a16:creationId xmlns:a16="http://schemas.microsoft.com/office/drawing/2014/main" id="{41A07693-DBA0-DAE5-1856-43B3DE6C2015}"/>
                    </a:ext>
                  </a:extLst>
                </p:cNvPr>
                <p:cNvPicPr/>
                <p:nvPr/>
              </p:nvPicPr>
              <p:blipFill>
                <a:blip r:embed="rId95"/>
                <a:stretch>
                  <a:fillRect/>
                </a:stretch>
              </p:blipFill>
              <p:spPr>
                <a:xfrm>
                  <a:off x="8883464" y="2124282"/>
                  <a:ext cx="2048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04" name="Ink 203">
                  <a:extLst>
                    <a:ext uri="{FF2B5EF4-FFF2-40B4-BE49-F238E27FC236}">
                      <a16:creationId xmlns:a16="http://schemas.microsoft.com/office/drawing/2014/main" id="{66EE0EDA-F4B2-8B07-8620-FEEC41A29FFD}"/>
                    </a:ext>
                  </a:extLst>
                </p14:cNvPr>
                <p14:cNvContentPartPr/>
                <p14:nvPr/>
              </p14:nvContentPartPr>
              <p14:xfrm>
                <a:off x="9117824" y="2131122"/>
                <a:ext cx="118440" cy="110160"/>
              </p14:xfrm>
            </p:contentPart>
          </mc:Choice>
          <mc:Fallback xmlns="">
            <p:pic>
              <p:nvPicPr>
                <p:cNvPr id="204" name="Ink 203">
                  <a:extLst>
                    <a:ext uri="{FF2B5EF4-FFF2-40B4-BE49-F238E27FC236}">
                      <a16:creationId xmlns:a16="http://schemas.microsoft.com/office/drawing/2014/main" id="{66EE0EDA-F4B2-8B07-8620-FEEC41A29FFD}"/>
                    </a:ext>
                  </a:extLst>
                </p:cNvPr>
                <p:cNvPicPr/>
                <p:nvPr/>
              </p:nvPicPr>
              <p:blipFill>
                <a:blip r:embed="rId97"/>
                <a:stretch>
                  <a:fillRect/>
                </a:stretch>
              </p:blipFill>
              <p:spPr>
                <a:xfrm>
                  <a:off x="9108824" y="2122122"/>
                  <a:ext cx="1360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5" name="Ink 204">
                  <a:extLst>
                    <a:ext uri="{FF2B5EF4-FFF2-40B4-BE49-F238E27FC236}">
                      <a16:creationId xmlns:a16="http://schemas.microsoft.com/office/drawing/2014/main" id="{A658025E-F2EC-3E8B-856E-9ABCCEC81EDD}"/>
                    </a:ext>
                  </a:extLst>
                </p14:cNvPr>
                <p14:cNvContentPartPr/>
                <p14:nvPr/>
              </p14:nvContentPartPr>
              <p14:xfrm>
                <a:off x="9282704" y="1903962"/>
                <a:ext cx="549360" cy="322920"/>
              </p14:xfrm>
            </p:contentPart>
          </mc:Choice>
          <mc:Fallback xmlns="">
            <p:pic>
              <p:nvPicPr>
                <p:cNvPr id="205" name="Ink 204">
                  <a:extLst>
                    <a:ext uri="{FF2B5EF4-FFF2-40B4-BE49-F238E27FC236}">
                      <a16:creationId xmlns:a16="http://schemas.microsoft.com/office/drawing/2014/main" id="{A658025E-F2EC-3E8B-856E-9ABCCEC81EDD}"/>
                    </a:ext>
                  </a:extLst>
                </p:cNvPr>
                <p:cNvPicPr/>
                <p:nvPr/>
              </p:nvPicPr>
              <p:blipFill>
                <a:blip r:embed="rId99"/>
                <a:stretch>
                  <a:fillRect/>
                </a:stretch>
              </p:blipFill>
              <p:spPr>
                <a:xfrm>
                  <a:off x="9274064" y="1895322"/>
                  <a:ext cx="56700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7" name="Ink 206">
                  <a:extLst>
                    <a:ext uri="{FF2B5EF4-FFF2-40B4-BE49-F238E27FC236}">
                      <a16:creationId xmlns:a16="http://schemas.microsoft.com/office/drawing/2014/main" id="{EE1C416D-2CB3-7A2F-2E42-BCECD1267AB3}"/>
                    </a:ext>
                  </a:extLst>
                </p14:cNvPr>
                <p14:cNvContentPartPr/>
                <p14:nvPr/>
              </p14:nvContentPartPr>
              <p14:xfrm>
                <a:off x="5253584" y="1537122"/>
                <a:ext cx="81720" cy="144720"/>
              </p14:xfrm>
            </p:contentPart>
          </mc:Choice>
          <mc:Fallback xmlns="">
            <p:pic>
              <p:nvPicPr>
                <p:cNvPr id="207" name="Ink 206">
                  <a:extLst>
                    <a:ext uri="{FF2B5EF4-FFF2-40B4-BE49-F238E27FC236}">
                      <a16:creationId xmlns:a16="http://schemas.microsoft.com/office/drawing/2014/main" id="{EE1C416D-2CB3-7A2F-2E42-BCECD1267AB3}"/>
                    </a:ext>
                  </a:extLst>
                </p:cNvPr>
                <p:cNvPicPr/>
                <p:nvPr/>
              </p:nvPicPr>
              <p:blipFill>
                <a:blip r:embed="rId101"/>
                <a:stretch>
                  <a:fillRect/>
                </a:stretch>
              </p:blipFill>
              <p:spPr>
                <a:xfrm>
                  <a:off x="5244584" y="1528122"/>
                  <a:ext cx="99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8" name="Ink 207">
                  <a:extLst>
                    <a:ext uri="{FF2B5EF4-FFF2-40B4-BE49-F238E27FC236}">
                      <a16:creationId xmlns:a16="http://schemas.microsoft.com/office/drawing/2014/main" id="{A41D6568-8FDC-8879-91BF-DA9D8BF271C4}"/>
                    </a:ext>
                  </a:extLst>
                </p14:cNvPr>
                <p14:cNvContentPartPr/>
                <p14:nvPr/>
              </p14:nvContentPartPr>
              <p14:xfrm>
                <a:off x="5292104" y="1416162"/>
                <a:ext cx="8640" cy="21960"/>
              </p14:xfrm>
            </p:contentPart>
          </mc:Choice>
          <mc:Fallback xmlns="">
            <p:pic>
              <p:nvPicPr>
                <p:cNvPr id="208" name="Ink 207">
                  <a:extLst>
                    <a:ext uri="{FF2B5EF4-FFF2-40B4-BE49-F238E27FC236}">
                      <a16:creationId xmlns:a16="http://schemas.microsoft.com/office/drawing/2014/main" id="{A41D6568-8FDC-8879-91BF-DA9D8BF271C4}"/>
                    </a:ext>
                  </a:extLst>
                </p:cNvPr>
                <p:cNvPicPr/>
                <p:nvPr/>
              </p:nvPicPr>
              <p:blipFill>
                <a:blip r:embed="rId103"/>
                <a:stretch>
                  <a:fillRect/>
                </a:stretch>
              </p:blipFill>
              <p:spPr>
                <a:xfrm>
                  <a:off x="5283104" y="1407162"/>
                  <a:ext cx="262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09" name="Ink 208">
                  <a:extLst>
                    <a:ext uri="{FF2B5EF4-FFF2-40B4-BE49-F238E27FC236}">
                      <a16:creationId xmlns:a16="http://schemas.microsoft.com/office/drawing/2014/main" id="{8E43AF84-CC49-61C6-A03C-29DCF94EB9DE}"/>
                    </a:ext>
                  </a:extLst>
                </p14:cNvPr>
                <p14:cNvContentPartPr/>
                <p14:nvPr/>
              </p14:nvContentPartPr>
              <p14:xfrm>
                <a:off x="5366984" y="1444242"/>
                <a:ext cx="46800" cy="220320"/>
              </p14:xfrm>
            </p:contentPart>
          </mc:Choice>
          <mc:Fallback xmlns="">
            <p:pic>
              <p:nvPicPr>
                <p:cNvPr id="209" name="Ink 208">
                  <a:extLst>
                    <a:ext uri="{FF2B5EF4-FFF2-40B4-BE49-F238E27FC236}">
                      <a16:creationId xmlns:a16="http://schemas.microsoft.com/office/drawing/2014/main" id="{8E43AF84-CC49-61C6-A03C-29DCF94EB9DE}"/>
                    </a:ext>
                  </a:extLst>
                </p:cNvPr>
                <p:cNvPicPr/>
                <p:nvPr/>
              </p:nvPicPr>
              <p:blipFill>
                <a:blip r:embed="rId105"/>
                <a:stretch>
                  <a:fillRect/>
                </a:stretch>
              </p:blipFill>
              <p:spPr>
                <a:xfrm>
                  <a:off x="5358344" y="1435602"/>
                  <a:ext cx="644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10" name="Ink 209">
                  <a:extLst>
                    <a:ext uri="{FF2B5EF4-FFF2-40B4-BE49-F238E27FC236}">
                      <a16:creationId xmlns:a16="http://schemas.microsoft.com/office/drawing/2014/main" id="{40CEBCB1-0B92-CBFB-45E6-2892E5877377}"/>
                    </a:ext>
                  </a:extLst>
                </p14:cNvPr>
                <p14:cNvContentPartPr/>
                <p14:nvPr/>
              </p14:nvContentPartPr>
              <p14:xfrm>
                <a:off x="5380304" y="1523442"/>
                <a:ext cx="254160" cy="122760"/>
              </p14:xfrm>
            </p:contentPart>
          </mc:Choice>
          <mc:Fallback xmlns="">
            <p:pic>
              <p:nvPicPr>
                <p:cNvPr id="210" name="Ink 209">
                  <a:extLst>
                    <a:ext uri="{FF2B5EF4-FFF2-40B4-BE49-F238E27FC236}">
                      <a16:creationId xmlns:a16="http://schemas.microsoft.com/office/drawing/2014/main" id="{40CEBCB1-0B92-CBFB-45E6-2892E5877377}"/>
                    </a:ext>
                  </a:extLst>
                </p:cNvPr>
                <p:cNvPicPr/>
                <p:nvPr/>
              </p:nvPicPr>
              <p:blipFill>
                <a:blip r:embed="rId107"/>
                <a:stretch>
                  <a:fillRect/>
                </a:stretch>
              </p:blipFill>
              <p:spPr>
                <a:xfrm>
                  <a:off x="5371304" y="1514442"/>
                  <a:ext cx="2718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1" name="Ink 210">
                  <a:extLst>
                    <a:ext uri="{FF2B5EF4-FFF2-40B4-BE49-F238E27FC236}">
                      <a16:creationId xmlns:a16="http://schemas.microsoft.com/office/drawing/2014/main" id="{C9A4F4DD-9FEA-35F2-10DF-1488CB0654C6}"/>
                    </a:ext>
                  </a:extLst>
                </p14:cNvPr>
                <p14:cNvContentPartPr/>
                <p14:nvPr/>
              </p14:nvContentPartPr>
              <p14:xfrm>
                <a:off x="5685224" y="1472322"/>
                <a:ext cx="132840" cy="190800"/>
              </p14:xfrm>
            </p:contentPart>
          </mc:Choice>
          <mc:Fallback xmlns="">
            <p:pic>
              <p:nvPicPr>
                <p:cNvPr id="211" name="Ink 210">
                  <a:extLst>
                    <a:ext uri="{FF2B5EF4-FFF2-40B4-BE49-F238E27FC236}">
                      <a16:creationId xmlns:a16="http://schemas.microsoft.com/office/drawing/2014/main" id="{C9A4F4DD-9FEA-35F2-10DF-1488CB0654C6}"/>
                    </a:ext>
                  </a:extLst>
                </p:cNvPr>
                <p:cNvPicPr/>
                <p:nvPr/>
              </p:nvPicPr>
              <p:blipFill>
                <a:blip r:embed="rId109"/>
                <a:stretch>
                  <a:fillRect/>
                </a:stretch>
              </p:blipFill>
              <p:spPr>
                <a:xfrm>
                  <a:off x="5676224" y="1463322"/>
                  <a:ext cx="1504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12" name="Ink 211">
                  <a:extLst>
                    <a:ext uri="{FF2B5EF4-FFF2-40B4-BE49-F238E27FC236}">
                      <a16:creationId xmlns:a16="http://schemas.microsoft.com/office/drawing/2014/main" id="{EB8BEEDC-C716-2EFC-9500-EC99F32DD7B1}"/>
                    </a:ext>
                  </a:extLst>
                </p14:cNvPr>
                <p14:cNvContentPartPr/>
                <p14:nvPr/>
              </p14:nvContentPartPr>
              <p14:xfrm>
                <a:off x="5896184" y="1432002"/>
                <a:ext cx="126360" cy="200520"/>
              </p14:xfrm>
            </p:contentPart>
          </mc:Choice>
          <mc:Fallback xmlns="">
            <p:pic>
              <p:nvPicPr>
                <p:cNvPr id="212" name="Ink 211">
                  <a:extLst>
                    <a:ext uri="{FF2B5EF4-FFF2-40B4-BE49-F238E27FC236}">
                      <a16:creationId xmlns:a16="http://schemas.microsoft.com/office/drawing/2014/main" id="{EB8BEEDC-C716-2EFC-9500-EC99F32DD7B1}"/>
                    </a:ext>
                  </a:extLst>
                </p:cNvPr>
                <p:cNvPicPr/>
                <p:nvPr/>
              </p:nvPicPr>
              <p:blipFill>
                <a:blip r:embed="rId111"/>
                <a:stretch>
                  <a:fillRect/>
                </a:stretch>
              </p:blipFill>
              <p:spPr>
                <a:xfrm>
                  <a:off x="5887184" y="1423002"/>
                  <a:ext cx="1440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13" name="Ink 212">
                  <a:extLst>
                    <a:ext uri="{FF2B5EF4-FFF2-40B4-BE49-F238E27FC236}">
                      <a16:creationId xmlns:a16="http://schemas.microsoft.com/office/drawing/2014/main" id="{F3C14405-F397-2E1E-BC29-516FA8568248}"/>
                    </a:ext>
                  </a:extLst>
                </p14:cNvPr>
                <p14:cNvContentPartPr/>
                <p14:nvPr/>
              </p14:nvContentPartPr>
              <p14:xfrm>
                <a:off x="5300384" y="1973802"/>
                <a:ext cx="50040" cy="139320"/>
              </p14:xfrm>
            </p:contentPart>
          </mc:Choice>
          <mc:Fallback xmlns="">
            <p:pic>
              <p:nvPicPr>
                <p:cNvPr id="213" name="Ink 212">
                  <a:extLst>
                    <a:ext uri="{FF2B5EF4-FFF2-40B4-BE49-F238E27FC236}">
                      <a16:creationId xmlns:a16="http://schemas.microsoft.com/office/drawing/2014/main" id="{F3C14405-F397-2E1E-BC29-516FA8568248}"/>
                    </a:ext>
                  </a:extLst>
                </p:cNvPr>
                <p:cNvPicPr/>
                <p:nvPr/>
              </p:nvPicPr>
              <p:blipFill>
                <a:blip r:embed="rId113"/>
                <a:stretch>
                  <a:fillRect/>
                </a:stretch>
              </p:blipFill>
              <p:spPr>
                <a:xfrm>
                  <a:off x="5291384" y="1964802"/>
                  <a:ext cx="67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14" name="Ink 213">
                  <a:extLst>
                    <a:ext uri="{FF2B5EF4-FFF2-40B4-BE49-F238E27FC236}">
                      <a16:creationId xmlns:a16="http://schemas.microsoft.com/office/drawing/2014/main" id="{7947E5A0-4AEC-A8FB-6F7A-6F354874791D}"/>
                    </a:ext>
                  </a:extLst>
                </p14:cNvPr>
                <p14:cNvContentPartPr/>
                <p14:nvPr/>
              </p14:nvContentPartPr>
              <p14:xfrm>
                <a:off x="5315144" y="1863642"/>
                <a:ext cx="25560" cy="11880"/>
              </p14:xfrm>
            </p:contentPart>
          </mc:Choice>
          <mc:Fallback xmlns="">
            <p:pic>
              <p:nvPicPr>
                <p:cNvPr id="214" name="Ink 213">
                  <a:extLst>
                    <a:ext uri="{FF2B5EF4-FFF2-40B4-BE49-F238E27FC236}">
                      <a16:creationId xmlns:a16="http://schemas.microsoft.com/office/drawing/2014/main" id="{7947E5A0-4AEC-A8FB-6F7A-6F354874791D}"/>
                    </a:ext>
                  </a:extLst>
                </p:cNvPr>
                <p:cNvPicPr/>
                <p:nvPr/>
              </p:nvPicPr>
              <p:blipFill>
                <a:blip r:embed="rId115"/>
                <a:stretch>
                  <a:fillRect/>
                </a:stretch>
              </p:blipFill>
              <p:spPr>
                <a:xfrm>
                  <a:off x="5306144" y="1854642"/>
                  <a:ext cx="432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15" name="Ink 214">
                  <a:extLst>
                    <a:ext uri="{FF2B5EF4-FFF2-40B4-BE49-F238E27FC236}">
                      <a16:creationId xmlns:a16="http://schemas.microsoft.com/office/drawing/2014/main" id="{2AFB0A9D-F7A2-70CA-2294-DCEFE672395A}"/>
                    </a:ext>
                  </a:extLst>
                </p14:cNvPr>
                <p14:cNvContentPartPr/>
                <p14:nvPr/>
              </p14:nvContentPartPr>
              <p14:xfrm>
                <a:off x="5405504" y="1881642"/>
                <a:ext cx="28080" cy="249480"/>
              </p14:xfrm>
            </p:contentPart>
          </mc:Choice>
          <mc:Fallback xmlns="">
            <p:pic>
              <p:nvPicPr>
                <p:cNvPr id="215" name="Ink 214">
                  <a:extLst>
                    <a:ext uri="{FF2B5EF4-FFF2-40B4-BE49-F238E27FC236}">
                      <a16:creationId xmlns:a16="http://schemas.microsoft.com/office/drawing/2014/main" id="{2AFB0A9D-F7A2-70CA-2294-DCEFE672395A}"/>
                    </a:ext>
                  </a:extLst>
                </p:cNvPr>
                <p:cNvPicPr/>
                <p:nvPr/>
              </p:nvPicPr>
              <p:blipFill>
                <a:blip r:embed="rId117"/>
                <a:stretch>
                  <a:fillRect/>
                </a:stretch>
              </p:blipFill>
              <p:spPr>
                <a:xfrm>
                  <a:off x="5396504" y="1872642"/>
                  <a:ext cx="457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16" name="Ink 215">
                  <a:extLst>
                    <a:ext uri="{FF2B5EF4-FFF2-40B4-BE49-F238E27FC236}">
                      <a16:creationId xmlns:a16="http://schemas.microsoft.com/office/drawing/2014/main" id="{40B7FF1B-3BD3-7FC5-F4AD-61088CA234C4}"/>
                    </a:ext>
                  </a:extLst>
                </p14:cNvPr>
                <p14:cNvContentPartPr/>
                <p14:nvPr/>
              </p14:nvContentPartPr>
              <p14:xfrm>
                <a:off x="5390744" y="1975962"/>
                <a:ext cx="205560" cy="72000"/>
              </p14:xfrm>
            </p:contentPart>
          </mc:Choice>
          <mc:Fallback xmlns="">
            <p:pic>
              <p:nvPicPr>
                <p:cNvPr id="216" name="Ink 215">
                  <a:extLst>
                    <a:ext uri="{FF2B5EF4-FFF2-40B4-BE49-F238E27FC236}">
                      <a16:creationId xmlns:a16="http://schemas.microsoft.com/office/drawing/2014/main" id="{40B7FF1B-3BD3-7FC5-F4AD-61088CA234C4}"/>
                    </a:ext>
                  </a:extLst>
                </p:cNvPr>
                <p:cNvPicPr/>
                <p:nvPr/>
              </p:nvPicPr>
              <p:blipFill>
                <a:blip r:embed="rId119"/>
                <a:stretch>
                  <a:fillRect/>
                </a:stretch>
              </p:blipFill>
              <p:spPr>
                <a:xfrm>
                  <a:off x="5381744" y="1966962"/>
                  <a:ext cx="2232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17" name="Ink 216">
                  <a:extLst>
                    <a:ext uri="{FF2B5EF4-FFF2-40B4-BE49-F238E27FC236}">
                      <a16:creationId xmlns:a16="http://schemas.microsoft.com/office/drawing/2014/main" id="{FCCAE3DE-6F9A-9B2B-FB42-BFAEA9072241}"/>
                    </a:ext>
                  </a:extLst>
                </p14:cNvPr>
                <p14:cNvContentPartPr/>
                <p14:nvPr/>
              </p14:nvContentPartPr>
              <p14:xfrm>
                <a:off x="5541944" y="1939602"/>
                <a:ext cx="81720" cy="174600"/>
              </p14:xfrm>
            </p:contentPart>
          </mc:Choice>
          <mc:Fallback xmlns="">
            <p:pic>
              <p:nvPicPr>
                <p:cNvPr id="217" name="Ink 216">
                  <a:extLst>
                    <a:ext uri="{FF2B5EF4-FFF2-40B4-BE49-F238E27FC236}">
                      <a16:creationId xmlns:a16="http://schemas.microsoft.com/office/drawing/2014/main" id="{FCCAE3DE-6F9A-9B2B-FB42-BFAEA9072241}"/>
                    </a:ext>
                  </a:extLst>
                </p:cNvPr>
                <p:cNvPicPr/>
                <p:nvPr/>
              </p:nvPicPr>
              <p:blipFill>
                <a:blip r:embed="rId121"/>
                <a:stretch>
                  <a:fillRect/>
                </a:stretch>
              </p:blipFill>
              <p:spPr>
                <a:xfrm>
                  <a:off x="5532944" y="1930962"/>
                  <a:ext cx="993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18" name="Ink 217">
                  <a:extLst>
                    <a:ext uri="{FF2B5EF4-FFF2-40B4-BE49-F238E27FC236}">
                      <a16:creationId xmlns:a16="http://schemas.microsoft.com/office/drawing/2014/main" id="{FC2A8D2B-A8A7-E84A-5E4F-76DF49C3FEE0}"/>
                    </a:ext>
                  </a:extLst>
                </p14:cNvPr>
                <p14:cNvContentPartPr/>
                <p14:nvPr/>
              </p14:nvContentPartPr>
              <p14:xfrm>
                <a:off x="5670104" y="1945002"/>
                <a:ext cx="112320" cy="170640"/>
              </p14:xfrm>
            </p:contentPart>
          </mc:Choice>
          <mc:Fallback xmlns="">
            <p:pic>
              <p:nvPicPr>
                <p:cNvPr id="218" name="Ink 217">
                  <a:extLst>
                    <a:ext uri="{FF2B5EF4-FFF2-40B4-BE49-F238E27FC236}">
                      <a16:creationId xmlns:a16="http://schemas.microsoft.com/office/drawing/2014/main" id="{FC2A8D2B-A8A7-E84A-5E4F-76DF49C3FEE0}"/>
                    </a:ext>
                  </a:extLst>
                </p:cNvPr>
                <p:cNvPicPr/>
                <p:nvPr/>
              </p:nvPicPr>
              <p:blipFill>
                <a:blip r:embed="rId123"/>
                <a:stretch>
                  <a:fillRect/>
                </a:stretch>
              </p:blipFill>
              <p:spPr>
                <a:xfrm>
                  <a:off x="5661464" y="1936362"/>
                  <a:ext cx="1299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19" name="Ink 218">
                  <a:extLst>
                    <a:ext uri="{FF2B5EF4-FFF2-40B4-BE49-F238E27FC236}">
                      <a16:creationId xmlns:a16="http://schemas.microsoft.com/office/drawing/2014/main" id="{E2A6C0A7-C600-D3CB-FDA7-3A400554D7E4}"/>
                    </a:ext>
                  </a:extLst>
                </p14:cNvPr>
                <p14:cNvContentPartPr/>
                <p14:nvPr/>
              </p14:nvContentPartPr>
              <p14:xfrm>
                <a:off x="5811944" y="1861842"/>
                <a:ext cx="151920" cy="220320"/>
              </p14:xfrm>
            </p:contentPart>
          </mc:Choice>
          <mc:Fallback xmlns="">
            <p:pic>
              <p:nvPicPr>
                <p:cNvPr id="219" name="Ink 218">
                  <a:extLst>
                    <a:ext uri="{FF2B5EF4-FFF2-40B4-BE49-F238E27FC236}">
                      <a16:creationId xmlns:a16="http://schemas.microsoft.com/office/drawing/2014/main" id="{E2A6C0A7-C600-D3CB-FDA7-3A400554D7E4}"/>
                    </a:ext>
                  </a:extLst>
                </p:cNvPr>
                <p:cNvPicPr/>
                <p:nvPr/>
              </p:nvPicPr>
              <p:blipFill>
                <a:blip r:embed="rId125"/>
                <a:stretch>
                  <a:fillRect/>
                </a:stretch>
              </p:blipFill>
              <p:spPr>
                <a:xfrm>
                  <a:off x="5802944" y="1853202"/>
                  <a:ext cx="1695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20" name="Ink 219">
                  <a:extLst>
                    <a:ext uri="{FF2B5EF4-FFF2-40B4-BE49-F238E27FC236}">
                      <a16:creationId xmlns:a16="http://schemas.microsoft.com/office/drawing/2014/main" id="{B4C0A651-CC89-8866-C5DC-B96823A795FD}"/>
                    </a:ext>
                  </a:extLst>
                </p14:cNvPr>
                <p14:cNvContentPartPr/>
                <p14:nvPr/>
              </p14:nvContentPartPr>
              <p14:xfrm>
                <a:off x="5274104" y="2387082"/>
                <a:ext cx="94680" cy="143280"/>
              </p14:xfrm>
            </p:contentPart>
          </mc:Choice>
          <mc:Fallback xmlns="">
            <p:pic>
              <p:nvPicPr>
                <p:cNvPr id="220" name="Ink 219">
                  <a:extLst>
                    <a:ext uri="{FF2B5EF4-FFF2-40B4-BE49-F238E27FC236}">
                      <a16:creationId xmlns:a16="http://schemas.microsoft.com/office/drawing/2014/main" id="{B4C0A651-CC89-8866-C5DC-B96823A795FD}"/>
                    </a:ext>
                  </a:extLst>
                </p:cNvPr>
                <p:cNvPicPr/>
                <p:nvPr/>
              </p:nvPicPr>
              <p:blipFill>
                <a:blip r:embed="rId127"/>
                <a:stretch>
                  <a:fillRect/>
                </a:stretch>
              </p:blipFill>
              <p:spPr>
                <a:xfrm>
                  <a:off x="5265464" y="2378442"/>
                  <a:ext cx="1123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21" name="Ink 220">
                  <a:extLst>
                    <a:ext uri="{FF2B5EF4-FFF2-40B4-BE49-F238E27FC236}">
                      <a16:creationId xmlns:a16="http://schemas.microsoft.com/office/drawing/2014/main" id="{8853A43C-153E-7A8E-F2C5-2E069E4EFB56}"/>
                    </a:ext>
                  </a:extLst>
                </p14:cNvPr>
                <p14:cNvContentPartPr/>
                <p14:nvPr/>
              </p14:nvContentPartPr>
              <p14:xfrm>
                <a:off x="5312264" y="2281962"/>
                <a:ext cx="42120" cy="25920"/>
              </p14:xfrm>
            </p:contentPart>
          </mc:Choice>
          <mc:Fallback xmlns="">
            <p:pic>
              <p:nvPicPr>
                <p:cNvPr id="221" name="Ink 220">
                  <a:extLst>
                    <a:ext uri="{FF2B5EF4-FFF2-40B4-BE49-F238E27FC236}">
                      <a16:creationId xmlns:a16="http://schemas.microsoft.com/office/drawing/2014/main" id="{8853A43C-153E-7A8E-F2C5-2E069E4EFB56}"/>
                    </a:ext>
                  </a:extLst>
                </p:cNvPr>
                <p:cNvPicPr/>
                <p:nvPr/>
              </p:nvPicPr>
              <p:blipFill>
                <a:blip r:embed="rId129"/>
                <a:stretch>
                  <a:fillRect/>
                </a:stretch>
              </p:blipFill>
              <p:spPr>
                <a:xfrm>
                  <a:off x="5303264" y="2272962"/>
                  <a:ext cx="59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22" name="Ink 221">
                  <a:extLst>
                    <a:ext uri="{FF2B5EF4-FFF2-40B4-BE49-F238E27FC236}">
                      <a16:creationId xmlns:a16="http://schemas.microsoft.com/office/drawing/2014/main" id="{46A52650-D62B-F3F7-159F-BFF52AEC8610}"/>
                    </a:ext>
                  </a:extLst>
                </p14:cNvPr>
                <p14:cNvContentPartPr/>
                <p14:nvPr/>
              </p14:nvContentPartPr>
              <p14:xfrm>
                <a:off x="5426744" y="2325522"/>
                <a:ext cx="24480" cy="164880"/>
              </p14:xfrm>
            </p:contentPart>
          </mc:Choice>
          <mc:Fallback xmlns="">
            <p:pic>
              <p:nvPicPr>
                <p:cNvPr id="222" name="Ink 221">
                  <a:extLst>
                    <a:ext uri="{FF2B5EF4-FFF2-40B4-BE49-F238E27FC236}">
                      <a16:creationId xmlns:a16="http://schemas.microsoft.com/office/drawing/2014/main" id="{46A52650-D62B-F3F7-159F-BFF52AEC8610}"/>
                    </a:ext>
                  </a:extLst>
                </p:cNvPr>
                <p:cNvPicPr/>
                <p:nvPr/>
              </p:nvPicPr>
              <p:blipFill>
                <a:blip r:embed="rId131"/>
                <a:stretch>
                  <a:fillRect/>
                </a:stretch>
              </p:blipFill>
              <p:spPr>
                <a:xfrm>
                  <a:off x="5417744" y="2316882"/>
                  <a:ext cx="421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23" name="Ink 222">
                  <a:extLst>
                    <a:ext uri="{FF2B5EF4-FFF2-40B4-BE49-F238E27FC236}">
                      <a16:creationId xmlns:a16="http://schemas.microsoft.com/office/drawing/2014/main" id="{A22BB359-C817-1A7A-75E5-2D8F9EE5EEC6}"/>
                    </a:ext>
                  </a:extLst>
                </p14:cNvPr>
                <p14:cNvContentPartPr/>
                <p14:nvPr/>
              </p14:nvContentPartPr>
              <p14:xfrm>
                <a:off x="5412704" y="2356122"/>
                <a:ext cx="205560" cy="136800"/>
              </p14:xfrm>
            </p:contentPart>
          </mc:Choice>
          <mc:Fallback xmlns="">
            <p:pic>
              <p:nvPicPr>
                <p:cNvPr id="223" name="Ink 222">
                  <a:extLst>
                    <a:ext uri="{FF2B5EF4-FFF2-40B4-BE49-F238E27FC236}">
                      <a16:creationId xmlns:a16="http://schemas.microsoft.com/office/drawing/2014/main" id="{A22BB359-C817-1A7A-75E5-2D8F9EE5EEC6}"/>
                    </a:ext>
                  </a:extLst>
                </p:cNvPr>
                <p:cNvPicPr/>
                <p:nvPr/>
              </p:nvPicPr>
              <p:blipFill>
                <a:blip r:embed="rId133"/>
                <a:stretch>
                  <a:fillRect/>
                </a:stretch>
              </p:blipFill>
              <p:spPr>
                <a:xfrm>
                  <a:off x="5403704" y="2347122"/>
                  <a:ext cx="2232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24" name="Ink 223">
                  <a:extLst>
                    <a:ext uri="{FF2B5EF4-FFF2-40B4-BE49-F238E27FC236}">
                      <a16:creationId xmlns:a16="http://schemas.microsoft.com/office/drawing/2014/main" id="{E49D7E28-055C-D2A6-A116-631F1FABC863}"/>
                    </a:ext>
                  </a:extLst>
                </p14:cNvPr>
                <p14:cNvContentPartPr/>
                <p14:nvPr/>
              </p14:nvContentPartPr>
              <p14:xfrm>
                <a:off x="5670104" y="2362242"/>
                <a:ext cx="63000" cy="148320"/>
              </p14:xfrm>
            </p:contentPart>
          </mc:Choice>
          <mc:Fallback xmlns="">
            <p:pic>
              <p:nvPicPr>
                <p:cNvPr id="224" name="Ink 223">
                  <a:extLst>
                    <a:ext uri="{FF2B5EF4-FFF2-40B4-BE49-F238E27FC236}">
                      <a16:creationId xmlns:a16="http://schemas.microsoft.com/office/drawing/2014/main" id="{E49D7E28-055C-D2A6-A116-631F1FABC863}"/>
                    </a:ext>
                  </a:extLst>
                </p:cNvPr>
                <p:cNvPicPr/>
                <p:nvPr/>
              </p:nvPicPr>
              <p:blipFill>
                <a:blip r:embed="rId135"/>
                <a:stretch>
                  <a:fillRect/>
                </a:stretch>
              </p:blipFill>
              <p:spPr>
                <a:xfrm>
                  <a:off x="5661464" y="2353242"/>
                  <a:ext cx="806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25" name="Ink 224">
                  <a:extLst>
                    <a:ext uri="{FF2B5EF4-FFF2-40B4-BE49-F238E27FC236}">
                      <a16:creationId xmlns:a16="http://schemas.microsoft.com/office/drawing/2014/main" id="{53827C20-EDA9-E869-03BA-581D786D7AE3}"/>
                    </a:ext>
                  </a:extLst>
                </p14:cNvPr>
                <p14:cNvContentPartPr/>
                <p14:nvPr/>
              </p14:nvContentPartPr>
              <p14:xfrm>
                <a:off x="5680184" y="2278002"/>
                <a:ext cx="109080" cy="232920"/>
              </p14:xfrm>
            </p:contentPart>
          </mc:Choice>
          <mc:Fallback xmlns="">
            <p:pic>
              <p:nvPicPr>
                <p:cNvPr id="225" name="Ink 224">
                  <a:extLst>
                    <a:ext uri="{FF2B5EF4-FFF2-40B4-BE49-F238E27FC236}">
                      <a16:creationId xmlns:a16="http://schemas.microsoft.com/office/drawing/2014/main" id="{53827C20-EDA9-E869-03BA-581D786D7AE3}"/>
                    </a:ext>
                  </a:extLst>
                </p:cNvPr>
                <p:cNvPicPr/>
                <p:nvPr/>
              </p:nvPicPr>
              <p:blipFill>
                <a:blip r:embed="rId137"/>
                <a:stretch>
                  <a:fillRect/>
                </a:stretch>
              </p:blipFill>
              <p:spPr>
                <a:xfrm>
                  <a:off x="5671184" y="2269362"/>
                  <a:ext cx="1267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26" name="Ink 225">
                  <a:extLst>
                    <a:ext uri="{FF2B5EF4-FFF2-40B4-BE49-F238E27FC236}">
                      <a16:creationId xmlns:a16="http://schemas.microsoft.com/office/drawing/2014/main" id="{D15B068F-ABE5-728B-C969-CEE6943D3428}"/>
                    </a:ext>
                  </a:extLst>
                </p14:cNvPr>
                <p14:cNvContentPartPr/>
                <p14:nvPr/>
              </p14:nvContentPartPr>
              <p14:xfrm>
                <a:off x="5857304" y="2317602"/>
                <a:ext cx="148320" cy="220320"/>
              </p14:xfrm>
            </p:contentPart>
          </mc:Choice>
          <mc:Fallback xmlns="">
            <p:pic>
              <p:nvPicPr>
                <p:cNvPr id="226" name="Ink 225">
                  <a:extLst>
                    <a:ext uri="{FF2B5EF4-FFF2-40B4-BE49-F238E27FC236}">
                      <a16:creationId xmlns:a16="http://schemas.microsoft.com/office/drawing/2014/main" id="{D15B068F-ABE5-728B-C969-CEE6943D3428}"/>
                    </a:ext>
                  </a:extLst>
                </p:cNvPr>
                <p:cNvPicPr/>
                <p:nvPr/>
              </p:nvPicPr>
              <p:blipFill>
                <a:blip r:embed="rId139"/>
                <a:stretch>
                  <a:fillRect/>
                </a:stretch>
              </p:blipFill>
              <p:spPr>
                <a:xfrm>
                  <a:off x="5848304" y="2308602"/>
                  <a:ext cx="1659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27" name="Ink 226">
                  <a:extLst>
                    <a:ext uri="{FF2B5EF4-FFF2-40B4-BE49-F238E27FC236}">
                      <a16:creationId xmlns:a16="http://schemas.microsoft.com/office/drawing/2014/main" id="{C044B970-0B8F-B6B6-4840-054318CA7AD4}"/>
                    </a:ext>
                  </a:extLst>
                </p14:cNvPr>
                <p14:cNvContentPartPr/>
                <p14:nvPr/>
              </p14:nvContentPartPr>
              <p14:xfrm>
                <a:off x="6039824" y="2386362"/>
                <a:ext cx="64080" cy="188280"/>
              </p14:xfrm>
            </p:contentPart>
          </mc:Choice>
          <mc:Fallback xmlns="">
            <p:pic>
              <p:nvPicPr>
                <p:cNvPr id="227" name="Ink 226">
                  <a:extLst>
                    <a:ext uri="{FF2B5EF4-FFF2-40B4-BE49-F238E27FC236}">
                      <a16:creationId xmlns:a16="http://schemas.microsoft.com/office/drawing/2014/main" id="{C044B970-0B8F-B6B6-4840-054318CA7AD4}"/>
                    </a:ext>
                  </a:extLst>
                </p:cNvPr>
                <p:cNvPicPr/>
                <p:nvPr/>
              </p:nvPicPr>
              <p:blipFill>
                <a:blip r:embed="rId141"/>
                <a:stretch>
                  <a:fillRect/>
                </a:stretch>
              </p:blipFill>
              <p:spPr>
                <a:xfrm>
                  <a:off x="6030824" y="2377722"/>
                  <a:ext cx="817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86" name="Ink 185">
                  <a:extLst>
                    <a:ext uri="{FF2B5EF4-FFF2-40B4-BE49-F238E27FC236}">
                      <a16:creationId xmlns:a16="http://schemas.microsoft.com/office/drawing/2014/main" id="{3F96C7BE-9297-0A24-3C19-EB7F3BB6DC31}"/>
                    </a:ext>
                  </a:extLst>
                </p14:cNvPr>
                <p14:cNvContentPartPr/>
                <p14:nvPr/>
              </p14:nvContentPartPr>
              <p14:xfrm>
                <a:off x="10521464" y="1331562"/>
                <a:ext cx="28800" cy="91080"/>
              </p14:xfrm>
            </p:contentPart>
          </mc:Choice>
          <mc:Fallback xmlns="">
            <p:pic>
              <p:nvPicPr>
                <p:cNvPr id="186" name="Ink 185">
                  <a:extLst>
                    <a:ext uri="{FF2B5EF4-FFF2-40B4-BE49-F238E27FC236}">
                      <a16:creationId xmlns:a16="http://schemas.microsoft.com/office/drawing/2014/main" id="{3F96C7BE-9297-0A24-3C19-EB7F3BB6DC31}"/>
                    </a:ext>
                  </a:extLst>
                </p:cNvPr>
                <p:cNvPicPr/>
                <p:nvPr/>
              </p:nvPicPr>
              <p:blipFill>
                <a:blip r:embed="rId143"/>
                <a:stretch>
                  <a:fillRect/>
                </a:stretch>
              </p:blipFill>
              <p:spPr>
                <a:xfrm>
                  <a:off x="10512464" y="1322562"/>
                  <a:ext cx="464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87" name="Ink 186">
                  <a:extLst>
                    <a:ext uri="{FF2B5EF4-FFF2-40B4-BE49-F238E27FC236}">
                      <a16:creationId xmlns:a16="http://schemas.microsoft.com/office/drawing/2014/main" id="{6B4A4F53-8A0F-2DD4-BCAF-0D78D076B357}"/>
                    </a:ext>
                  </a:extLst>
                </p14:cNvPr>
                <p14:cNvContentPartPr/>
                <p14:nvPr/>
              </p14:nvContentPartPr>
              <p14:xfrm>
                <a:off x="10666904" y="1122042"/>
                <a:ext cx="131760" cy="237240"/>
              </p14:xfrm>
            </p:contentPart>
          </mc:Choice>
          <mc:Fallback xmlns="">
            <p:pic>
              <p:nvPicPr>
                <p:cNvPr id="187" name="Ink 186">
                  <a:extLst>
                    <a:ext uri="{FF2B5EF4-FFF2-40B4-BE49-F238E27FC236}">
                      <a16:creationId xmlns:a16="http://schemas.microsoft.com/office/drawing/2014/main" id="{6B4A4F53-8A0F-2DD4-BCAF-0D78D076B357}"/>
                    </a:ext>
                  </a:extLst>
                </p:cNvPr>
                <p:cNvPicPr/>
                <p:nvPr/>
              </p:nvPicPr>
              <p:blipFill>
                <a:blip r:embed="rId145"/>
                <a:stretch>
                  <a:fillRect/>
                </a:stretch>
              </p:blipFill>
              <p:spPr>
                <a:xfrm>
                  <a:off x="10657904" y="1113042"/>
                  <a:ext cx="1494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88" name="Ink 187">
                  <a:extLst>
                    <a:ext uri="{FF2B5EF4-FFF2-40B4-BE49-F238E27FC236}">
                      <a16:creationId xmlns:a16="http://schemas.microsoft.com/office/drawing/2014/main" id="{7C20A285-93D8-4069-93AC-80BC91DD11F6}"/>
                    </a:ext>
                  </a:extLst>
                </p14:cNvPr>
                <p14:cNvContentPartPr/>
                <p14:nvPr/>
              </p14:nvContentPartPr>
              <p14:xfrm>
                <a:off x="10898744" y="1158762"/>
                <a:ext cx="97920" cy="200880"/>
              </p14:xfrm>
            </p:contentPart>
          </mc:Choice>
          <mc:Fallback xmlns="">
            <p:pic>
              <p:nvPicPr>
                <p:cNvPr id="188" name="Ink 187">
                  <a:extLst>
                    <a:ext uri="{FF2B5EF4-FFF2-40B4-BE49-F238E27FC236}">
                      <a16:creationId xmlns:a16="http://schemas.microsoft.com/office/drawing/2014/main" id="{7C20A285-93D8-4069-93AC-80BC91DD11F6}"/>
                    </a:ext>
                  </a:extLst>
                </p:cNvPr>
                <p:cNvPicPr/>
                <p:nvPr/>
              </p:nvPicPr>
              <p:blipFill>
                <a:blip r:embed="rId147"/>
                <a:stretch>
                  <a:fillRect/>
                </a:stretch>
              </p:blipFill>
              <p:spPr>
                <a:xfrm>
                  <a:off x="10890104" y="1150122"/>
                  <a:ext cx="1155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89" name="Ink 188">
                  <a:extLst>
                    <a:ext uri="{FF2B5EF4-FFF2-40B4-BE49-F238E27FC236}">
                      <a16:creationId xmlns:a16="http://schemas.microsoft.com/office/drawing/2014/main" id="{81D2EBB4-BFEB-EB2E-836B-2BF08463A2BF}"/>
                    </a:ext>
                  </a:extLst>
                </p14:cNvPr>
                <p14:cNvContentPartPr/>
                <p14:nvPr/>
              </p14:nvContentPartPr>
              <p14:xfrm>
                <a:off x="11094584" y="1221402"/>
                <a:ext cx="97920" cy="117000"/>
              </p14:xfrm>
            </p:contentPart>
          </mc:Choice>
          <mc:Fallback xmlns="">
            <p:pic>
              <p:nvPicPr>
                <p:cNvPr id="189" name="Ink 188">
                  <a:extLst>
                    <a:ext uri="{FF2B5EF4-FFF2-40B4-BE49-F238E27FC236}">
                      <a16:creationId xmlns:a16="http://schemas.microsoft.com/office/drawing/2014/main" id="{81D2EBB4-BFEB-EB2E-836B-2BF08463A2BF}"/>
                    </a:ext>
                  </a:extLst>
                </p:cNvPr>
                <p:cNvPicPr/>
                <p:nvPr/>
              </p:nvPicPr>
              <p:blipFill>
                <a:blip r:embed="rId149"/>
                <a:stretch>
                  <a:fillRect/>
                </a:stretch>
              </p:blipFill>
              <p:spPr>
                <a:xfrm>
                  <a:off x="11085944" y="1212762"/>
                  <a:ext cx="1155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90" name="Ink 189">
                  <a:extLst>
                    <a:ext uri="{FF2B5EF4-FFF2-40B4-BE49-F238E27FC236}">
                      <a16:creationId xmlns:a16="http://schemas.microsoft.com/office/drawing/2014/main" id="{D94B1929-51B7-3320-4642-B0442ADFACF0}"/>
                    </a:ext>
                  </a:extLst>
                </p14:cNvPr>
                <p14:cNvContentPartPr/>
                <p14:nvPr/>
              </p14:nvContentPartPr>
              <p14:xfrm>
                <a:off x="11276744" y="1194762"/>
                <a:ext cx="107640" cy="215280"/>
              </p14:xfrm>
            </p:contentPart>
          </mc:Choice>
          <mc:Fallback xmlns="">
            <p:pic>
              <p:nvPicPr>
                <p:cNvPr id="190" name="Ink 189">
                  <a:extLst>
                    <a:ext uri="{FF2B5EF4-FFF2-40B4-BE49-F238E27FC236}">
                      <a16:creationId xmlns:a16="http://schemas.microsoft.com/office/drawing/2014/main" id="{D94B1929-51B7-3320-4642-B0442ADFACF0}"/>
                    </a:ext>
                  </a:extLst>
                </p:cNvPr>
                <p:cNvPicPr/>
                <p:nvPr/>
              </p:nvPicPr>
              <p:blipFill>
                <a:blip r:embed="rId151"/>
                <a:stretch>
                  <a:fillRect/>
                </a:stretch>
              </p:blipFill>
              <p:spPr>
                <a:xfrm>
                  <a:off x="11267744" y="1186122"/>
                  <a:ext cx="1252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74" name="Ink 273">
                  <a:extLst>
                    <a:ext uri="{FF2B5EF4-FFF2-40B4-BE49-F238E27FC236}">
                      <a16:creationId xmlns:a16="http://schemas.microsoft.com/office/drawing/2014/main" id="{AB995FF5-6E5E-7157-2894-07495B085339}"/>
                    </a:ext>
                  </a:extLst>
                </p14:cNvPr>
                <p14:cNvContentPartPr/>
                <p14:nvPr/>
              </p14:nvContentPartPr>
              <p14:xfrm>
                <a:off x="10653944" y="1500402"/>
                <a:ext cx="132120" cy="326880"/>
              </p14:xfrm>
            </p:contentPart>
          </mc:Choice>
          <mc:Fallback xmlns="">
            <p:pic>
              <p:nvPicPr>
                <p:cNvPr id="274" name="Ink 273">
                  <a:extLst>
                    <a:ext uri="{FF2B5EF4-FFF2-40B4-BE49-F238E27FC236}">
                      <a16:creationId xmlns:a16="http://schemas.microsoft.com/office/drawing/2014/main" id="{AB995FF5-6E5E-7157-2894-07495B085339}"/>
                    </a:ext>
                  </a:extLst>
                </p:cNvPr>
                <p:cNvPicPr/>
                <p:nvPr/>
              </p:nvPicPr>
              <p:blipFill>
                <a:blip r:embed="rId153"/>
                <a:stretch>
                  <a:fillRect/>
                </a:stretch>
              </p:blipFill>
              <p:spPr>
                <a:xfrm>
                  <a:off x="10645304" y="1491762"/>
                  <a:ext cx="14976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75" name="Ink 274">
                  <a:extLst>
                    <a:ext uri="{FF2B5EF4-FFF2-40B4-BE49-F238E27FC236}">
                      <a16:creationId xmlns:a16="http://schemas.microsoft.com/office/drawing/2014/main" id="{C60B8584-C9BA-C1A3-976F-2619FBD3F082}"/>
                    </a:ext>
                  </a:extLst>
                </p14:cNvPr>
                <p14:cNvContentPartPr/>
                <p14:nvPr/>
              </p14:nvContentPartPr>
              <p14:xfrm>
                <a:off x="10915664" y="1536402"/>
                <a:ext cx="75600" cy="202320"/>
              </p14:xfrm>
            </p:contentPart>
          </mc:Choice>
          <mc:Fallback xmlns="">
            <p:pic>
              <p:nvPicPr>
                <p:cNvPr id="275" name="Ink 274">
                  <a:extLst>
                    <a:ext uri="{FF2B5EF4-FFF2-40B4-BE49-F238E27FC236}">
                      <a16:creationId xmlns:a16="http://schemas.microsoft.com/office/drawing/2014/main" id="{C60B8584-C9BA-C1A3-976F-2619FBD3F082}"/>
                    </a:ext>
                  </a:extLst>
                </p:cNvPr>
                <p:cNvPicPr/>
                <p:nvPr/>
              </p:nvPicPr>
              <p:blipFill>
                <a:blip r:embed="rId155"/>
                <a:stretch>
                  <a:fillRect/>
                </a:stretch>
              </p:blipFill>
              <p:spPr>
                <a:xfrm>
                  <a:off x="10907024" y="1527762"/>
                  <a:ext cx="932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76" name="Ink 275">
                  <a:extLst>
                    <a:ext uri="{FF2B5EF4-FFF2-40B4-BE49-F238E27FC236}">
                      <a16:creationId xmlns:a16="http://schemas.microsoft.com/office/drawing/2014/main" id="{D7540156-6582-5BF2-769E-9AB78AA5D44B}"/>
                    </a:ext>
                  </a:extLst>
                </p14:cNvPr>
                <p14:cNvContentPartPr/>
                <p14:nvPr/>
              </p14:nvContentPartPr>
              <p14:xfrm>
                <a:off x="10959944" y="1410402"/>
                <a:ext cx="171360" cy="297360"/>
              </p14:xfrm>
            </p:contentPart>
          </mc:Choice>
          <mc:Fallback xmlns="">
            <p:pic>
              <p:nvPicPr>
                <p:cNvPr id="276" name="Ink 275">
                  <a:extLst>
                    <a:ext uri="{FF2B5EF4-FFF2-40B4-BE49-F238E27FC236}">
                      <a16:creationId xmlns:a16="http://schemas.microsoft.com/office/drawing/2014/main" id="{D7540156-6582-5BF2-769E-9AB78AA5D44B}"/>
                    </a:ext>
                  </a:extLst>
                </p:cNvPr>
                <p:cNvPicPr/>
                <p:nvPr/>
              </p:nvPicPr>
              <p:blipFill>
                <a:blip r:embed="rId157"/>
                <a:stretch>
                  <a:fillRect/>
                </a:stretch>
              </p:blipFill>
              <p:spPr>
                <a:xfrm>
                  <a:off x="10950944" y="1401762"/>
                  <a:ext cx="18900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77" name="Ink 276">
                  <a:extLst>
                    <a:ext uri="{FF2B5EF4-FFF2-40B4-BE49-F238E27FC236}">
                      <a16:creationId xmlns:a16="http://schemas.microsoft.com/office/drawing/2014/main" id="{B56A5D09-A1C2-69B3-75DF-B320554764EF}"/>
                    </a:ext>
                  </a:extLst>
                </p14:cNvPr>
                <p14:cNvContentPartPr/>
                <p14:nvPr/>
              </p14:nvContentPartPr>
              <p14:xfrm>
                <a:off x="11189624" y="1476282"/>
                <a:ext cx="167760" cy="220320"/>
              </p14:xfrm>
            </p:contentPart>
          </mc:Choice>
          <mc:Fallback xmlns="">
            <p:pic>
              <p:nvPicPr>
                <p:cNvPr id="277" name="Ink 276">
                  <a:extLst>
                    <a:ext uri="{FF2B5EF4-FFF2-40B4-BE49-F238E27FC236}">
                      <a16:creationId xmlns:a16="http://schemas.microsoft.com/office/drawing/2014/main" id="{B56A5D09-A1C2-69B3-75DF-B320554764EF}"/>
                    </a:ext>
                  </a:extLst>
                </p:cNvPr>
                <p:cNvPicPr/>
                <p:nvPr/>
              </p:nvPicPr>
              <p:blipFill>
                <a:blip r:embed="rId159"/>
                <a:stretch>
                  <a:fillRect/>
                </a:stretch>
              </p:blipFill>
              <p:spPr>
                <a:xfrm>
                  <a:off x="11180624" y="1467282"/>
                  <a:ext cx="1854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78" name="Ink 277">
                  <a:extLst>
                    <a:ext uri="{FF2B5EF4-FFF2-40B4-BE49-F238E27FC236}">
                      <a16:creationId xmlns:a16="http://schemas.microsoft.com/office/drawing/2014/main" id="{7DB7A244-446D-B65D-1014-E4ED17B45BC5}"/>
                    </a:ext>
                  </a:extLst>
                </p14:cNvPr>
                <p14:cNvContentPartPr/>
                <p14:nvPr/>
              </p14:nvContentPartPr>
              <p14:xfrm>
                <a:off x="11409944" y="1584642"/>
                <a:ext cx="91800" cy="145800"/>
              </p14:xfrm>
            </p:contentPart>
          </mc:Choice>
          <mc:Fallback xmlns="">
            <p:pic>
              <p:nvPicPr>
                <p:cNvPr id="278" name="Ink 277">
                  <a:extLst>
                    <a:ext uri="{FF2B5EF4-FFF2-40B4-BE49-F238E27FC236}">
                      <a16:creationId xmlns:a16="http://schemas.microsoft.com/office/drawing/2014/main" id="{7DB7A244-446D-B65D-1014-E4ED17B45BC5}"/>
                    </a:ext>
                  </a:extLst>
                </p:cNvPr>
                <p:cNvPicPr/>
                <p:nvPr/>
              </p:nvPicPr>
              <p:blipFill>
                <a:blip r:embed="rId161"/>
                <a:stretch>
                  <a:fillRect/>
                </a:stretch>
              </p:blipFill>
              <p:spPr>
                <a:xfrm>
                  <a:off x="11400944" y="1575642"/>
                  <a:ext cx="109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79" name="Ink 278">
                  <a:extLst>
                    <a:ext uri="{FF2B5EF4-FFF2-40B4-BE49-F238E27FC236}">
                      <a16:creationId xmlns:a16="http://schemas.microsoft.com/office/drawing/2014/main" id="{FEC48EBD-EB6D-8218-282C-450E61066E4B}"/>
                    </a:ext>
                  </a:extLst>
                </p14:cNvPr>
                <p14:cNvContentPartPr/>
                <p14:nvPr/>
              </p14:nvContentPartPr>
              <p14:xfrm>
                <a:off x="11522624" y="1488882"/>
                <a:ext cx="140760" cy="261720"/>
              </p14:xfrm>
            </p:contentPart>
          </mc:Choice>
          <mc:Fallback xmlns="">
            <p:pic>
              <p:nvPicPr>
                <p:cNvPr id="279" name="Ink 278">
                  <a:extLst>
                    <a:ext uri="{FF2B5EF4-FFF2-40B4-BE49-F238E27FC236}">
                      <a16:creationId xmlns:a16="http://schemas.microsoft.com/office/drawing/2014/main" id="{FEC48EBD-EB6D-8218-282C-450E61066E4B}"/>
                    </a:ext>
                  </a:extLst>
                </p:cNvPr>
                <p:cNvPicPr/>
                <p:nvPr/>
              </p:nvPicPr>
              <p:blipFill>
                <a:blip r:embed="rId163"/>
                <a:stretch>
                  <a:fillRect/>
                </a:stretch>
              </p:blipFill>
              <p:spPr>
                <a:xfrm>
                  <a:off x="11513624" y="1480242"/>
                  <a:ext cx="1584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0" name="Ink 179">
                  <a:extLst>
                    <a:ext uri="{FF2B5EF4-FFF2-40B4-BE49-F238E27FC236}">
                      <a16:creationId xmlns:a16="http://schemas.microsoft.com/office/drawing/2014/main" id="{ED98895A-E689-F719-5660-7E5096244C98}"/>
                    </a:ext>
                  </a:extLst>
                </p14:cNvPr>
                <p14:cNvContentPartPr/>
                <p14:nvPr/>
              </p14:nvContentPartPr>
              <p14:xfrm>
                <a:off x="9280904" y="1146162"/>
                <a:ext cx="160560" cy="20880"/>
              </p14:xfrm>
            </p:contentPart>
          </mc:Choice>
          <mc:Fallback xmlns="">
            <p:pic>
              <p:nvPicPr>
                <p:cNvPr id="180" name="Ink 179">
                  <a:extLst>
                    <a:ext uri="{FF2B5EF4-FFF2-40B4-BE49-F238E27FC236}">
                      <a16:creationId xmlns:a16="http://schemas.microsoft.com/office/drawing/2014/main" id="{ED98895A-E689-F719-5660-7E5096244C98}"/>
                    </a:ext>
                  </a:extLst>
                </p:cNvPr>
                <p:cNvPicPr/>
                <p:nvPr/>
              </p:nvPicPr>
              <p:blipFill>
                <a:blip r:embed="rId165"/>
                <a:stretch>
                  <a:fillRect/>
                </a:stretch>
              </p:blipFill>
              <p:spPr>
                <a:xfrm>
                  <a:off x="9271904" y="1137162"/>
                  <a:ext cx="1782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1" name="Ink 180">
                  <a:extLst>
                    <a:ext uri="{FF2B5EF4-FFF2-40B4-BE49-F238E27FC236}">
                      <a16:creationId xmlns:a16="http://schemas.microsoft.com/office/drawing/2014/main" id="{E0A50F09-093B-790B-2A69-AC62866A2C00}"/>
                    </a:ext>
                  </a:extLst>
                </p14:cNvPr>
                <p14:cNvContentPartPr/>
                <p14:nvPr/>
              </p14:nvContentPartPr>
              <p14:xfrm>
                <a:off x="9308984" y="1146162"/>
                <a:ext cx="93600" cy="231480"/>
              </p14:xfrm>
            </p:contentPart>
          </mc:Choice>
          <mc:Fallback xmlns="">
            <p:pic>
              <p:nvPicPr>
                <p:cNvPr id="181" name="Ink 180">
                  <a:extLst>
                    <a:ext uri="{FF2B5EF4-FFF2-40B4-BE49-F238E27FC236}">
                      <a16:creationId xmlns:a16="http://schemas.microsoft.com/office/drawing/2014/main" id="{E0A50F09-093B-790B-2A69-AC62866A2C00}"/>
                    </a:ext>
                  </a:extLst>
                </p:cNvPr>
                <p:cNvPicPr/>
                <p:nvPr/>
              </p:nvPicPr>
              <p:blipFill>
                <a:blip r:embed="rId167"/>
                <a:stretch>
                  <a:fillRect/>
                </a:stretch>
              </p:blipFill>
              <p:spPr>
                <a:xfrm>
                  <a:off x="9299984" y="1137162"/>
                  <a:ext cx="1112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2" name="Ink 181">
                  <a:extLst>
                    <a:ext uri="{FF2B5EF4-FFF2-40B4-BE49-F238E27FC236}">
                      <a16:creationId xmlns:a16="http://schemas.microsoft.com/office/drawing/2014/main" id="{3884BB07-494A-D0C9-4D49-7442342210AF}"/>
                    </a:ext>
                  </a:extLst>
                </p14:cNvPr>
                <p14:cNvContentPartPr/>
                <p14:nvPr/>
              </p14:nvContentPartPr>
              <p14:xfrm>
                <a:off x="9515264" y="1104762"/>
                <a:ext cx="112320" cy="256680"/>
              </p14:xfrm>
            </p:contentPart>
          </mc:Choice>
          <mc:Fallback xmlns="">
            <p:pic>
              <p:nvPicPr>
                <p:cNvPr id="182" name="Ink 181">
                  <a:extLst>
                    <a:ext uri="{FF2B5EF4-FFF2-40B4-BE49-F238E27FC236}">
                      <a16:creationId xmlns:a16="http://schemas.microsoft.com/office/drawing/2014/main" id="{3884BB07-494A-D0C9-4D49-7442342210AF}"/>
                    </a:ext>
                  </a:extLst>
                </p:cNvPr>
                <p:cNvPicPr/>
                <p:nvPr/>
              </p:nvPicPr>
              <p:blipFill>
                <a:blip r:embed="rId169"/>
                <a:stretch>
                  <a:fillRect/>
                </a:stretch>
              </p:blipFill>
              <p:spPr>
                <a:xfrm>
                  <a:off x="9506264" y="1096122"/>
                  <a:ext cx="1299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83" name="Ink 182">
                  <a:extLst>
                    <a:ext uri="{FF2B5EF4-FFF2-40B4-BE49-F238E27FC236}">
                      <a16:creationId xmlns:a16="http://schemas.microsoft.com/office/drawing/2014/main" id="{226357A0-0F56-1553-7504-45BE263161FC}"/>
                    </a:ext>
                  </a:extLst>
                </p14:cNvPr>
                <p14:cNvContentPartPr/>
                <p14:nvPr/>
              </p14:nvContentPartPr>
              <p14:xfrm>
                <a:off x="9792464" y="1318242"/>
                <a:ext cx="20880" cy="99720"/>
              </p14:xfrm>
            </p:contentPart>
          </mc:Choice>
          <mc:Fallback xmlns="">
            <p:pic>
              <p:nvPicPr>
                <p:cNvPr id="183" name="Ink 182">
                  <a:extLst>
                    <a:ext uri="{FF2B5EF4-FFF2-40B4-BE49-F238E27FC236}">
                      <a16:creationId xmlns:a16="http://schemas.microsoft.com/office/drawing/2014/main" id="{226357A0-0F56-1553-7504-45BE263161FC}"/>
                    </a:ext>
                  </a:extLst>
                </p:cNvPr>
                <p:cNvPicPr/>
                <p:nvPr/>
              </p:nvPicPr>
              <p:blipFill>
                <a:blip r:embed="rId171"/>
                <a:stretch>
                  <a:fillRect/>
                </a:stretch>
              </p:blipFill>
              <p:spPr>
                <a:xfrm>
                  <a:off x="9783824" y="1309602"/>
                  <a:ext cx="38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84" name="Ink 183">
                  <a:extLst>
                    <a:ext uri="{FF2B5EF4-FFF2-40B4-BE49-F238E27FC236}">
                      <a16:creationId xmlns:a16="http://schemas.microsoft.com/office/drawing/2014/main" id="{B213CF04-76AD-2774-3C47-A31CA4D6A129}"/>
                    </a:ext>
                  </a:extLst>
                </p14:cNvPr>
                <p14:cNvContentPartPr/>
                <p14:nvPr/>
              </p14:nvContentPartPr>
              <p14:xfrm>
                <a:off x="9951584" y="1073442"/>
                <a:ext cx="177480" cy="265320"/>
              </p14:xfrm>
            </p:contentPart>
          </mc:Choice>
          <mc:Fallback xmlns="">
            <p:pic>
              <p:nvPicPr>
                <p:cNvPr id="184" name="Ink 183">
                  <a:extLst>
                    <a:ext uri="{FF2B5EF4-FFF2-40B4-BE49-F238E27FC236}">
                      <a16:creationId xmlns:a16="http://schemas.microsoft.com/office/drawing/2014/main" id="{B213CF04-76AD-2774-3C47-A31CA4D6A129}"/>
                    </a:ext>
                  </a:extLst>
                </p:cNvPr>
                <p:cNvPicPr/>
                <p:nvPr/>
              </p:nvPicPr>
              <p:blipFill>
                <a:blip r:embed="rId173"/>
                <a:stretch>
                  <a:fillRect/>
                </a:stretch>
              </p:blipFill>
              <p:spPr>
                <a:xfrm>
                  <a:off x="9942944" y="1064442"/>
                  <a:ext cx="19512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85" name="Ink 184">
                  <a:extLst>
                    <a:ext uri="{FF2B5EF4-FFF2-40B4-BE49-F238E27FC236}">
                      <a16:creationId xmlns:a16="http://schemas.microsoft.com/office/drawing/2014/main" id="{871E3812-7A18-D061-D661-1925DDE0B285}"/>
                    </a:ext>
                  </a:extLst>
                </p14:cNvPr>
                <p14:cNvContentPartPr/>
                <p14:nvPr/>
              </p14:nvContentPartPr>
              <p14:xfrm>
                <a:off x="10217984" y="1232202"/>
                <a:ext cx="105480" cy="73800"/>
              </p14:xfrm>
            </p:contentPart>
          </mc:Choice>
          <mc:Fallback xmlns="">
            <p:pic>
              <p:nvPicPr>
                <p:cNvPr id="185" name="Ink 184">
                  <a:extLst>
                    <a:ext uri="{FF2B5EF4-FFF2-40B4-BE49-F238E27FC236}">
                      <a16:creationId xmlns:a16="http://schemas.microsoft.com/office/drawing/2014/main" id="{871E3812-7A18-D061-D661-1925DDE0B285}"/>
                    </a:ext>
                  </a:extLst>
                </p:cNvPr>
                <p:cNvPicPr/>
                <p:nvPr/>
              </p:nvPicPr>
              <p:blipFill>
                <a:blip r:embed="rId175"/>
                <a:stretch>
                  <a:fillRect/>
                </a:stretch>
              </p:blipFill>
              <p:spPr>
                <a:xfrm>
                  <a:off x="10208984" y="1223562"/>
                  <a:ext cx="1231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80" name="Ink 279">
                  <a:extLst>
                    <a:ext uri="{FF2B5EF4-FFF2-40B4-BE49-F238E27FC236}">
                      <a16:creationId xmlns:a16="http://schemas.microsoft.com/office/drawing/2014/main" id="{EED84FE9-E012-1003-87E5-D0F518031EAF}"/>
                    </a:ext>
                  </a:extLst>
                </p14:cNvPr>
                <p14:cNvContentPartPr/>
                <p14:nvPr/>
              </p14:nvContentPartPr>
              <p14:xfrm>
                <a:off x="9422384" y="1512642"/>
                <a:ext cx="130680" cy="300240"/>
              </p14:xfrm>
            </p:contentPart>
          </mc:Choice>
          <mc:Fallback xmlns="">
            <p:pic>
              <p:nvPicPr>
                <p:cNvPr id="280" name="Ink 279">
                  <a:extLst>
                    <a:ext uri="{FF2B5EF4-FFF2-40B4-BE49-F238E27FC236}">
                      <a16:creationId xmlns:a16="http://schemas.microsoft.com/office/drawing/2014/main" id="{EED84FE9-E012-1003-87E5-D0F518031EAF}"/>
                    </a:ext>
                  </a:extLst>
                </p:cNvPr>
                <p:cNvPicPr/>
                <p:nvPr/>
              </p:nvPicPr>
              <p:blipFill>
                <a:blip r:embed="rId177"/>
                <a:stretch>
                  <a:fillRect/>
                </a:stretch>
              </p:blipFill>
              <p:spPr>
                <a:xfrm>
                  <a:off x="9413744" y="1504002"/>
                  <a:ext cx="148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83" name="Ink 282">
                  <a:extLst>
                    <a:ext uri="{FF2B5EF4-FFF2-40B4-BE49-F238E27FC236}">
                      <a16:creationId xmlns:a16="http://schemas.microsoft.com/office/drawing/2014/main" id="{D9626A56-7EB7-AEBF-AB42-C74BC8DD7C33}"/>
                    </a:ext>
                  </a:extLst>
                </p14:cNvPr>
                <p14:cNvContentPartPr/>
                <p14:nvPr/>
              </p14:nvContentPartPr>
              <p14:xfrm>
                <a:off x="9629024" y="1444602"/>
                <a:ext cx="222480" cy="327240"/>
              </p14:xfrm>
            </p:contentPart>
          </mc:Choice>
          <mc:Fallback xmlns="">
            <p:pic>
              <p:nvPicPr>
                <p:cNvPr id="283" name="Ink 282">
                  <a:extLst>
                    <a:ext uri="{FF2B5EF4-FFF2-40B4-BE49-F238E27FC236}">
                      <a16:creationId xmlns:a16="http://schemas.microsoft.com/office/drawing/2014/main" id="{D9626A56-7EB7-AEBF-AB42-C74BC8DD7C33}"/>
                    </a:ext>
                  </a:extLst>
                </p:cNvPr>
                <p:cNvPicPr/>
                <p:nvPr/>
              </p:nvPicPr>
              <p:blipFill>
                <a:blip r:embed="rId179"/>
                <a:stretch>
                  <a:fillRect/>
                </a:stretch>
              </p:blipFill>
              <p:spPr>
                <a:xfrm>
                  <a:off x="9620384" y="1435602"/>
                  <a:ext cx="24012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84" name="Ink 283">
                  <a:extLst>
                    <a:ext uri="{FF2B5EF4-FFF2-40B4-BE49-F238E27FC236}">
                      <a16:creationId xmlns:a16="http://schemas.microsoft.com/office/drawing/2014/main" id="{6E3BE739-D223-2CA5-2138-3900C3A25E4D}"/>
                    </a:ext>
                  </a:extLst>
                </p14:cNvPr>
                <p14:cNvContentPartPr/>
                <p14:nvPr/>
              </p14:nvContentPartPr>
              <p14:xfrm>
                <a:off x="9873104" y="1550442"/>
                <a:ext cx="164520" cy="223200"/>
              </p14:xfrm>
            </p:contentPart>
          </mc:Choice>
          <mc:Fallback xmlns="">
            <p:pic>
              <p:nvPicPr>
                <p:cNvPr id="284" name="Ink 283">
                  <a:extLst>
                    <a:ext uri="{FF2B5EF4-FFF2-40B4-BE49-F238E27FC236}">
                      <a16:creationId xmlns:a16="http://schemas.microsoft.com/office/drawing/2014/main" id="{6E3BE739-D223-2CA5-2138-3900C3A25E4D}"/>
                    </a:ext>
                  </a:extLst>
                </p:cNvPr>
                <p:cNvPicPr/>
                <p:nvPr/>
              </p:nvPicPr>
              <p:blipFill>
                <a:blip r:embed="rId181"/>
                <a:stretch>
                  <a:fillRect/>
                </a:stretch>
              </p:blipFill>
              <p:spPr>
                <a:xfrm>
                  <a:off x="9864104" y="1541802"/>
                  <a:ext cx="1821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85" name="Ink 284">
                  <a:extLst>
                    <a:ext uri="{FF2B5EF4-FFF2-40B4-BE49-F238E27FC236}">
                      <a16:creationId xmlns:a16="http://schemas.microsoft.com/office/drawing/2014/main" id="{1E16D9F1-9D1D-F712-8CC8-DD3C8CA7D30A}"/>
                    </a:ext>
                  </a:extLst>
                </p14:cNvPr>
                <p14:cNvContentPartPr/>
                <p14:nvPr/>
              </p14:nvContentPartPr>
              <p14:xfrm>
                <a:off x="10037264" y="1708842"/>
                <a:ext cx="132480" cy="45360"/>
              </p14:xfrm>
            </p:contentPart>
          </mc:Choice>
          <mc:Fallback xmlns="">
            <p:pic>
              <p:nvPicPr>
                <p:cNvPr id="285" name="Ink 284">
                  <a:extLst>
                    <a:ext uri="{FF2B5EF4-FFF2-40B4-BE49-F238E27FC236}">
                      <a16:creationId xmlns:a16="http://schemas.microsoft.com/office/drawing/2014/main" id="{1E16D9F1-9D1D-F712-8CC8-DD3C8CA7D30A}"/>
                    </a:ext>
                  </a:extLst>
                </p:cNvPr>
                <p:cNvPicPr/>
                <p:nvPr/>
              </p:nvPicPr>
              <p:blipFill>
                <a:blip r:embed="rId183"/>
                <a:stretch>
                  <a:fillRect/>
                </a:stretch>
              </p:blipFill>
              <p:spPr>
                <a:xfrm>
                  <a:off x="10028264" y="1699842"/>
                  <a:ext cx="1501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86" name="Ink 285">
                  <a:extLst>
                    <a:ext uri="{FF2B5EF4-FFF2-40B4-BE49-F238E27FC236}">
                      <a16:creationId xmlns:a16="http://schemas.microsoft.com/office/drawing/2014/main" id="{99D9C872-4195-EE30-7BD8-840B8D4D2CFA}"/>
                    </a:ext>
                  </a:extLst>
                </p14:cNvPr>
                <p14:cNvContentPartPr/>
                <p14:nvPr/>
              </p14:nvContentPartPr>
              <p14:xfrm>
                <a:off x="10134464" y="1548642"/>
                <a:ext cx="196560" cy="262440"/>
              </p14:xfrm>
            </p:contentPart>
          </mc:Choice>
          <mc:Fallback xmlns="">
            <p:pic>
              <p:nvPicPr>
                <p:cNvPr id="286" name="Ink 285">
                  <a:extLst>
                    <a:ext uri="{FF2B5EF4-FFF2-40B4-BE49-F238E27FC236}">
                      <a16:creationId xmlns:a16="http://schemas.microsoft.com/office/drawing/2014/main" id="{99D9C872-4195-EE30-7BD8-840B8D4D2CFA}"/>
                    </a:ext>
                  </a:extLst>
                </p:cNvPr>
                <p:cNvPicPr/>
                <p:nvPr/>
              </p:nvPicPr>
              <p:blipFill>
                <a:blip r:embed="rId185"/>
                <a:stretch>
                  <a:fillRect/>
                </a:stretch>
              </p:blipFill>
              <p:spPr>
                <a:xfrm>
                  <a:off x="10125464" y="1539642"/>
                  <a:ext cx="2142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5" name="Ink 24">
                  <a:extLst>
                    <a:ext uri="{FF2B5EF4-FFF2-40B4-BE49-F238E27FC236}">
                      <a16:creationId xmlns:a16="http://schemas.microsoft.com/office/drawing/2014/main" id="{9562F8A5-BF10-B511-706C-5F2F0071F0B1}"/>
                    </a:ext>
                  </a:extLst>
                </p14:cNvPr>
                <p14:cNvContentPartPr/>
                <p14:nvPr/>
              </p14:nvContentPartPr>
              <p14:xfrm>
                <a:off x="449744" y="1086402"/>
                <a:ext cx="1937520" cy="1041480"/>
              </p14:xfrm>
            </p:contentPart>
          </mc:Choice>
          <mc:Fallback xmlns="">
            <p:pic>
              <p:nvPicPr>
                <p:cNvPr id="25" name="Ink 24">
                  <a:extLst>
                    <a:ext uri="{FF2B5EF4-FFF2-40B4-BE49-F238E27FC236}">
                      <a16:creationId xmlns:a16="http://schemas.microsoft.com/office/drawing/2014/main" id="{9562F8A5-BF10-B511-706C-5F2F0071F0B1}"/>
                    </a:ext>
                  </a:extLst>
                </p:cNvPr>
                <p:cNvPicPr/>
                <p:nvPr/>
              </p:nvPicPr>
              <p:blipFill>
                <a:blip r:embed="rId187"/>
                <a:stretch>
                  <a:fillRect/>
                </a:stretch>
              </p:blipFill>
              <p:spPr>
                <a:xfrm>
                  <a:off x="440744" y="1077402"/>
                  <a:ext cx="1955160" cy="1059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6" name="Ink 25">
                  <a:extLst>
                    <a:ext uri="{FF2B5EF4-FFF2-40B4-BE49-F238E27FC236}">
                      <a16:creationId xmlns:a16="http://schemas.microsoft.com/office/drawing/2014/main" id="{3D80A3DB-77A0-304A-6C49-6FB7550D22D9}"/>
                    </a:ext>
                  </a:extLst>
                </p14:cNvPr>
                <p14:cNvContentPartPr/>
                <p14:nvPr/>
              </p14:nvContentPartPr>
              <p14:xfrm>
                <a:off x="273704" y="1111602"/>
                <a:ext cx="206280" cy="960480"/>
              </p14:xfrm>
            </p:contentPart>
          </mc:Choice>
          <mc:Fallback xmlns="">
            <p:pic>
              <p:nvPicPr>
                <p:cNvPr id="26" name="Ink 25">
                  <a:extLst>
                    <a:ext uri="{FF2B5EF4-FFF2-40B4-BE49-F238E27FC236}">
                      <a16:creationId xmlns:a16="http://schemas.microsoft.com/office/drawing/2014/main" id="{3D80A3DB-77A0-304A-6C49-6FB7550D22D9}"/>
                    </a:ext>
                  </a:extLst>
                </p:cNvPr>
                <p:cNvPicPr/>
                <p:nvPr/>
              </p:nvPicPr>
              <p:blipFill>
                <a:blip r:embed="rId189"/>
                <a:stretch>
                  <a:fillRect/>
                </a:stretch>
              </p:blipFill>
              <p:spPr>
                <a:xfrm>
                  <a:off x="264704" y="1102962"/>
                  <a:ext cx="223920" cy="9781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7" name="Ink 26">
                  <a:extLst>
                    <a:ext uri="{FF2B5EF4-FFF2-40B4-BE49-F238E27FC236}">
                      <a16:creationId xmlns:a16="http://schemas.microsoft.com/office/drawing/2014/main" id="{0A1CDDDC-D132-C2EA-89C2-A3887331BA01}"/>
                    </a:ext>
                  </a:extLst>
                </p14:cNvPr>
                <p14:cNvContentPartPr/>
                <p14:nvPr/>
              </p14:nvContentPartPr>
              <p14:xfrm>
                <a:off x="490064" y="1318602"/>
                <a:ext cx="1728720" cy="79920"/>
              </p14:xfrm>
            </p:contentPart>
          </mc:Choice>
          <mc:Fallback xmlns="">
            <p:pic>
              <p:nvPicPr>
                <p:cNvPr id="27" name="Ink 26">
                  <a:extLst>
                    <a:ext uri="{FF2B5EF4-FFF2-40B4-BE49-F238E27FC236}">
                      <a16:creationId xmlns:a16="http://schemas.microsoft.com/office/drawing/2014/main" id="{0A1CDDDC-D132-C2EA-89C2-A3887331BA01}"/>
                    </a:ext>
                  </a:extLst>
                </p:cNvPr>
                <p:cNvPicPr/>
                <p:nvPr/>
              </p:nvPicPr>
              <p:blipFill>
                <a:blip r:embed="rId191"/>
                <a:stretch>
                  <a:fillRect/>
                </a:stretch>
              </p:blipFill>
              <p:spPr>
                <a:xfrm>
                  <a:off x="481424" y="1309962"/>
                  <a:ext cx="17463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9" name="Ink 28">
                  <a:extLst>
                    <a:ext uri="{FF2B5EF4-FFF2-40B4-BE49-F238E27FC236}">
                      <a16:creationId xmlns:a16="http://schemas.microsoft.com/office/drawing/2014/main" id="{3980D45D-2761-264A-042D-E33FD525192E}"/>
                    </a:ext>
                  </a:extLst>
                </p14:cNvPr>
                <p14:cNvContentPartPr/>
                <p14:nvPr/>
              </p14:nvContentPartPr>
              <p14:xfrm>
                <a:off x="531464" y="1576722"/>
                <a:ext cx="2076120" cy="45360"/>
              </p14:xfrm>
            </p:contentPart>
          </mc:Choice>
          <mc:Fallback xmlns="">
            <p:pic>
              <p:nvPicPr>
                <p:cNvPr id="29" name="Ink 28">
                  <a:extLst>
                    <a:ext uri="{FF2B5EF4-FFF2-40B4-BE49-F238E27FC236}">
                      <a16:creationId xmlns:a16="http://schemas.microsoft.com/office/drawing/2014/main" id="{3980D45D-2761-264A-042D-E33FD525192E}"/>
                    </a:ext>
                  </a:extLst>
                </p:cNvPr>
                <p:cNvPicPr/>
                <p:nvPr/>
              </p:nvPicPr>
              <p:blipFill>
                <a:blip r:embed="rId193"/>
                <a:stretch>
                  <a:fillRect/>
                </a:stretch>
              </p:blipFill>
              <p:spPr>
                <a:xfrm>
                  <a:off x="522824" y="1568082"/>
                  <a:ext cx="20937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30" name="Ink 29">
                  <a:extLst>
                    <a:ext uri="{FF2B5EF4-FFF2-40B4-BE49-F238E27FC236}">
                      <a16:creationId xmlns:a16="http://schemas.microsoft.com/office/drawing/2014/main" id="{8CE3A978-4B3C-4D7A-DB7E-5C26E37E08EA}"/>
                    </a:ext>
                  </a:extLst>
                </p14:cNvPr>
                <p14:cNvContentPartPr/>
                <p14:nvPr/>
              </p14:nvContentPartPr>
              <p14:xfrm>
                <a:off x="488264" y="1801362"/>
                <a:ext cx="1907640" cy="28800"/>
              </p14:xfrm>
            </p:contentPart>
          </mc:Choice>
          <mc:Fallback xmlns="">
            <p:pic>
              <p:nvPicPr>
                <p:cNvPr id="30" name="Ink 29">
                  <a:extLst>
                    <a:ext uri="{FF2B5EF4-FFF2-40B4-BE49-F238E27FC236}">
                      <a16:creationId xmlns:a16="http://schemas.microsoft.com/office/drawing/2014/main" id="{8CE3A978-4B3C-4D7A-DB7E-5C26E37E08EA}"/>
                    </a:ext>
                  </a:extLst>
                </p:cNvPr>
                <p:cNvPicPr/>
                <p:nvPr/>
              </p:nvPicPr>
              <p:blipFill>
                <a:blip r:embed="rId195"/>
                <a:stretch>
                  <a:fillRect/>
                </a:stretch>
              </p:blipFill>
              <p:spPr>
                <a:xfrm>
                  <a:off x="479264" y="1792362"/>
                  <a:ext cx="19252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2" name="Ink 31">
                  <a:extLst>
                    <a:ext uri="{FF2B5EF4-FFF2-40B4-BE49-F238E27FC236}">
                      <a16:creationId xmlns:a16="http://schemas.microsoft.com/office/drawing/2014/main" id="{677752B4-F59D-6050-1023-74515191C140}"/>
                    </a:ext>
                  </a:extLst>
                </p14:cNvPr>
                <p14:cNvContentPartPr/>
                <p14:nvPr/>
              </p14:nvContentPartPr>
              <p14:xfrm>
                <a:off x="755024" y="1205562"/>
                <a:ext cx="18000" cy="130320"/>
              </p14:xfrm>
            </p:contentPart>
          </mc:Choice>
          <mc:Fallback xmlns="">
            <p:pic>
              <p:nvPicPr>
                <p:cNvPr id="32" name="Ink 31">
                  <a:extLst>
                    <a:ext uri="{FF2B5EF4-FFF2-40B4-BE49-F238E27FC236}">
                      <a16:creationId xmlns:a16="http://schemas.microsoft.com/office/drawing/2014/main" id="{677752B4-F59D-6050-1023-74515191C140}"/>
                    </a:ext>
                  </a:extLst>
                </p:cNvPr>
                <p:cNvPicPr/>
                <p:nvPr/>
              </p:nvPicPr>
              <p:blipFill>
                <a:blip r:embed="rId197"/>
                <a:stretch>
                  <a:fillRect/>
                </a:stretch>
              </p:blipFill>
              <p:spPr>
                <a:xfrm>
                  <a:off x="746384" y="1196922"/>
                  <a:ext cx="356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3" name="Ink 32">
                  <a:extLst>
                    <a:ext uri="{FF2B5EF4-FFF2-40B4-BE49-F238E27FC236}">
                      <a16:creationId xmlns:a16="http://schemas.microsoft.com/office/drawing/2014/main" id="{4D0A1910-6CA8-5D81-6C3A-D15EFC3B40F8}"/>
                    </a:ext>
                  </a:extLst>
                </p14:cNvPr>
                <p14:cNvContentPartPr/>
                <p14:nvPr/>
              </p14:nvContentPartPr>
              <p14:xfrm>
                <a:off x="846464" y="1222842"/>
                <a:ext cx="80640" cy="95760"/>
              </p14:xfrm>
            </p:contentPart>
          </mc:Choice>
          <mc:Fallback xmlns="">
            <p:pic>
              <p:nvPicPr>
                <p:cNvPr id="33" name="Ink 32">
                  <a:extLst>
                    <a:ext uri="{FF2B5EF4-FFF2-40B4-BE49-F238E27FC236}">
                      <a16:creationId xmlns:a16="http://schemas.microsoft.com/office/drawing/2014/main" id="{4D0A1910-6CA8-5D81-6C3A-D15EFC3B40F8}"/>
                    </a:ext>
                  </a:extLst>
                </p:cNvPr>
                <p:cNvPicPr/>
                <p:nvPr/>
              </p:nvPicPr>
              <p:blipFill>
                <a:blip r:embed="rId199"/>
                <a:stretch>
                  <a:fillRect/>
                </a:stretch>
              </p:blipFill>
              <p:spPr>
                <a:xfrm>
                  <a:off x="837464" y="1213842"/>
                  <a:ext cx="982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34" name="Ink 33">
                  <a:extLst>
                    <a:ext uri="{FF2B5EF4-FFF2-40B4-BE49-F238E27FC236}">
                      <a16:creationId xmlns:a16="http://schemas.microsoft.com/office/drawing/2014/main" id="{B841B0A7-8A3F-EEF7-773B-B92CD94AB4AA}"/>
                    </a:ext>
                  </a:extLst>
                </p14:cNvPr>
                <p14:cNvContentPartPr/>
                <p14:nvPr/>
              </p14:nvContentPartPr>
              <p14:xfrm>
                <a:off x="981824" y="1218882"/>
                <a:ext cx="86040" cy="98280"/>
              </p14:xfrm>
            </p:contentPart>
          </mc:Choice>
          <mc:Fallback xmlns="">
            <p:pic>
              <p:nvPicPr>
                <p:cNvPr id="34" name="Ink 33">
                  <a:extLst>
                    <a:ext uri="{FF2B5EF4-FFF2-40B4-BE49-F238E27FC236}">
                      <a16:creationId xmlns:a16="http://schemas.microsoft.com/office/drawing/2014/main" id="{B841B0A7-8A3F-EEF7-773B-B92CD94AB4AA}"/>
                    </a:ext>
                  </a:extLst>
                </p:cNvPr>
                <p:cNvPicPr/>
                <p:nvPr/>
              </p:nvPicPr>
              <p:blipFill>
                <a:blip r:embed="rId201"/>
                <a:stretch>
                  <a:fillRect/>
                </a:stretch>
              </p:blipFill>
              <p:spPr>
                <a:xfrm>
                  <a:off x="973184" y="1209882"/>
                  <a:ext cx="1036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35" name="Ink 34">
                  <a:extLst>
                    <a:ext uri="{FF2B5EF4-FFF2-40B4-BE49-F238E27FC236}">
                      <a16:creationId xmlns:a16="http://schemas.microsoft.com/office/drawing/2014/main" id="{3FF791D7-58DE-DB1B-FAC0-B94C876ED1B2}"/>
                    </a:ext>
                  </a:extLst>
                </p14:cNvPr>
                <p14:cNvContentPartPr/>
                <p14:nvPr/>
              </p14:nvContentPartPr>
              <p14:xfrm>
                <a:off x="1146704" y="1196202"/>
                <a:ext cx="19800" cy="122400"/>
              </p14:xfrm>
            </p:contentPart>
          </mc:Choice>
          <mc:Fallback xmlns="">
            <p:pic>
              <p:nvPicPr>
                <p:cNvPr id="35" name="Ink 34">
                  <a:extLst>
                    <a:ext uri="{FF2B5EF4-FFF2-40B4-BE49-F238E27FC236}">
                      <a16:creationId xmlns:a16="http://schemas.microsoft.com/office/drawing/2014/main" id="{3FF791D7-58DE-DB1B-FAC0-B94C876ED1B2}"/>
                    </a:ext>
                  </a:extLst>
                </p:cNvPr>
                <p:cNvPicPr/>
                <p:nvPr/>
              </p:nvPicPr>
              <p:blipFill>
                <a:blip r:embed="rId203"/>
                <a:stretch>
                  <a:fillRect/>
                </a:stretch>
              </p:blipFill>
              <p:spPr>
                <a:xfrm>
                  <a:off x="1137704" y="1187562"/>
                  <a:ext cx="374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6" name="Ink 35">
                  <a:extLst>
                    <a:ext uri="{FF2B5EF4-FFF2-40B4-BE49-F238E27FC236}">
                      <a16:creationId xmlns:a16="http://schemas.microsoft.com/office/drawing/2014/main" id="{B8DCC88B-BACF-9293-6BBD-70D12F5B28EB}"/>
                    </a:ext>
                  </a:extLst>
                </p14:cNvPr>
                <p14:cNvContentPartPr/>
                <p14:nvPr/>
              </p14:nvContentPartPr>
              <p14:xfrm>
                <a:off x="847544" y="1451082"/>
                <a:ext cx="7560" cy="104760"/>
              </p14:xfrm>
            </p:contentPart>
          </mc:Choice>
          <mc:Fallback xmlns="">
            <p:pic>
              <p:nvPicPr>
                <p:cNvPr id="36" name="Ink 35">
                  <a:extLst>
                    <a:ext uri="{FF2B5EF4-FFF2-40B4-BE49-F238E27FC236}">
                      <a16:creationId xmlns:a16="http://schemas.microsoft.com/office/drawing/2014/main" id="{B8DCC88B-BACF-9293-6BBD-70D12F5B28EB}"/>
                    </a:ext>
                  </a:extLst>
                </p:cNvPr>
                <p:cNvPicPr/>
                <p:nvPr/>
              </p:nvPicPr>
              <p:blipFill>
                <a:blip r:embed="rId205"/>
                <a:stretch>
                  <a:fillRect/>
                </a:stretch>
              </p:blipFill>
              <p:spPr>
                <a:xfrm>
                  <a:off x="838904" y="1442082"/>
                  <a:ext cx="252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7" name="Ink 36">
                  <a:extLst>
                    <a:ext uri="{FF2B5EF4-FFF2-40B4-BE49-F238E27FC236}">
                      <a16:creationId xmlns:a16="http://schemas.microsoft.com/office/drawing/2014/main" id="{9DAA69CB-6A31-82DD-40C8-9A28B060AE1D}"/>
                    </a:ext>
                  </a:extLst>
                </p14:cNvPr>
                <p14:cNvContentPartPr/>
                <p14:nvPr/>
              </p14:nvContentPartPr>
              <p14:xfrm>
                <a:off x="935024" y="1476282"/>
                <a:ext cx="85320" cy="61920"/>
              </p14:xfrm>
            </p:contentPart>
          </mc:Choice>
          <mc:Fallback xmlns="">
            <p:pic>
              <p:nvPicPr>
                <p:cNvPr id="37" name="Ink 36">
                  <a:extLst>
                    <a:ext uri="{FF2B5EF4-FFF2-40B4-BE49-F238E27FC236}">
                      <a16:creationId xmlns:a16="http://schemas.microsoft.com/office/drawing/2014/main" id="{9DAA69CB-6A31-82DD-40C8-9A28B060AE1D}"/>
                    </a:ext>
                  </a:extLst>
                </p:cNvPr>
                <p:cNvPicPr/>
                <p:nvPr/>
              </p:nvPicPr>
              <p:blipFill>
                <a:blip r:embed="rId207"/>
                <a:stretch>
                  <a:fillRect/>
                </a:stretch>
              </p:blipFill>
              <p:spPr>
                <a:xfrm>
                  <a:off x="926024" y="1467282"/>
                  <a:ext cx="1029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8" name="Ink 37">
                  <a:extLst>
                    <a:ext uri="{FF2B5EF4-FFF2-40B4-BE49-F238E27FC236}">
                      <a16:creationId xmlns:a16="http://schemas.microsoft.com/office/drawing/2014/main" id="{5852C7A3-94D1-F34C-4995-BAEB89C59D99}"/>
                    </a:ext>
                  </a:extLst>
                </p14:cNvPr>
                <p14:cNvContentPartPr/>
                <p14:nvPr/>
              </p14:nvContentPartPr>
              <p14:xfrm>
                <a:off x="1088384" y="1452162"/>
                <a:ext cx="72360" cy="77400"/>
              </p14:xfrm>
            </p:contentPart>
          </mc:Choice>
          <mc:Fallback xmlns="">
            <p:pic>
              <p:nvPicPr>
                <p:cNvPr id="38" name="Ink 37">
                  <a:extLst>
                    <a:ext uri="{FF2B5EF4-FFF2-40B4-BE49-F238E27FC236}">
                      <a16:creationId xmlns:a16="http://schemas.microsoft.com/office/drawing/2014/main" id="{5852C7A3-94D1-F34C-4995-BAEB89C59D99}"/>
                    </a:ext>
                  </a:extLst>
                </p:cNvPr>
                <p:cNvPicPr/>
                <p:nvPr/>
              </p:nvPicPr>
              <p:blipFill>
                <a:blip r:embed="rId209"/>
                <a:stretch>
                  <a:fillRect/>
                </a:stretch>
              </p:blipFill>
              <p:spPr>
                <a:xfrm>
                  <a:off x="1079744" y="1443162"/>
                  <a:ext cx="900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9" name="Ink 38">
                  <a:extLst>
                    <a:ext uri="{FF2B5EF4-FFF2-40B4-BE49-F238E27FC236}">
                      <a16:creationId xmlns:a16="http://schemas.microsoft.com/office/drawing/2014/main" id="{5C32CF1F-70E3-2521-04FE-1779CB03E239}"/>
                    </a:ext>
                  </a:extLst>
                </p14:cNvPr>
                <p14:cNvContentPartPr/>
                <p14:nvPr/>
              </p14:nvContentPartPr>
              <p14:xfrm>
                <a:off x="1185944" y="1464762"/>
                <a:ext cx="115200" cy="106560"/>
              </p14:xfrm>
            </p:contentPart>
          </mc:Choice>
          <mc:Fallback xmlns="">
            <p:pic>
              <p:nvPicPr>
                <p:cNvPr id="39" name="Ink 38">
                  <a:extLst>
                    <a:ext uri="{FF2B5EF4-FFF2-40B4-BE49-F238E27FC236}">
                      <a16:creationId xmlns:a16="http://schemas.microsoft.com/office/drawing/2014/main" id="{5C32CF1F-70E3-2521-04FE-1779CB03E239}"/>
                    </a:ext>
                  </a:extLst>
                </p:cNvPr>
                <p:cNvPicPr/>
                <p:nvPr/>
              </p:nvPicPr>
              <p:blipFill>
                <a:blip r:embed="rId211"/>
                <a:stretch>
                  <a:fillRect/>
                </a:stretch>
              </p:blipFill>
              <p:spPr>
                <a:xfrm>
                  <a:off x="1176944" y="1456122"/>
                  <a:ext cx="1328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40" name="Ink 39">
                  <a:extLst>
                    <a:ext uri="{FF2B5EF4-FFF2-40B4-BE49-F238E27FC236}">
                      <a16:creationId xmlns:a16="http://schemas.microsoft.com/office/drawing/2014/main" id="{929DA2E1-6B60-A305-138E-B0720A1D8E03}"/>
                    </a:ext>
                  </a:extLst>
                </p14:cNvPr>
                <p14:cNvContentPartPr/>
                <p14:nvPr/>
              </p14:nvContentPartPr>
              <p14:xfrm>
                <a:off x="801824" y="1699482"/>
                <a:ext cx="51120" cy="108000"/>
              </p14:xfrm>
            </p:contentPart>
          </mc:Choice>
          <mc:Fallback xmlns="">
            <p:pic>
              <p:nvPicPr>
                <p:cNvPr id="40" name="Ink 39">
                  <a:extLst>
                    <a:ext uri="{FF2B5EF4-FFF2-40B4-BE49-F238E27FC236}">
                      <a16:creationId xmlns:a16="http://schemas.microsoft.com/office/drawing/2014/main" id="{929DA2E1-6B60-A305-138E-B0720A1D8E03}"/>
                    </a:ext>
                  </a:extLst>
                </p:cNvPr>
                <p:cNvPicPr/>
                <p:nvPr/>
              </p:nvPicPr>
              <p:blipFill>
                <a:blip r:embed="rId213"/>
                <a:stretch>
                  <a:fillRect/>
                </a:stretch>
              </p:blipFill>
              <p:spPr>
                <a:xfrm>
                  <a:off x="792824" y="1690482"/>
                  <a:ext cx="687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1" name="Ink 40">
                  <a:extLst>
                    <a:ext uri="{FF2B5EF4-FFF2-40B4-BE49-F238E27FC236}">
                      <a16:creationId xmlns:a16="http://schemas.microsoft.com/office/drawing/2014/main" id="{67B62A40-8B93-4292-94F5-1B98DB8F8255}"/>
                    </a:ext>
                  </a:extLst>
                </p14:cNvPr>
                <p14:cNvContentPartPr/>
                <p14:nvPr/>
              </p14:nvContentPartPr>
              <p14:xfrm>
                <a:off x="955544" y="1704522"/>
                <a:ext cx="79560" cy="71280"/>
              </p14:xfrm>
            </p:contentPart>
          </mc:Choice>
          <mc:Fallback xmlns="">
            <p:pic>
              <p:nvPicPr>
                <p:cNvPr id="41" name="Ink 40">
                  <a:extLst>
                    <a:ext uri="{FF2B5EF4-FFF2-40B4-BE49-F238E27FC236}">
                      <a16:creationId xmlns:a16="http://schemas.microsoft.com/office/drawing/2014/main" id="{67B62A40-8B93-4292-94F5-1B98DB8F8255}"/>
                    </a:ext>
                  </a:extLst>
                </p:cNvPr>
                <p:cNvPicPr/>
                <p:nvPr/>
              </p:nvPicPr>
              <p:blipFill>
                <a:blip r:embed="rId215"/>
                <a:stretch>
                  <a:fillRect/>
                </a:stretch>
              </p:blipFill>
              <p:spPr>
                <a:xfrm>
                  <a:off x="946544" y="1695522"/>
                  <a:ext cx="972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2" name="Ink 41">
                  <a:extLst>
                    <a:ext uri="{FF2B5EF4-FFF2-40B4-BE49-F238E27FC236}">
                      <a16:creationId xmlns:a16="http://schemas.microsoft.com/office/drawing/2014/main" id="{B15A2C98-915A-3253-9046-65300086E58A}"/>
                    </a:ext>
                  </a:extLst>
                </p14:cNvPr>
                <p14:cNvContentPartPr/>
                <p14:nvPr/>
              </p14:nvContentPartPr>
              <p14:xfrm>
                <a:off x="1081904" y="1687242"/>
                <a:ext cx="66240" cy="101880"/>
              </p14:xfrm>
            </p:contentPart>
          </mc:Choice>
          <mc:Fallback xmlns="">
            <p:pic>
              <p:nvPicPr>
                <p:cNvPr id="42" name="Ink 41">
                  <a:extLst>
                    <a:ext uri="{FF2B5EF4-FFF2-40B4-BE49-F238E27FC236}">
                      <a16:creationId xmlns:a16="http://schemas.microsoft.com/office/drawing/2014/main" id="{B15A2C98-915A-3253-9046-65300086E58A}"/>
                    </a:ext>
                  </a:extLst>
                </p:cNvPr>
                <p:cNvPicPr/>
                <p:nvPr/>
              </p:nvPicPr>
              <p:blipFill>
                <a:blip r:embed="rId217"/>
                <a:stretch>
                  <a:fillRect/>
                </a:stretch>
              </p:blipFill>
              <p:spPr>
                <a:xfrm>
                  <a:off x="1072904" y="1678242"/>
                  <a:ext cx="838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3" name="Ink 42">
                  <a:extLst>
                    <a:ext uri="{FF2B5EF4-FFF2-40B4-BE49-F238E27FC236}">
                      <a16:creationId xmlns:a16="http://schemas.microsoft.com/office/drawing/2014/main" id="{2D00E320-E541-E3AB-5BB9-13C65D8CF300}"/>
                    </a:ext>
                  </a:extLst>
                </p14:cNvPr>
                <p14:cNvContentPartPr/>
                <p14:nvPr/>
              </p14:nvContentPartPr>
              <p14:xfrm>
                <a:off x="1205744" y="1661682"/>
                <a:ext cx="99000" cy="154440"/>
              </p14:xfrm>
            </p:contentPart>
          </mc:Choice>
          <mc:Fallback xmlns="">
            <p:pic>
              <p:nvPicPr>
                <p:cNvPr id="43" name="Ink 42">
                  <a:extLst>
                    <a:ext uri="{FF2B5EF4-FFF2-40B4-BE49-F238E27FC236}">
                      <a16:creationId xmlns:a16="http://schemas.microsoft.com/office/drawing/2014/main" id="{2D00E320-E541-E3AB-5BB9-13C65D8CF300}"/>
                    </a:ext>
                  </a:extLst>
                </p:cNvPr>
                <p:cNvPicPr/>
                <p:nvPr/>
              </p:nvPicPr>
              <p:blipFill>
                <a:blip r:embed="rId219"/>
                <a:stretch>
                  <a:fillRect/>
                </a:stretch>
              </p:blipFill>
              <p:spPr>
                <a:xfrm>
                  <a:off x="1197104" y="1653042"/>
                  <a:ext cx="1166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44" name="Ink 43">
                  <a:extLst>
                    <a:ext uri="{FF2B5EF4-FFF2-40B4-BE49-F238E27FC236}">
                      <a16:creationId xmlns:a16="http://schemas.microsoft.com/office/drawing/2014/main" id="{44AFD746-E79E-D53B-B3D3-D361E1C689AA}"/>
                    </a:ext>
                  </a:extLst>
                </p14:cNvPr>
                <p14:cNvContentPartPr/>
                <p14:nvPr/>
              </p14:nvContentPartPr>
              <p14:xfrm>
                <a:off x="894344" y="1900362"/>
                <a:ext cx="6840" cy="1440"/>
              </p14:xfrm>
            </p:contentPart>
          </mc:Choice>
          <mc:Fallback xmlns="">
            <p:pic>
              <p:nvPicPr>
                <p:cNvPr id="44" name="Ink 43">
                  <a:extLst>
                    <a:ext uri="{FF2B5EF4-FFF2-40B4-BE49-F238E27FC236}">
                      <a16:creationId xmlns:a16="http://schemas.microsoft.com/office/drawing/2014/main" id="{44AFD746-E79E-D53B-B3D3-D361E1C689AA}"/>
                    </a:ext>
                  </a:extLst>
                </p:cNvPr>
                <p:cNvPicPr/>
                <p:nvPr/>
              </p:nvPicPr>
              <p:blipFill>
                <a:blip r:embed="rId221"/>
                <a:stretch>
                  <a:fillRect/>
                </a:stretch>
              </p:blipFill>
              <p:spPr>
                <a:xfrm>
                  <a:off x="885344" y="1891362"/>
                  <a:ext cx="244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45" name="Ink 44">
                  <a:extLst>
                    <a:ext uri="{FF2B5EF4-FFF2-40B4-BE49-F238E27FC236}">
                      <a16:creationId xmlns:a16="http://schemas.microsoft.com/office/drawing/2014/main" id="{BAAF8DD7-0393-D263-6DAC-D5DA47EA7895}"/>
                    </a:ext>
                  </a:extLst>
                </p14:cNvPr>
                <p14:cNvContentPartPr/>
                <p14:nvPr/>
              </p14:nvContentPartPr>
              <p14:xfrm>
                <a:off x="1013504" y="1935282"/>
                <a:ext cx="20880" cy="9360"/>
              </p14:xfrm>
            </p:contentPart>
          </mc:Choice>
          <mc:Fallback xmlns="">
            <p:pic>
              <p:nvPicPr>
                <p:cNvPr id="45" name="Ink 44">
                  <a:extLst>
                    <a:ext uri="{FF2B5EF4-FFF2-40B4-BE49-F238E27FC236}">
                      <a16:creationId xmlns:a16="http://schemas.microsoft.com/office/drawing/2014/main" id="{BAAF8DD7-0393-D263-6DAC-D5DA47EA7895}"/>
                    </a:ext>
                  </a:extLst>
                </p:cNvPr>
                <p:cNvPicPr/>
                <p:nvPr/>
              </p:nvPicPr>
              <p:blipFill>
                <a:blip r:embed="rId223"/>
                <a:stretch>
                  <a:fillRect/>
                </a:stretch>
              </p:blipFill>
              <p:spPr>
                <a:xfrm>
                  <a:off x="1004864" y="1926642"/>
                  <a:ext cx="385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46" name="Ink 45">
                  <a:extLst>
                    <a:ext uri="{FF2B5EF4-FFF2-40B4-BE49-F238E27FC236}">
                      <a16:creationId xmlns:a16="http://schemas.microsoft.com/office/drawing/2014/main" id="{666F017C-0473-957C-EA0A-DADBCD9CE6A2}"/>
                    </a:ext>
                  </a:extLst>
                </p14:cNvPr>
                <p14:cNvContentPartPr/>
                <p14:nvPr/>
              </p14:nvContentPartPr>
              <p14:xfrm>
                <a:off x="1126184" y="1914402"/>
                <a:ext cx="2880" cy="14760"/>
              </p14:xfrm>
            </p:contentPart>
          </mc:Choice>
          <mc:Fallback xmlns="">
            <p:pic>
              <p:nvPicPr>
                <p:cNvPr id="46" name="Ink 45">
                  <a:extLst>
                    <a:ext uri="{FF2B5EF4-FFF2-40B4-BE49-F238E27FC236}">
                      <a16:creationId xmlns:a16="http://schemas.microsoft.com/office/drawing/2014/main" id="{666F017C-0473-957C-EA0A-DADBCD9CE6A2}"/>
                    </a:ext>
                  </a:extLst>
                </p:cNvPr>
                <p:cNvPicPr/>
                <p:nvPr/>
              </p:nvPicPr>
              <p:blipFill>
                <a:blip r:embed="rId225"/>
                <a:stretch>
                  <a:fillRect/>
                </a:stretch>
              </p:blipFill>
              <p:spPr>
                <a:xfrm>
                  <a:off x="1117544" y="1905762"/>
                  <a:ext cx="205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48" name="Ink 47">
                  <a:extLst>
                    <a:ext uri="{FF2B5EF4-FFF2-40B4-BE49-F238E27FC236}">
                      <a16:creationId xmlns:a16="http://schemas.microsoft.com/office/drawing/2014/main" id="{BAFCEACC-432B-C01D-1D27-FED9B0ACC002}"/>
                    </a:ext>
                  </a:extLst>
                </p14:cNvPr>
                <p14:cNvContentPartPr/>
                <p14:nvPr/>
              </p14:nvContentPartPr>
              <p14:xfrm>
                <a:off x="264704" y="1415082"/>
                <a:ext cx="298800" cy="9720"/>
              </p14:xfrm>
            </p:contentPart>
          </mc:Choice>
          <mc:Fallback xmlns="">
            <p:pic>
              <p:nvPicPr>
                <p:cNvPr id="48" name="Ink 47">
                  <a:extLst>
                    <a:ext uri="{FF2B5EF4-FFF2-40B4-BE49-F238E27FC236}">
                      <a16:creationId xmlns:a16="http://schemas.microsoft.com/office/drawing/2014/main" id="{BAFCEACC-432B-C01D-1D27-FED9B0ACC002}"/>
                    </a:ext>
                  </a:extLst>
                </p:cNvPr>
                <p:cNvPicPr/>
                <p:nvPr/>
              </p:nvPicPr>
              <p:blipFill>
                <a:blip r:embed="rId227"/>
                <a:stretch>
                  <a:fillRect/>
                </a:stretch>
              </p:blipFill>
              <p:spPr>
                <a:xfrm>
                  <a:off x="256064" y="1406082"/>
                  <a:ext cx="3164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0" name="Ink 49">
                  <a:extLst>
                    <a:ext uri="{FF2B5EF4-FFF2-40B4-BE49-F238E27FC236}">
                      <a16:creationId xmlns:a16="http://schemas.microsoft.com/office/drawing/2014/main" id="{86CAF77E-6D09-E172-0E62-12304BEACCE5}"/>
                    </a:ext>
                  </a:extLst>
                </p14:cNvPr>
                <p14:cNvContentPartPr/>
                <p14:nvPr/>
              </p14:nvContentPartPr>
              <p14:xfrm>
                <a:off x="325544" y="1207002"/>
                <a:ext cx="126720" cy="158400"/>
              </p14:xfrm>
            </p:contentPart>
          </mc:Choice>
          <mc:Fallback xmlns="">
            <p:pic>
              <p:nvPicPr>
                <p:cNvPr id="50" name="Ink 49">
                  <a:extLst>
                    <a:ext uri="{FF2B5EF4-FFF2-40B4-BE49-F238E27FC236}">
                      <a16:creationId xmlns:a16="http://schemas.microsoft.com/office/drawing/2014/main" id="{86CAF77E-6D09-E172-0E62-12304BEACCE5}"/>
                    </a:ext>
                  </a:extLst>
                </p:cNvPr>
                <p:cNvPicPr/>
                <p:nvPr/>
              </p:nvPicPr>
              <p:blipFill>
                <a:blip r:embed="rId229"/>
                <a:stretch>
                  <a:fillRect/>
                </a:stretch>
              </p:blipFill>
              <p:spPr>
                <a:xfrm>
                  <a:off x="316544" y="1198002"/>
                  <a:ext cx="144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51" name="Ink 50">
                  <a:extLst>
                    <a:ext uri="{FF2B5EF4-FFF2-40B4-BE49-F238E27FC236}">
                      <a16:creationId xmlns:a16="http://schemas.microsoft.com/office/drawing/2014/main" id="{E6144712-26CE-5393-6B01-7AD55C4690A3}"/>
                    </a:ext>
                  </a:extLst>
                </p14:cNvPr>
                <p14:cNvContentPartPr/>
                <p14:nvPr/>
              </p14:nvContentPartPr>
              <p14:xfrm>
                <a:off x="311504" y="1495002"/>
                <a:ext cx="120960" cy="104040"/>
              </p14:xfrm>
            </p:contentPart>
          </mc:Choice>
          <mc:Fallback xmlns="">
            <p:pic>
              <p:nvPicPr>
                <p:cNvPr id="51" name="Ink 50">
                  <a:extLst>
                    <a:ext uri="{FF2B5EF4-FFF2-40B4-BE49-F238E27FC236}">
                      <a16:creationId xmlns:a16="http://schemas.microsoft.com/office/drawing/2014/main" id="{E6144712-26CE-5393-6B01-7AD55C4690A3}"/>
                    </a:ext>
                  </a:extLst>
                </p:cNvPr>
                <p:cNvPicPr/>
                <p:nvPr/>
              </p:nvPicPr>
              <p:blipFill>
                <a:blip r:embed="rId231"/>
                <a:stretch>
                  <a:fillRect/>
                </a:stretch>
              </p:blipFill>
              <p:spPr>
                <a:xfrm>
                  <a:off x="302504" y="1486362"/>
                  <a:ext cx="1386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52" name="Ink 51">
                  <a:extLst>
                    <a:ext uri="{FF2B5EF4-FFF2-40B4-BE49-F238E27FC236}">
                      <a16:creationId xmlns:a16="http://schemas.microsoft.com/office/drawing/2014/main" id="{6A68BD01-A7B9-7AE4-A281-A4D36837FD0E}"/>
                    </a:ext>
                  </a:extLst>
                </p14:cNvPr>
                <p14:cNvContentPartPr/>
                <p14:nvPr/>
              </p14:nvContentPartPr>
              <p14:xfrm>
                <a:off x="349304" y="1657002"/>
                <a:ext cx="122760" cy="123480"/>
              </p14:xfrm>
            </p:contentPart>
          </mc:Choice>
          <mc:Fallback xmlns="">
            <p:pic>
              <p:nvPicPr>
                <p:cNvPr id="52" name="Ink 51">
                  <a:extLst>
                    <a:ext uri="{FF2B5EF4-FFF2-40B4-BE49-F238E27FC236}">
                      <a16:creationId xmlns:a16="http://schemas.microsoft.com/office/drawing/2014/main" id="{6A68BD01-A7B9-7AE4-A281-A4D36837FD0E}"/>
                    </a:ext>
                  </a:extLst>
                </p:cNvPr>
                <p:cNvPicPr/>
                <p:nvPr/>
              </p:nvPicPr>
              <p:blipFill>
                <a:blip r:embed="rId233"/>
                <a:stretch>
                  <a:fillRect/>
                </a:stretch>
              </p:blipFill>
              <p:spPr>
                <a:xfrm>
                  <a:off x="340664" y="1648362"/>
                  <a:ext cx="1404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54" name="Ink 53">
                  <a:extLst>
                    <a:ext uri="{FF2B5EF4-FFF2-40B4-BE49-F238E27FC236}">
                      <a16:creationId xmlns:a16="http://schemas.microsoft.com/office/drawing/2014/main" id="{0AD57A00-2609-FBA4-48A7-932281CC6512}"/>
                    </a:ext>
                  </a:extLst>
                </p14:cNvPr>
                <p14:cNvContentPartPr/>
                <p14:nvPr/>
              </p14:nvContentPartPr>
              <p14:xfrm>
                <a:off x="357584" y="1468362"/>
                <a:ext cx="174240" cy="118800"/>
              </p14:xfrm>
            </p:contentPart>
          </mc:Choice>
          <mc:Fallback xmlns="">
            <p:pic>
              <p:nvPicPr>
                <p:cNvPr id="54" name="Ink 53">
                  <a:extLst>
                    <a:ext uri="{FF2B5EF4-FFF2-40B4-BE49-F238E27FC236}">
                      <a16:creationId xmlns:a16="http://schemas.microsoft.com/office/drawing/2014/main" id="{0AD57A00-2609-FBA4-48A7-932281CC6512}"/>
                    </a:ext>
                  </a:extLst>
                </p:cNvPr>
                <p:cNvPicPr/>
                <p:nvPr/>
              </p:nvPicPr>
              <p:blipFill>
                <a:blip r:embed="rId235"/>
                <a:stretch>
                  <a:fillRect/>
                </a:stretch>
              </p:blipFill>
              <p:spPr>
                <a:xfrm>
                  <a:off x="348944" y="1459722"/>
                  <a:ext cx="1918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56" name="Ink 55">
                  <a:extLst>
                    <a:ext uri="{FF2B5EF4-FFF2-40B4-BE49-F238E27FC236}">
                      <a16:creationId xmlns:a16="http://schemas.microsoft.com/office/drawing/2014/main" id="{E1DD5ABF-B62D-D2AC-4128-A684B3CDBAAF}"/>
                    </a:ext>
                  </a:extLst>
                </p14:cNvPr>
                <p14:cNvContentPartPr/>
                <p14:nvPr/>
              </p14:nvContentPartPr>
              <p14:xfrm>
                <a:off x="1840424" y="884802"/>
                <a:ext cx="102600" cy="137520"/>
              </p14:xfrm>
            </p:contentPart>
          </mc:Choice>
          <mc:Fallback xmlns="">
            <p:pic>
              <p:nvPicPr>
                <p:cNvPr id="56" name="Ink 55">
                  <a:extLst>
                    <a:ext uri="{FF2B5EF4-FFF2-40B4-BE49-F238E27FC236}">
                      <a16:creationId xmlns:a16="http://schemas.microsoft.com/office/drawing/2014/main" id="{E1DD5ABF-B62D-D2AC-4128-A684B3CDBAAF}"/>
                    </a:ext>
                  </a:extLst>
                </p:cNvPr>
                <p:cNvPicPr/>
                <p:nvPr/>
              </p:nvPicPr>
              <p:blipFill>
                <a:blip r:embed="rId237"/>
                <a:stretch>
                  <a:fillRect/>
                </a:stretch>
              </p:blipFill>
              <p:spPr>
                <a:xfrm>
                  <a:off x="1831424" y="875802"/>
                  <a:ext cx="1202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57" name="Ink 56">
                  <a:extLst>
                    <a:ext uri="{FF2B5EF4-FFF2-40B4-BE49-F238E27FC236}">
                      <a16:creationId xmlns:a16="http://schemas.microsoft.com/office/drawing/2014/main" id="{63324FB2-88C4-2CCA-74A5-E948C6D2BD28}"/>
                    </a:ext>
                  </a:extLst>
                </p14:cNvPr>
                <p14:cNvContentPartPr/>
                <p14:nvPr/>
              </p14:nvContentPartPr>
              <p14:xfrm>
                <a:off x="2000984" y="939882"/>
                <a:ext cx="53280" cy="74160"/>
              </p14:xfrm>
            </p:contentPart>
          </mc:Choice>
          <mc:Fallback xmlns="">
            <p:pic>
              <p:nvPicPr>
                <p:cNvPr id="57" name="Ink 56">
                  <a:extLst>
                    <a:ext uri="{FF2B5EF4-FFF2-40B4-BE49-F238E27FC236}">
                      <a16:creationId xmlns:a16="http://schemas.microsoft.com/office/drawing/2014/main" id="{63324FB2-88C4-2CCA-74A5-E948C6D2BD28}"/>
                    </a:ext>
                  </a:extLst>
                </p:cNvPr>
                <p:cNvPicPr/>
                <p:nvPr/>
              </p:nvPicPr>
              <p:blipFill>
                <a:blip r:embed="rId239"/>
                <a:stretch>
                  <a:fillRect/>
                </a:stretch>
              </p:blipFill>
              <p:spPr>
                <a:xfrm>
                  <a:off x="1991984" y="930882"/>
                  <a:ext cx="709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58" name="Ink 57">
                  <a:extLst>
                    <a:ext uri="{FF2B5EF4-FFF2-40B4-BE49-F238E27FC236}">
                      <a16:creationId xmlns:a16="http://schemas.microsoft.com/office/drawing/2014/main" id="{C2BEF711-8910-6350-B5EA-A65C004B7B8A}"/>
                    </a:ext>
                  </a:extLst>
                </p14:cNvPr>
                <p14:cNvContentPartPr/>
                <p14:nvPr/>
              </p14:nvContentPartPr>
              <p14:xfrm>
                <a:off x="2101424" y="897762"/>
                <a:ext cx="44280" cy="145440"/>
              </p14:xfrm>
            </p:contentPart>
          </mc:Choice>
          <mc:Fallback xmlns="">
            <p:pic>
              <p:nvPicPr>
                <p:cNvPr id="58" name="Ink 57">
                  <a:extLst>
                    <a:ext uri="{FF2B5EF4-FFF2-40B4-BE49-F238E27FC236}">
                      <a16:creationId xmlns:a16="http://schemas.microsoft.com/office/drawing/2014/main" id="{C2BEF711-8910-6350-B5EA-A65C004B7B8A}"/>
                    </a:ext>
                  </a:extLst>
                </p:cNvPr>
                <p:cNvPicPr/>
                <p:nvPr/>
              </p:nvPicPr>
              <p:blipFill>
                <a:blip r:embed="rId241"/>
                <a:stretch>
                  <a:fillRect/>
                </a:stretch>
              </p:blipFill>
              <p:spPr>
                <a:xfrm>
                  <a:off x="2092784" y="889122"/>
                  <a:ext cx="619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59" name="Ink 58">
                  <a:extLst>
                    <a:ext uri="{FF2B5EF4-FFF2-40B4-BE49-F238E27FC236}">
                      <a16:creationId xmlns:a16="http://schemas.microsoft.com/office/drawing/2014/main" id="{B3730342-467D-D810-9008-B0DB6F2B4760}"/>
                    </a:ext>
                  </a:extLst>
                </p14:cNvPr>
                <p14:cNvContentPartPr/>
                <p14:nvPr/>
              </p14:nvContentPartPr>
              <p14:xfrm>
                <a:off x="2173064" y="911442"/>
                <a:ext cx="108000" cy="251640"/>
              </p14:xfrm>
            </p:contentPart>
          </mc:Choice>
          <mc:Fallback xmlns="">
            <p:pic>
              <p:nvPicPr>
                <p:cNvPr id="59" name="Ink 58">
                  <a:extLst>
                    <a:ext uri="{FF2B5EF4-FFF2-40B4-BE49-F238E27FC236}">
                      <a16:creationId xmlns:a16="http://schemas.microsoft.com/office/drawing/2014/main" id="{B3730342-467D-D810-9008-B0DB6F2B4760}"/>
                    </a:ext>
                  </a:extLst>
                </p:cNvPr>
                <p:cNvPicPr/>
                <p:nvPr/>
              </p:nvPicPr>
              <p:blipFill>
                <a:blip r:embed="rId243"/>
                <a:stretch>
                  <a:fillRect/>
                </a:stretch>
              </p:blipFill>
              <p:spPr>
                <a:xfrm>
                  <a:off x="2164424" y="902442"/>
                  <a:ext cx="125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61" name="Ink 60">
                  <a:extLst>
                    <a:ext uri="{FF2B5EF4-FFF2-40B4-BE49-F238E27FC236}">
                      <a16:creationId xmlns:a16="http://schemas.microsoft.com/office/drawing/2014/main" id="{AC99F9BD-F6AE-7D14-5C42-ED58B996210D}"/>
                    </a:ext>
                  </a:extLst>
                </p14:cNvPr>
                <p14:cNvContentPartPr/>
                <p14:nvPr/>
              </p14:nvContentPartPr>
              <p14:xfrm>
                <a:off x="1994504" y="1397082"/>
                <a:ext cx="1089720" cy="93960"/>
              </p14:xfrm>
            </p:contentPart>
          </mc:Choice>
          <mc:Fallback xmlns="">
            <p:pic>
              <p:nvPicPr>
                <p:cNvPr id="61" name="Ink 60">
                  <a:extLst>
                    <a:ext uri="{FF2B5EF4-FFF2-40B4-BE49-F238E27FC236}">
                      <a16:creationId xmlns:a16="http://schemas.microsoft.com/office/drawing/2014/main" id="{AC99F9BD-F6AE-7D14-5C42-ED58B996210D}"/>
                    </a:ext>
                  </a:extLst>
                </p:cNvPr>
                <p:cNvPicPr/>
                <p:nvPr/>
              </p:nvPicPr>
              <p:blipFill>
                <a:blip r:embed="rId245"/>
                <a:stretch>
                  <a:fillRect/>
                </a:stretch>
              </p:blipFill>
              <p:spPr>
                <a:xfrm>
                  <a:off x="1985504" y="1388082"/>
                  <a:ext cx="11073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62" name="Ink 61">
                  <a:extLst>
                    <a:ext uri="{FF2B5EF4-FFF2-40B4-BE49-F238E27FC236}">
                      <a16:creationId xmlns:a16="http://schemas.microsoft.com/office/drawing/2014/main" id="{5AEB307A-CFC9-D264-86EA-EC2D4408EC86}"/>
                    </a:ext>
                  </a:extLst>
                </p14:cNvPr>
                <p14:cNvContentPartPr/>
                <p14:nvPr/>
              </p14:nvContentPartPr>
              <p14:xfrm>
                <a:off x="2832584" y="1347762"/>
                <a:ext cx="158400" cy="148320"/>
              </p14:xfrm>
            </p:contentPart>
          </mc:Choice>
          <mc:Fallback xmlns="">
            <p:pic>
              <p:nvPicPr>
                <p:cNvPr id="62" name="Ink 61">
                  <a:extLst>
                    <a:ext uri="{FF2B5EF4-FFF2-40B4-BE49-F238E27FC236}">
                      <a16:creationId xmlns:a16="http://schemas.microsoft.com/office/drawing/2014/main" id="{5AEB307A-CFC9-D264-86EA-EC2D4408EC86}"/>
                    </a:ext>
                  </a:extLst>
                </p:cNvPr>
                <p:cNvPicPr/>
                <p:nvPr/>
              </p:nvPicPr>
              <p:blipFill>
                <a:blip r:embed="rId247"/>
                <a:stretch>
                  <a:fillRect/>
                </a:stretch>
              </p:blipFill>
              <p:spPr>
                <a:xfrm>
                  <a:off x="2823584" y="1338762"/>
                  <a:ext cx="1760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63" name="Ink 62">
                  <a:extLst>
                    <a:ext uri="{FF2B5EF4-FFF2-40B4-BE49-F238E27FC236}">
                      <a16:creationId xmlns:a16="http://schemas.microsoft.com/office/drawing/2014/main" id="{C1730FA2-7885-B790-26A5-42CC4522B848}"/>
                    </a:ext>
                  </a:extLst>
                </p14:cNvPr>
                <p14:cNvContentPartPr/>
                <p14:nvPr/>
              </p14:nvContentPartPr>
              <p14:xfrm>
                <a:off x="3220304" y="1268202"/>
                <a:ext cx="78120" cy="84240"/>
              </p14:xfrm>
            </p:contentPart>
          </mc:Choice>
          <mc:Fallback xmlns="">
            <p:pic>
              <p:nvPicPr>
                <p:cNvPr id="63" name="Ink 62">
                  <a:extLst>
                    <a:ext uri="{FF2B5EF4-FFF2-40B4-BE49-F238E27FC236}">
                      <a16:creationId xmlns:a16="http://schemas.microsoft.com/office/drawing/2014/main" id="{C1730FA2-7885-B790-26A5-42CC4522B848}"/>
                    </a:ext>
                  </a:extLst>
                </p:cNvPr>
                <p:cNvPicPr/>
                <p:nvPr/>
              </p:nvPicPr>
              <p:blipFill>
                <a:blip r:embed="rId249"/>
                <a:stretch>
                  <a:fillRect/>
                </a:stretch>
              </p:blipFill>
              <p:spPr>
                <a:xfrm>
                  <a:off x="3211304" y="1259202"/>
                  <a:ext cx="957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64" name="Ink 63">
                  <a:extLst>
                    <a:ext uri="{FF2B5EF4-FFF2-40B4-BE49-F238E27FC236}">
                      <a16:creationId xmlns:a16="http://schemas.microsoft.com/office/drawing/2014/main" id="{ACE5F9CB-A7F5-5DE6-33AC-8A0B358C8AA5}"/>
                    </a:ext>
                  </a:extLst>
                </p14:cNvPr>
                <p14:cNvContentPartPr/>
                <p14:nvPr/>
              </p14:nvContentPartPr>
              <p14:xfrm>
                <a:off x="3255584" y="1270722"/>
                <a:ext cx="120240" cy="206640"/>
              </p14:xfrm>
            </p:contentPart>
          </mc:Choice>
          <mc:Fallback xmlns="">
            <p:pic>
              <p:nvPicPr>
                <p:cNvPr id="64" name="Ink 63">
                  <a:extLst>
                    <a:ext uri="{FF2B5EF4-FFF2-40B4-BE49-F238E27FC236}">
                      <a16:creationId xmlns:a16="http://schemas.microsoft.com/office/drawing/2014/main" id="{ACE5F9CB-A7F5-5DE6-33AC-8A0B358C8AA5}"/>
                    </a:ext>
                  </a:extLst>
                </p:cNvPr>
                <p:cNvPicPr/>
                <p:nvPr/>
              </p:nvPicPr>
              <p:blipFill>
                <a:blip r:embed="rId251"/>
                <a:stretch>
                  <a:fillRect/>
                </a:stretch>
              </p:blipFill>
              <p:spPr>
                <a:xfrm>
                  <a:off x="3246584" y="1261722"/>
                  <a:ext cx="1378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65" name="Ink 64">
                  <a:extLst>
                    <a:ext uri="{FF2B5EF4-FFF2-40B4-BE49-F238E27FC236}">
                      <a16:creationId xmlns:a16="http://schemas.microsoft.com/office/drawing/2014/main" id="{153E5BA4-5E3A-8AEC-DA59-E7AE66600B28}"/>
                    </a:ext>
                  </a:extLst>
                </p14:cNvPr>
                <p14:cNvContentPartPr/>
                <p14:nvPr/>
              </p14:nvContentPartPr>
              <p14:xfrm>
                <a:off x="3372944" y="1430922"/>
                <a:ext cx="47880" cy="56880"/>
              </p14:xfrm>
            </p:contentPart>
          </mc:Choice>
          <mc:Fallback xmlns="">
            <p:pic>
              <p:nvPicPr>
                <p:cNvPr id="65" name="Ink 64">
                  <a:extLst>
                    <a:ext uri="{FF2B5EF4-FFF2-40B4-BE49-F238E27FC236}">
                      <a16:creationId xmlns:a16="http://schemas.microsoft.com/office/drawing/2014/main" id="{153E5BA4-5E3A-8AEC-DA59-E7AE66600B28}"/>
                    </a:ext>
                  </a:extLst>
                </p:cNvPr>
                <p:cNvPicPr/>
                <p:nvPr/>
              </p:nvPicPr>
              <p:blipFill>
                <a:blip r:embed="rId253"/>
                <a:stretch>
                  <a:fillRect/>
                </a:stretch>
              </p:blipFill>
              <p:spPr>
                <a:xfrm>
                  <a:off x="3364304" y="1422282"/>
                  <a:ext cx="655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66" name="Ink 65">
                  <a:extLst>
                    <a:ext uri="{FF2B5EF4-FFF2-40B4-BE49-F238E27FC236}">
                      <a16:creationId xmlns:a16="http://schemas.microsoft.com/office/drawing/2014/main" id="{2493B2BC-0680-DD57-0506-A6EE2DC65934}"/>
                    </a:ext>
                  </a:extLst>
                </p14:cNvPr>
                <p14:cNvContentPartPr/>
                <p14:nvPr/>
              </p14:nvContentPartPr>
              <p14:xfrm>
                <a:off x="3538184" y="1231122"/>
                <a:ext cx="68760" cy="214560"/>
              </p14:xfrm>
            </p:contentPart>
          </mc:Choice>
          <mc:Fallback xmlns="">
            <p:pic>
              <p:nvPicPr>
                <p:cNvPr id="66" name="Ink 65">
                  <a:extLst>
                    <a:ext uri="{FF2B5EF4-FFF2-40B4-BE49-F238E27FC236}">
                      <a16:creationId xmlns:a16="http://schemas.microsoft.com/office/drawing/2014/main" id="{2493B2BC-0680-DD57-0506-A6EE2DC65934}"/>
                    </a:ext>
                  </a:extLst>
                </p:cNvPr>
                <p:cNvPicPr/>
                <p:nvPr/>
              </p:nvPicPr>
              <p:blipFill>
                <a:blip r:embed="rId255"/>
                <a:stretch>
                  <a:fillRect/>
                </a:stretch>
              </p:blipFill>
              <p:spPr>
                <a:xfrm>
                  <a:off x="3529544" y="1222122"/>
                  <a:ext cx="864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67" name="Ink 66">
                  <a:extLst>
                    <a:ext uri="{FF2B5EF4-FFF2-40B4-BE49-F238E27FC236}">
                      <a16:creationId xmlns:a16="http://schemas.microsoft.com/office/drawing/2014/main" id="{208AB551-EFEE-73FD-842C-3BCE1B728473}"/>
                    </a:ext>
                  </a:extLst>
                </p14:cNvPr>
                <p14:cNvContentPartPr/>
                <p14:nvPr/>
              </p14:nvContentPartPr>
              <p14:xfrm>
                <a:off x="3514064" y="1331202"/>
                <a:ext cx="149760" cy="14400"/>
              </p14:xfrm>
            </p:contentPart>
          </mc:Choice>
          <mc:Fallback xmlns="">
            <p:pic>
              <p:nvPicPr>
                <p:cNvPr id="67" name="Ink 66">
                  <a:extLst>
                    <a:ext uri="{FF2B5EF4-FFF2-40B4-BE49-F238E27FC236}">
                      <a16:creationId xmlns:a16="http://schemas.microsoft.com/office/drawing/2014/main" id="{208AB551-EFEE-73FD-842C-3BCE1B728473}"/>
                    </a:ext>
                  </a:extLst>
                </p:cNvPr>
                <p:cNvPicPr/>
                <p:nvPr/>
              </p:nvPicPr>
              <p:blipFill>
                <a:blip r:embed="rId257"/>
                <a:stretch>
                  <a:fillRect/>
                </a:stretch>
              </p:blipFill>
              <p:spPr>
                <a:xfrm>
                  <a:off x="3505064" y="1322562"/>
                  <a:ext cx="1674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68" name="Ink 67">
                  <a:extLst>
                    <a:ext uri="{FF2B5EF4-FFF2-40B4-BE49-F238E27FC236}">
                      <a16:creationId xmlns:a16="http://schemas.microsoft.com/office/drawing/2014/main" id="{201AF287-205F-A1F7-715B-4612118C1B16}"/>
                    </a:ext>
                  </a:extLst>
                </p14:cNvPr>
                <p14:cNvContentPartPr/>
                <p14:nvPr/>
              </p14:nvContentPartPr>
              <p14:xfrm>
                <a:off x="3690464" y="1225362"/>
                <a:ext cx="44640" cy="206280"/>
              </p14:xfrm>
            </p:contentPart>
          </mc:Choice>
          <mc:Fallback xmlns="">
            <p:pic>
              <p:nvPicPr>
                <p:cNvPr id="68" name="Ink 67">
                  <a:extLst>
                    <a:ext uri="{FF2B5EF4-FFF2-40B4-BE49-F238E27FC236}">
                      <a16:creationId xmlns:a16="http://schemas.microsoft.com/office/drawing/2014/main" id="{201AF287-205F-A1F7-715B-4612118C1B16}"/>
                    </a:ext>
                  </a:extLst>
                </p:cNvPr>
                <p:cNvPicPr/>
                <p:nvPr/>
              </p:nvPicPr>
              <p:blipFill>
                <a:blip r:embed="rId259"/>
                <a:stretch>
                  <a:fillRect/>
                </a:stretch>
              </p:blipFill>
              <p:spPr>
                <a:xfrm>
                  <a:off x="3681464" y="1216362"/>
                  <a:ext cx="622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69" name="Ink 68">
                  <a:extLst>
                    <a:ext uri="{FF2B5EF4-FFF2-40B4-BE49-F238E27FC236}">
                      <a16:creationId xmlns:a16="http://schemas.microsoft.com/office/drawing/2014/main" id="{2D80680E-A0B9-FFC8-3BE7-E7FE626AE6F4}"/>
                    </a:ext>
                  </a:extLst>
                </p14:cNvPr>
                <p14:cNvContentPartPr/>
                <p14:nvPr/>
              </p14:nvContentPartPr>
              <p14:xfrm>
                <a:off x="3753464" y="1311762"/>
                <a:ext cx="100440" cy="117000"/>
              </p14:xfrm>
            </p:contentPart>
          </mc:Choice>
          <mc:Fallback xmlns="">
            <p:pic>
              <p:nvPicPr>
                <p:cNvPr id="69" name="Ink 68">
                  <a:extLst>
                    <a:ext uri="{FF2B5EF4-FFF2-40B4-BE49-F238E27FC236}">
                      <a16:creationId xmlns:a16="http://schemas.microsoft.com/office/drawing/2014/main" id="{2D80680E-A0B9-FFC8-3BE7-E7FE626AE6F4}"/>
                    </a:ext>
                  </a:extLst>
                </p:cNvPr>
                <p:cNvPicPr/>
                <p:nvPr/>
              </p:nvPicPr>
              <p:blipFill>
                <a:blip r:embed="rId261"/>
                <a:stretch>
                  <a:fillRect/>
                </a:stretch>
              </p:blipFill>
              <p:spPr>
                <a:xfrm>
                  <a:off x="3744824" y="1302762"/>
                  <a:ext cx="1180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70" name="Ink 69">
                  <a:extLst>
                    <a:ext uri="{FF2B5EF4-FFF2-40B4-BE49-F238E27FC236}">
                      <a16:creationId xmlns:a16="http://schemas.microsoft.com/office/drawing/2014/main" id="{DAD9D160-8908-1304-0D65-ACAB416FC825}"/>
                    </a:ext>
                  </a:extLst>
                </p14:cNvPr>
                <p14:cNvContentPartPr/>
                <p14:nvPr/>
              </p14:nvContentPartPr>
              <p14:xfrm>
                <a:off x="3890984" y="1303482"/>
                <a:ext cx="301680" cy="234000"/>
              </p14:xfrm>
            </p:contentPart>
          </mc:Choice>
          <mc:Fallback xmlns="">
            <p:pic>
              <p:nvPicPr>
                <p:cNvPr id="70" name="Ink 69">
                  <a:extLst>
                    <a:ext uri="{FF2B5EF4-FFF2-40B4-BE49-F238E27FC236}">
                      <a16:creationId xmlns:a16="http://schemas.microsoft.com/office/drawing/2014/main" id="{DAD9D160-8908-1304-0D65-ACAB416FC825}"/>
                    </a:ext>
                  </a:extLst>
                </p:cNvPr>
                <p:cNvPicPr/>
                <p:nvPr/>
              </p:nvPicPr>
              <p:blipFill>
                <a:blip r:embed="rId263"/>
                <a:stretch>
                  <a:fillRect/>
                </a:stretch>
              </p:blipFill>
              <p:spPr>
                <a:xfrm>
                  <a:off x="3881984" y="1294482"/>
                  <a:ext cx="3193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71" name="Ink 70">
                  <a:extLst>
                    <a:ext uri="{FF2B5EF4-FFF2-40B4-BE49-F238E27FC236}">
                      <a16:creationId xmlns:a16="http://schemas.microsoft.com/office/drawing/2014/main" id="{2650DFBF-8612-CBA5-9E85-732253F0503B}"/>
                    </a:ext>
                  </a:extLst>
                </p14:cNvPr>
                <p14:cNvContentPartPr/>
                <p14:nvPr/>
              </p14:nvContentPartPr>
              <p14:xfrm>
                <a:off x="3305984" y="1673202"/>
                <a:ext cx="100080" cy="90000"/>
              </p14:xfrm>
            </p:contentPart>
          </mc:Choice>
          <mc:Fallback xmlns="">
            <p:pic>
              <p:nvPicPr>
                <p:cNvPr id="71" name="Ink 70">
                  <a:extLst>
                    <a:ext uri="{FF2B5EF4-FFF2-40B4-BE49-F238E27FC236}">
                      <a16:creationId xmlns:a16="http://schemas.microsoft.com/office/drawing/2014/main" id="{2650DFBF-8612-CBA5-9E85-732253F0503B}"/>
                    </a:ext>
                  </a:extLst>
                </p:cNvPr>
                <p:cNvPicPr/>
                <p:nvPr/>
              </p:nvPicPr>
              <p:blipFill>
                <a:blip r:embed="rId265"/>
                <a:stretch>
                  <a:fillRect/>
                </a:stretch>
              </p:blipFill>
              <p:spPr>
                <a:xfrm>
                  <a:off x="3297344" y="1664562"/>
                  <a:ext cx="1177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72" name="Ink 71">
                  <a:extLst>
                    <a:ext uri="{FF2B5EF4-FFF2-40B4-BE49-F238E27FC236}">
                      <a16:creationId xmlns:a16="http://schemas.microsoft.com/office/drawing/2014/main" id="{52F3A6D7-5A26-E0DF-5ECA-4F5CEBE4BE60}"/>
                    </a:ext>
                  </a:extLst>
                </p14:cNvPr>
                <p14:cNvContentPartPr/>
                <p14:nvPr/>
              </p14:nvContentPartPr>
              <p14:xfrm>
                <a:off x="3435584" y="1668162"/>
                <a:ext cx="73800" cy="191160"/>
              </p14:xfrm>
            </p:contentPart>
          </mc:Choice>
          <mc:Fallback xmlns="">
            <p:pic>
              <p:nvPicPr>
                <p:cNvPr id="72" name="Ink 71">
                  <a:extLst>
                    <a:ext uri="{FF2B5EF4-FFF2-40B4-BE49-F238E27FC236}">
                      <a16:creationId xmlns:a16="http://schemas.microsoft.com/office/drawing/2014/main" id="{52F3A6D7-5A26-E0DF-5ECA-4F5CEBE4BE60}"/>
                    </a:ext>
                  </a:extLst>
                </p:cNvPr>
                <p:cNvPicPr/>
                <p:nvPr/>
              </p:nvPicPr>
              <p:blipFill>
                <a:blip r:embed="rId267"/>
                <a:stretch>
                  <a:fillRect/>
                </a:stretch>
              </p:blipFill>
              <p:spPr>
                <a:xfrm>
                  <a:off x="3426584" y="1659162"/>
                  <a:ext cx="914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73" name="Ink 72">
                  <a:extLst>
                    <a:ext uri="{FF2B5EF4-FFF2-40B4-BE49-F238E27FC236}">
                      <a16:creationId xmlns:a16="http://schemas.microsoft.com/office/drawing/2014/main" id="{A839544A-725D-8DF0-21AA-0C00ACB99D77}"/>
                    </a:ext>
                  </a:extLst>
                </p14:cNvPr>
                <p14:cNvContentPartPr/>
                <p14:nvPr/>
              </p14:nvContentPartPr>
              <p14:xfrm>
                <a:off x="3526664" y="1781562"/>
                <a:ext cx="70200" cy="67320"/>
              </p14:xfrm>
            </p:contentPart>
          </mc:Choice>
          <mc:Fallback xmlns="">
            <p:pic>
              <p:nvPicPr>
                <p:cNvPr id="73" name="Ink 72">
                  <a:extLst>
                    <a:ext uri="{FF2B5EF4-FFF2-40B4-BE49-F238E27FC236}">
                      <a16:creationId xmlns:a16="http://schemas.microsoft.com/office/drawing/2014/main" id="{A839544A-725D-8DF0-21AA-0C00ACB99D77}"/>
                    </a:ext>
                  </a:extLst>
                </p:cNvPr>
                <p:cNvPicPr/>
                <p:nvPr/>
              </p:nvPicPr>
              <p:blipFill>
                <a:blip r:embed="rId269"/>
                <a:stretch>
                  <a:fillRect/>
                </a:stretch>
              </p:blipFill>
              <p:spPr>
                <a:xfrm>
                  <a:off x="3517664" y="1772922"/>
                  <a:ext cx="878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74" name="Ink 73">
                  <a:extLst>
                    <a:ext uri="{FF2B5EF4-FFF2-40B4-BE49-F238E27FC236}">
                      <a16:creationId xmlns:a16="http://schemas.microsoft.com/office/drawing/2014/main" id="{5BA1D3D9-07D1-F496-1288-7762D82991E3}"/>
                    </a:ext>
                  </a:extLst>
                </p14:cNvPr>
                <p14:cNvContentPartPr/>
                <p14:nvPr/>
              </p14:nvContentPartPr>
              <p14:xfrm>
                <a:off x="3690464" y="1658442"/>
                <a:ext cx="14040" cy="224640"/>
              </p14:xfrm>
            </p:contentPart>
          </mc:Choice>
          <mc:Fallback xmlns="">
            <p:pic>
              <p:nvPicPr>
                <p:cNvPr id="74" name="Ink 73">
                  <a:extLst>
                    <a:ext uri="{FF2B5EF4-FFF2-40B4-BE49-F238E27FC236}">
                      <a16:creationId xmlns:a16="http://schemas.microsoft.com/office/drawing/2014/main" id="{5BA1D3D9-07D1-F496-1288-7762D82991E3}"/>
                    </a:ext>
                  </a:extLst>
                </p:cNvPr>
                <p:cNvPicPr/>
                <p:nvPr/>
              </p:nvPicPr>
              <p:blipFill>
                <a:blip r:embed="rId271"/>
                <a:stretch>
                  <a:fillRect/>
                </a:stretch>
              </p:blipFill>
              <p:spPr>
                <a:xfrm>
                  <a:off x="3681464" y="1649802"/>
                  <a:ext cx="316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75" name="Ink 74">
                  <a:extLst>
                    <a:ext uri="{FF2B5EF4-FFF2-40B4-BE49-F238E27FC236}">
                      <a16:creationId xmlns:a16="http://schemas.microsoft.com/office/drawing/2014/main" id="{A333763A-035A-05B4-05C7-ACC264002BE0}"/>
                    </a:ext>
                  </a:extLst>
                </p14:cNvPr>
                <p14:cNvContentPartPr/>
                <p14:nvPr/>
              </p14:nvContentPartPr>
              <p14:xfrm>
                <a:off x="3728264" y="1732602"/>
                <a:ext cx="85320" cy="125640"/>
              </p14:xfrm>
            </p:contentPart>
          </mc:Choice>
          <mc:Fallback xmlns="">
            <p:pic>
              <p:nvPicPr>
                <p:cNvPr id="75" name="Ink 74">
                  <a:extLst>
                    <a:ext uri="{FF2B5EF4-FFF2-40B4-BE49-F238E27FC236}">
                      <a16:creationId xmlns:a16="http://schemas.microsoft.com/office/drawing/2014/main" id="{A333763A-035A-05B4-05C7-ACC264002BE0}"/>
                    </a:ext>
                  </a:extLst>
                </p:cNvPr>
                <p:cNvPicPr/>
                <p:nvPr/>
              </p:nvPicPr>
              <p:blipFill>
                <a:blip r:embed="rId273"/>
                <a:stretch>
                  <a:fillRect/>
                </a:stretch>
              </p:blipFill>
              <p:spPr>
                <a:xfrm>
                  <a:off x="3719624" y="1723962"/>
                  <a:ext cx="1029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76" name="Ink 75">
                  <a:extLst>
                    <a:ext uri="{FF2B5EF4-FFF2-40B4-BE49-F238E27FC236}">
                      <a16:creationId xmlns:a16="http://schemas.microsoft.com/office/drawing/2014/main" id="{AB7729B7-86E3-AD89-07B3-07924951767F}"/>
                    </a:ext>
                  </a:extLst>
                </p14:cNvPr>
                <p14:cNvContentPartPr/>
                <p14:nvPr/>
              </p14:nvContentPartPr>
              <p14:xfrm>
                <a:off x="3850304" y="1727562"/>
                <a:ext cx="278280" cy="347040"/>
              </p14:xfrm>
            </p:contentPart>
          </mc:Choice>
          <mc:Fallback xmlns="">
            <p:pic>
              <p:nvPicPr>
                <p:cNvPr id="76" name="Ink 75">
                  <a:extLst>
                    <a:ext uri="{FF2B5EF4-FFF2-40B4-BE49-F238E27FC236}">
                      <a16:creationId xmlns:a16="http://schemas.microsoft.com/office/drawing/2014/main" id="{AB7729B7-86E3-AD89-07B3-07924951767F}"/>
                    </a:ext>
                  </a:extLst>
                </p:cNvPr>
                <p:cNvPicPr/>
                <p:nvPr/>
              </p:nvPicPr>
              <p:blipFill>
                <a:blip r:embed="rId275"/>
                <a:stretch>
                  <a:fillRect/>
                </a:stretch>
              </p:blipFill>
              <p:spPr>
                <a:xfrm>
                  <a:off x="3841664" y="1718922"/>
                  <a:ext cx="29592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81" name="Ink 80">
                  <a:extLst>
                    <a:ext uri="{FF2B5EF4-FFF2-40B4-BE49-F238E27FC236}">
                      <a16:creationId xmlns:a16="http://schemas.microsoft.com/office/drawing/2014/main" id="{157D6039-88C5-580E-1EED-EA7035EBD14B}"/>
                    </a:ext>
                  </a:extLst>
                </p14:cNvPr>
                <p14:cNvContentPartPr/>
                <p14:nvPr/>
              </p14:nvContentPartPr>
              <p14:xfrm>
                <a:off x="2223824" y="1516962"/>
                <a:ext cx="865080" cy="882360"/>
              </p14:xfrm>
            </p:contentPart>
          </mc:Choice>
          <mc:Fallback xmlns="">
            <p:pic>
              <p:nvPicPr>
                <p:cNvPr id="81" name="Ink 80">
                  <a:extLst>
                    <a:ext uri="{FF2B5EF4-FFF2-40B4-BE49-F238E27FC236}">
                      <a16:creationId xmlns:a16="http://schemas.microsoft.com/office/drawing/2014/main" id="{157D6039-88C5-580E-1EED-EA7035EBD14B}"/>
                    </a:ext>
                  </a:extLst>
                </p:cNvPr>
                <p:cNvPicPr/>
                <p:nvPr/>
              </p:nvPicPr>
              <p:blipFill>
                <a:blip r:embed="rId277"/>
                <a:stretch>
                  <a:fillRect/>
                </a:stretch>
              </p:blipFill>
              <p:spPr>
                <a:xfrm>
                  <a:off x="2215184" y="1508322"/>
                  <a:ext cx="882720" cy="900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82" name="Ink 81">
                  <a:extLst>
                    <a:ext uri="{FF2B5EF4-FFF2-40B4-BE49-F238E27FC236}">
                      <a16:creationId xmlns:a16="http://schemas.microsoft.com/office/drawing/2014/main" id="{C322CA29-A6FB-A3D1-68AF-9283E01EC59B}"/>
                    </a:ext>
                  </a:extLst>
                </p14:cNvPr>
                <p14:cNvContentPartPr/>
                <p14:nvPr/>
              </p14:nvContentPartPr>
              <p14:xfrm>
                <a:off x="3032744" y="2285562"/>
                <a:ext cx="147960" cy="172440"/>
              </p14:xfrm>
            </p:contentPart>
          </mc:Choice>
          <mc:Fallback xmlns="">
            <p:pic>
              <p:nvPicPr>
                <p:cNvPr id="82" name="Ink 81">
                  <a:extLst>
                    <a:ext uri="{FF2B5EF4-FFF2-40B4-BE49-F238E27FC236}">
                      <a16:creationId xmlns:a16="http://schemas.microsoft.com/office/drawing/2014/main" id="{C322CA29-A6FB-A3D1-68AF-9283E01EC59B}"/>
                    </a:ext>
                  </a:extLst>
                </p:cNvPr>
                <p:cNvPicPr/>
                <p:nvPr/>
              </p:nvPicPr>
              <p:blipFill>
                <a:blip r:embed="rId279"/>
                <a:stretch>
                  <a:fillRect/>
                </a:stretch>
              </p:blipFill>
              <p:spPr>
                <a:xfrm>
                  <a:off x="3023744" y="2276922"/>
                  <a:ext cx="1656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83" name="Ink 82">
                  <a:extLst>
                    <a:ext uri="{FF2B5EF4-FFF2-40B4-BE49-F238E27FC236}">
                      <a16:creationId xmlns:a16="http://schemas.microsoft.com/office/drawing/2014/main" id="{4B51362B-D3FE-3D2B-E13E-5F6D3780D31C}"/>
                    </a:ext>
                  </a:extLst>
                </p14:cNvPr>
                <p14:cNvContentPartPr/>
                <p14:nvPr/>
              </p14:nvContentPartPr>
              <p14:xfrm>
                <a:off x="3285104" y="2224002"/>
                <a:ext cx="144360" cy="227520"/>
              </p14:xfrm>
            </p:contentPart>
          </mc:Choice>
          <mc:Fallback xmlns="">
            <p:pic>
              <p:nvPicPr>
                <p:cNvPr id="83" name="Ink 82">
                  <a:extLst>
                    <a:ext uri="{FF2B5EF4-FFF2-40B4-BE49-F238E27FC236}">
                      <a16:creationId xmlns:a16="http://schemas.microsoft.com/office/drawing/2014/main" id="{4B51362B-D3FE-3D2B-E13E-5F6D3780D31C}"/>
                    </a:ext>
                  </a:extLst>
                </p:cNvPr>
                <p:cNvPicPr/>
                <p:nvPr/>
              </p:nvPicPr>
              <p:blipFill>
                <a:blip r:embed="rId281"/>
                <a:stretch>
                  <a:fillRect/>
                </a:stretch>
              </p:blipFill>
              <p:spPr>
                <a:xfrm>
                  <a:off x="3276464" y="2215362"/>
                  <a:ext cx="1620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84" name="Ink 83">
                  <a:extLst>
                    <a:ext uri="{FF2B5EF4-FFF2-40B4-BE49-F238E27FC236}">
                      <a16:creationId xmlns:a16="http://schemas.microsoft.com/office/drawing/2014/main" id="{A377CDD6-B1EB-3BC3-46C3-99AB96CF363D}"/>
                    </a:ext>
                  </a:extLst>
                </p14:cNvPr>
                <p14:cNvContentPartPr/>
                <p14:nvPr/>
              </p14:nvContentPartPr>
              <p14:xfrm>
                <a:off x="3464384" y="2346402"/>
                <a:ext cx="120960" cy="65160"/>
              </p14:xfrm>
            </p:contentPart>
          </mc:Choice>
          <mc:Fallback xmlns="">
            <p:pic>
              <p:nvPicPr>
                <p:cNvPr id="84" name="Ink 83">
                  <a:extLst>
                    <a:ext uri="{FF2B5EF4-FFF2-40B4-BE49-F238E27FC236}">
                      <a16:creationId xmlns:a16="http://schemas.microsoft.com/office/drawing/2014/main" id="{A377CDD6-B1EB-3BC3-46C3-99AB96CF363D}"/>
                    </a:ext>
                  </a:extLst>
                </p:cNvPr>
                <p:cNvPicPr/>
                <p:nvPr/>
              </p:nvPicPr>
              <p:blipFill>
                <a:blip r:embed="rId283"/>
                <a:stretch>
                  <a:fillRect/>
                </a:stretch>
              </p:blipFill>
              <p:spPr>
                <a:xfrm>
                  <a:off x="3455384" y="2337762"/>
                  <a:ext cx="1386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85" name="Ink 84">
                  <a:extLst>
                    <a:ext uri="{FF2B5EF4-FFF2-40B4-BE49-F238E27FC236}">
                      <a16:creationId xmlns:a16="http://schemas.microsoft.com/office/drawing/2014/main" id="{A3BCADD7-2BA0-02B2-EA86-F8189C43C725}"/>
                    </a:ext>
                  </a:extLst>
                </p14:cNvPr>
                <p14:cNvContentPartPr/>
                <p14:nvPr/>
              </p14:nvContentPartPr>
              <p14:xfrm>
                <a:off x="3657344" y="2255322"/>
                <a:ext cx="32400" cy="171000"/>
              </p14:xfrm>
            </p:contentPart>
          </mc:Choice>
          <mc:Fallback xmlns="">
            <p:pic>
              <p:nvPicPr>
                <p:cNvPr id="85" name="Ink 84">
                  <a:extLst>
                    <a:ext uri="{FF2B5EF4-FFF2-40B4-BE49-F238E27FC236}">
                      <a16:creationId xmlns:a16="http://schemas.microsoft.com/office/drawing/2014/main" id="{A3BCADD7-2BA0-02B2-EA86-F8189C43C725}"/>
                    </a:ext>
                  </a:extLst>
                </p:cNvPr>
                <p:cNvPicPr/>
                <p:nvPr/>
              </p:nvPicPr>
              <p:blipFill>
                <a:blip r:embed="rId285"/>
                <a:stretch>
                  <a:fillRect/>
                </a:stretch>
              </p:blipFill>
              <p:spPr>
                <a:xfrm>
                  <a:off x="3648704" y="2246322"/>
                  <a:ext cx="500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86" name="Ink 85">
                  <a:extLst>
                    <a:ext uri="{FF2B5EF4-FFF2-40B4-BE49-F238E27FC236}">
                      <a16:creationId xmlns:a16="http://schemas.microsoft.com/office/drawing/2014/main" id="{5288F013-232F-F37B-2D9D-41A012D27C71}"/>
                    </a:ext>
                  </a:extLst>
                </p14:cNvPr>
                <p14:cNvContentPartPr/>
                <p14:nvPr/>
              </p14:nvContentPartPr>
              <p14:xfrm>
                <a:off x="3664184" y="2323722"/>
                <a:ext cx="135720" cy="98640"/>
              </p14:xfrm>
            </p:contentPart>
          </mc:Choice>
          <mc:Fallback xmlns="">
            <p:pic>
              <p:nvPicPr>
                <p:cNvPr id="86" name="Ink 85">
                  <a:extLst>
                    <a:ext uri="{FF2B5EF4-FFF2-40B4-BE49-F238E27FC236}">
                      <a16:creationId xmlns:a16="http://schemas.microsoft.com/office/drawing/2014/main" id="{5288F013-232F-F37B-2D9D-41A012D27C71}"/>
                    </a:ext>
                  </a:extLst>
                </p:cNvPr>
                <p:cNvPicPr/>
                <p:nvPr/>
              </p:nvPicPr>
              <p:blipFill>
                <a:blip r:embed="rId287"/>
                <a:stretch>
                  <a:fillRect/>
                </a:stretch>
              </p:blipFill>
              <p:spPr>
                <a:xfrm>
                  <a:off x="3655184" y="2314722"/>
                  <a:ext cx="153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87" name="Ink 86">
                  <a:extLst>
                    <a:ext uri="{FF2B5EF4-FFF2-40B4-BE49-F238E27FC236}">
                      <a16:creationId xmlns:a16="http://schemas.microsoft.com/office/drawing/2014/main" id="{126E0E1B-A005-FB46-1B48-3D28F9CDC488}"/>
                    </a:ext>
                  </a:extLst>
                </p14:cNvPr>
                <p14:cNvContentPartPr/>
                <p14:nvPr/>
              </p14:nvContentPartPr>
              <p14:xfrm>
                <a:off x="3797744" y="2222202"/>
                <a:ext cx="5760" cy="30960"/>
              </p14:xfrm>
            </p:contentPart>
          </mc:Choice>
          <mc:Fallback xmlns="">
            <p:pic>
              <p:nvPicPr>
                <p:cNvPr id="87" name="Ink 86">
                  <a:extLst>
                    <a:ext uri="{FF2B5EF4-FFF2-40B4-BE49-F238E27FC236}">
                      <a16:creationId xmlns:a16="http://schemas.microsoft.com/office/drawing/2014/main" id="{126E0E1B-A005-FB46-1B48-3D28F9CDC488}"/>
                    </a:ext>
                  </a:extLst>
                </p:cNvPr>
                <p:cNvPicPr/>
                <p:nvPr/>
              </p:nvPicPr>
              <p:blipFill>
                <a:blip r:embed="rId289"/>
                <a:stretch>
                  <a:fillRect/>
                </a:stretch>
              </p:blipFill>
              <p:spPr>
                <a:xfrm>
                  <a:off x="3789104" y="2213202"/>
                  <a:ext cx="234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88" name="Ink 87">
                  <a:extLst>
                    <a:ext uri="{FF2B5EF4-FFF2-40B4-BE49-F238E27FC236}">
                      <a16:creationId xmlns:a16="http://schemas.microsoft.com/office/drawing/2014/main" id="{21DC0535-1A1B-B813-946B-DD89D2953E9E}"/>
                    </a:ext>
                  </a:extLst>
                </p14:cNvPr>
                <p14:cNvContentPartPr/>
                <p14:nvPr/>
              </p14:nvContentPartPr>
              <p14:xfrm>
                <a:off x="3843104" y="2239482"/>
                <a:ext cx="46080" cy="177480"/>
              </p14:xfrm>
            </p:contentPart>
          </mc:Choice>
          <mc:Fallback xmlns="">
            <p:pic>
              <p:nvPicPr>
                <p:cNvPr id="88" name="Ink 87">
                  <a:extLst>
                    <a:ext uri="{FF2B5EF4-FFF2-40B4-BE49-F238E27FC236}">
                      <a16:creationId xmlns:a16="http://schemas.microsoft.com/office/drawing/2014/main" id="{21DC0535-1A1B-B813-946B-DD89D2953E9E}"/>
                    </a:ext>
                  </a:extLst>
                </p:cNvPr>
                <p:cNvPicPr/>
                <p:nvPr/>
              </p:nvPicPr>
              <p:blipFill>
                <a:blip r:embed="rId291"/>
                <a:stretch>
                  <a:fillRect/>
                </a:stretch>
              </p:blipFill>
              <p:spPr>
                <a:xfrm>
                  <a:off x="3834104" y="2230842"/>
                  <a:ext cx="637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89" name="Ink 88">
                  <a:extLst>
                    <a:ext uri="{FF2B5EF4-FFF2-40B4-BE49-F238E27FC236}">
                      <a16:creationId xmlns:a16="http://schemas.microsoft.com/office/drawing/2014/main" id="{EEAD722B-1483-9339-1FE1-9B060D171CB0}"/>
                    </a:ext>
                  </a:extLst>
                </p14:cNvPr>
                <p14:cNvContentPartPr/>
                <p14:nvPr/>
              </p14:nvContentPartPr>
              <p14:xfrm>
                <a:off x="3862904" y="2322282"/>
                <a:ext cx="98640" cy="89280"/>
              </p14:xfrm>
            </p:contentPart>
          </mc:Choice>
          <mc:Fallback xmlns="">
            <p:pic>
              <p:nvPicPr>
                <p:cNvPr id="89" name="Ink 88">
                  <a:extLst>
                    <a:ext uri="{FF2B5EF4-FFF2-40B4-BE49-F238E27FC236}">
                      <a16:creationId xmlns:a16="http://schemas.microsoft.com/office/drawing/2014/main" id="{EEAD722B-1483-9339-1FE1-9B060D171CB0}"/>
                    </a:ext>
                  </a:extLst>
                </p:cNvPr>
                <p:cNvPicPr/>
                <p:nvPr/>
              </p:nvPicPr>
              <p:blipFill>
                <a:blip r:embed="rId293"/>
                <a:stretch>
                  <a:fillRect/>
                </a:stretch>
              </p:blipFill>
              <p:spPr>
                <a:xfrm>
                  <a:off x="3854264" y="2313642"/>
                  <a:ext cx="1162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90" name="Ink 89">
                  <a:extLst>
                    <a:ext uri="{FF2B5EF4-FFF2-40B4-BE49-F238E27FC236}">
                      <a16:creationId xmlns:a16="http://schemas.microsoft.com/office/drawing/2014/main" id="{B545B907-B766-8200-D7AA-4A119514ABA1}"/>
                    </a:ext>
                  </a:extLst>
                </p14:cNvPr>
                <p14:cNvContentPartPr/>
                <p14:nvPr/>
              </p14:nvContentPartPr>
              <p14:xfrm>
                <a:off x="3961904" y="2250642"/>
                <a:ext cx="5760" cy="15480"/>
              </p14:xfrm>
            </p:contentPart>
          </mc:Choice>
          <mc:Fallback xmlns="">
            <p:pic>
              <p:nvPicPr>
                <p:cNvPr id="90" name="Ink 89">
                  <a:extLst>
                    <a:ext uri="{FF2B5EF4-FFF2-40B4-BE49-F238E27FC236}">
                      <a16:creationId xmlns:a16="http://schemas.microsoft.com/office/drawing/2014/main" id="{B545B907-B766-8200-D7AA-4A119514ABA1}"/>
                    </a:ext>
                  </a:extLst>
                </p:cNvPr>
                <p:cNvPicPr/>
                <p:nvPr/>
              </p:nvPicPr>
              <p:blipFill>
                <a:blip r:embed="rId295"/>
                <a:stretch>
                  <a:fillRect/>
                </a:stretch>
              </p:blipFill>
              <p:spPr>
                <a:xfrm>
                  <a:off x="3953264" y="2242002"/>
                  <a:ext cx="23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91" name="Ink 90">
                  <a:extLst>
                    <a:ext uri="{FF2B5EF4-FFF2-40B4-BE49-F238E27FC236}">
                      <a16:creationId xmlns:a16="http://schemas.microsoft.com/office/drawing/2014/main" id="{49079E6E-ADC2-F0F1-C9C9-9EF0CF8D6A42}"/>
                    </a:ext>
                  </a:extLst>
                </p14:cNvPr>
                <p14:cNvContentPartPr/>
                <p14:nvPr/>
              </p14:nvContentPartPr>
              <p14:xfrm>
                <a:off x="3995384" y="2274042"/>
                <a:ext cx="287640" cy="180720"/>
              </p14:xfrm>
            </p:contentPart>
          </mc:Choice>
          <mc:Fallback xmlns="">
            <p:pic>
              <p:nvPicPr>
                <p:cNvPr id="91" name="Ink 90">
                  <a:extLst>
                    <a:ext uri="{FF2B5EF4-FFF2-40B4-BE49-F238E27FC236}">
                      <a16:creationId xmlns:a16="http://schemas.microsoft.com/office/drawing/2014/main" id="{49079E6E-ADC2-F0F1-C9C9-9EF0CF8D6A42}"/>
                    </a:ext>
                  </a:extLst>
                </p:cNvPr>
                <p:cNvPicPr/>
                <p:nvPr/>
              </p:nvPicPr>
              <p:blipFill>
                <a:blip r:embed="rId297"/>
                <a:stretch>
                  <a:fillRect/>
                </a:stretch>
              </p:blipFill>
              <p:spPr>
                <a:xfrm>
                  <a:off x="3986744" y="2265402"/>
                  <a:ext cx="3052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02" name="Ink 301">
                  <a:extLst>
                    <a:ext uri="{FF2B5EF4-FFF2-40B4-BE49-F238E27FC236}">
                      <a16:creationId xmlns:a16="http://schemas.microsoft.com/office/drawing/2014/main" id="{DFE0DE84-B343-820C-C4B1-C14303434988}"/>
                    </a:ext>
                  </a:extLst>
                </p14:cNvPr>
                <p14:cNvContentPartPr/>
                <p14:nvPr/>
              </p14:nvContentPartPr>
              <p14:xfrm>
                <a:off x="3040304" y="1560522"/>
                <a:ext cx="1412640" cy="506160"/>
              </p14:xfrm>
            </p:contentPart>
          </mc:Choice>
          <mc:Fallback xmlns="">
            <p:pic>
              <p:nvPicPr>
                <p:cNvPr id="302" name="Ink 301">
                  <a:extLst>
                    <a:ext uri="{FF2B5EF4-FFF2-40B4-BE49-F238E27FC236}">
                      <a16:creationId xmlns:a16="http://schemas.microsoft.com/office/drawing/2014/main" id="{DFE0DE84-B343-820C-C4B1-C14303434988}"/>
                    </a:ext>
                  </a:extLst>
                </p:cNvPr>
                <p:cNvPicPr/>
                <p:nvPr/>
              </p:nvPicPr>
              <p:blipFill>
                <a:blip r:embed="rId299"/>
                <a:stretch>
                  <a:fillRect/>
                </a:stretch>
              </p:blipFill>
              <p:spPr>
                <a:xfrm>
                  <a:off x="3031304" y="1551522"/>
                  <a:ext cx="143028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25" name="Ink 324">
                  <a:extLst>
                    <a:ext uri="{FF2B5EF4-FFF2-40B4-BE49-F238E27FC236}">
                      <a16:creationId xmlns:a16="http://schemas.microsoft.com/office/drawing/2014/main" id="{9B8DEE64-09DE-7D7D-4BFA-A0C613AEBDAF}"/>
                    </a:ext>
                  </a:extLst>
                </p14:cNvPr>
                <p14:cNvContentPartPr/>
                <p14:nvPr/>
              </p14:nvContentPartPr>
              <p14:xfrm>
                <a:off x="7321064" y="2603802"/>
                <a:ext cx="392040" cy="1904400"/>
              </p14:xfrm>
            </p:contentPart>
          </mc:Choice>
          <mc:Fallback xmlns="">
            <p:pic>
              <p:nvPicPr>
                <p:cNvPr id="325" name="Ink 324">
                  <a:extLst>
                    <a:ext uri="{FF2B5EF4-FFF2-40B4-BE49-F238E27FC236}">
                      <a16:creationId xmlns:a16="http://schemas.microsoft.com/office/drawing/2014/main" id="{9B8DEE64-09DE-7D7D-4BFA-A0C613AEBDAF}"/>
                    </a:ext>
                  </a:extLst>
                </p:cNvPr>
                <p:cNvPicPr/>
                <p:nvPr/>
              </p:nvPicPr>
              <p:blipFill>
                <a:blip r:embed="rId301"/>
                <a:stretch>
                  <a:fillRect/>
                </a:stretch>
              </p:blipFill>
              <p:spPr>
                <a:xfrm>
                  <a:off x="7312424" y="2595162"/>
                  <a:ext cx="409680" cy="19220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26" name="Ink 325">
                  <a:extLst>
                    <a:ext uri="{FF2B5EF4-FFF2-40B4-BE49-F238E27FC236}">
                      <a16:creationId xmlns:a16="http://schemas.microsoft.com/office/drawing/2014/main" id="{61BAEE29-3921-EB8A-A8E5-B89DA1872C7A}"/>
                    </a:ext>
                  </a:extLst>
                </p14:cNvPr>
                <p14:cNvContentPartPr/>
                <p14:nvPr/>
              </p14:nvContentPartPr>
              <p14:xfrm>
                <a:off x="4559144" y="1563042"/>
                <a:ext cx="2862360" cy="1869480"/>
              </p14:xfrm>
            </p:contentPart>
          </mc:Choice>
          <mc:Fallback xmlns="">
            <p:pic>
              <p:nvPicPr>
                <p:cNvPr id="326" name="Ink 325">
                  <a:extLst>
                    <a:ext uri="{FF2B5EF4-FFF2-40B4-BE49-F238E27FC236}">
                      <a16:creationId xmlns:a16="http://schemas.microsoft.com/office/drawing/2014/main" id="{61BAEE29-3921-EB8A-A8E5-B89DA1872C7A}"/>
                    </a:ext>
                  </a:extLst>
                </p:cNvPr>
                <p:cNvPicPr/>
                <p:nvPr/>
              </p:nvPicPr>
              <p:blipFill>
                <a:blip r:embed="rId303"/>
                <a:stretch>
                  <a:fillRect/>
                </a:stretch>
              </p:blipFill>
              <p:spPr>
                <a:xfrm>
                  <a:off x="4550144" y="1554402"/>
                  <a:ext cx="2880000" cy="18871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27" name="Ink 326">
                  <a:extLst>
                    <a:ext uri="{FF2B5EF4-FFF2-40B4-BE49-F238E27FC236}">
                      <a16:creationId xmlns:a16="http://schemas.microsoft.com/office/drawing/2014/main" id="{8F4E1B46-A627-7E7A-7EBF-343F07D2DCCB}"/>
                    </a:ext>
                  </a:extLst>
                </p14:cNvPr>
                <p14:cNvContentPartPr/>
                <p14:nvPr/>
              </p14:nvContentPartPr>
              <p14:xfrm>
                <a:off x="5120384" y="1499682"/>
                <a:ext cx="52560" cy="198360"/>
              </p14:xfrm>
            </p:contentPart>
          </mc:Choice>
          <mc:Fallback xmlns="">
            <p:pic>
              <p:nvPicPr>
                <p:cNvPr id="327" name="Ink 326">
                  <a:extLst>
                    <a:ext uri="{FF2B5EF4-FFF2-40B4-BE49-F238E27FC236}">
                      <a16:creationId xmlns:a16="http://schemas.microsoft.com/office/drawing/2014/main" id="{8F4E1B46-A627-7E7A-7EBF-343F07D2DCCB}"/>
                    </a:ext>
                  </a:extLst>
                </p:cNvPr>
                <p:cNvPicPr/>
                <p:nvPr/>
              </p:nvPicPr>
              <p:blipFill>
                <a:blip r:embed="rId305"/>
                <a:stretch>
                  <a:fillRect/>
                </a:stretch>
              </p:blipFill>
              <p:spPr>
                <a:xfrm>
                  <a:off x="5111384" y="1491042"/>
                  <a:ext cx="70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29" name="Ink 328">
                  <a:extLst>
                    <a:ext uri="{FF2B5EF4-FFF2-40B4-BE49-F238E27FC236}">
                      <a16:creationId xmlns:a16="http://schemas.microsoft.com/office/drawing/2014/main" id="{B34D09C4-80A0-3EBF-4A58-8EE0C4B63388}"/>
                    </a:ext>
                  </a:extLst>
                </p14:cNvPr>
                <p14:cNvContentPartPr/>
                <p14:nvPr/>
              </p14:nvContentPartPr>
              <p14:xfrm>
                <a:off x="6512504" y="4758402"/>
                <a:ext cx="195480" cy="287280"/>
              </p14:xfrm>
            </p:contentPart>
          </mc:Choice>
          <mc:Fallback xmlns="">
            <p:pic>
              <p:nvPicPr>
                <p:cNvPr id="329" name="Ink 328">
                  <a:extLst>
                    <a:ext uri="{FF2B5EF4-FFF2-40B4-BE49-F238E27FC236}">
                      <a16:creationId xmlns:a16="http://schemas.microsoft.com/office/drawing/2014/main" id="{B34D09C4-80A0-3EBF-4A58-8EE0C4B63388}"/>
                    </a:ext>
                  </a:extLst>
                </p:cNvPr>
                <p:cNvPicPr/>
                <p:nvPr/>
              </p:nvPicPr>
              <p:blipFill>
                <a:blip r:embed="rId307"/>
                <a:stretch>
                  <a:fillRect/>
                </a:stretch>
              </p:blipFill>
              <p:spPr>
                <a:xfrm>
                  <a:off x="6503864" y="4749402"/>
                  <a:ext cx="2131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30" name="Ink 329">
                  <a:extLst>
                    <a:ext uri="{FF2B5EF4-FFF2-40B4-BE49-F238E27FC236}">
                      <a16:creationId xmlns:a16="http://schemas.microsoft.com/office/drawing/2014/main" id="{348A3306-FEE6-130D-B161-7383B684EF79}"/>
                    </a:ext>
                  </a:extLst>
                </p14:cNvPr>
                <p14:cNvContentPartPr/>
                <p14:nvPr/>
              </p14:nvContentPartPr>
              <p14:xfrm>
                <a:off x="6786824" y="4902762"/>
                <a:ext cx="430560" cy="121680"/>
              </p14:xfrm>
            </p:contentPart>
          </mc:Choice>
          <mc:Fallback xmlns="">
            <p:pic>
              <p:nvPicPr>
                <p:cNvPr id="330" name="Ink 329">
                  <a:extLst>
                    <a:ext uri="{FF2B5EF4-FFF2-40B4-BE49-F238E27FC236}">
                      <a16:creationId xmlns:a16="http://schemas.microsoft.com/office/drawing/2014/main" id="{348A3306-FEE6-130D-B161-7383B684EF79}"/>
                    </a:ext>
                  </a:extLst>
                </p:cNvPr>
                <p:cNvPicPr/>
                <p:nvPr/>
              </p:nvPicPr>
              <p:blipFill>
                <a:blip r:embed="rId309"/>
                <a:stretch>
                  <a:fillRect/>
                </a:stretch>
              </p:blipFill>
              <p:spPr>
                <a:xfrm>
                  <a:off x="6778184" y="4893762"/>
                  <a:ext cx="448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31" name="Ink 330">
                  <a:extLst>
                    <a:ext uri="{FF2B5EF4-FFF2-40B4-BE49-F238E27FC236}">
                      <a16:creationId xmlns:a16="http://schemas.microsoft.com/office/drawing/2014/main" id="{77CFCBFD-CC1C-5AD6-782C-ACF61ED2CA00}"/>
                    </a:ext>
                  </a:extLst>
                </p14:cNvPr>
                <p14:cNvContentPartPr/>
                <p14:nvPr/>
              </p14:nvContentPartPr>
              <p14:xfrm>
                <a:off x="7235384" y="4829322"/>
                <a:ext cx="164520" cy="265680"/>
              </p14:xfrm>
            </p:contentPart>
          </mc:Choice>
          <mc:Fallback xmlns="">
            <p:pic>
              <p:nvPicPr>
                <p:cNvPr id="331" name="Ink 330">
                  <a:extLst>
                    <a:ext uri="{FF2B5EF4-FFF2-40B4-BE49-F238E27FC236}">
                      <a16:creationId xmlns:a16="http://schemas.microsoft.com/office/drawing/2014/main" id="{77CFCBFD-CC1C-5AD6-782C-ACF61ED2CA00}"/>
                    </a:ext>
                  </a:extLst>
                </p:cNvPr>
                <p:cNvPicPr/>
                <p:nvPr/>
              </p:nvPicPr>
              <p:blipFill>
                <a:blip r:embed="rId311"/>
                <a:stretch>
                  <a:fillRect/>
                </a:stretch>
              </p:blipFill>
              <p:spPr>
                <a:xfrm>
                  <a:off x="7226744" y="4820682"/>
                  <a:ext cx="18216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32" name="Ink 331">
                  <a:extLst>
                    <a:ext uri="{FF2B5EF4-FFF2-40B4-BE49-F238E27FC236}">
                      <a16:creationId xmlns:a16="http://schemas.microsoft.com/office/drawing/2014/main" id="{20D019C4-2405-82BF-E918-36B5A5081414}"/>
                    </a:ext>
                  </a:extLst>
                </p14:cNvPr>
                <p14:cNvContentPartPr/>
                <p14:nvPr/>
              </p14:nvContentPartPr>
              <p14:xfrm>
                <a:off x="7594664" y="4720242"/>
                <a:ext cx="341280" cy="313920"/>
              </p14:xfrm>
            </p:contentPart>
          </mc:Choice>
          <mc:Fallback xmlns="">
            <p:pic>
              <p:nvPicPr>
                <p:cNvPr id="332" name="Ink 331">
                  <a:extLst>
                    <a:ext uri="{FF2B5EF4-FFF2-40B4-BE49-F238E27FC236}">
                      <a16:creationId xmlns:a16="http://schemas.microsoft.com/office/drawing/2014/main" id="{20D019C4-2405-82BF-E918-36B5A5081414}"/>
                    </a:ext>
                  </a:extLst>
                </p:cNvPr>
                <p:cNvPicPr/>
                <p:nvPr/>
              </p:nvPicPr>
              <p:blipFill>
                <a:blip r:embed="rId313"/>
                <a:stretch>
                  <a:fillRect/>
                </a:stretch>
              </p:blipFill>
              <p:spPr>
                <a:xfrm>
                  <a:off x="7585664" y="4711242"/>
                  <a:ext cx="3589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33" name="Ink 332">
                  <a:extLst>
                    <a:ext uri="{FF2B5EF4-FFF2-40B4-BE49-F238E27FC236}">
                      <a16:creationId xmlns:a16="http://schemas.microsoft.com/office/drawing/2014/main" id="{AC7B7468-E5C3-562B-A3BC-0BC641180E91}"/>
                    </a:ext>
                  </a:extLst>
                </p14:cNvPr>
                <p14:cNvContentPartPr/>
                <p14:nvPr/>
              </p14:nvContentPartPr>
              <p14:xfrm>
                <a:off x="8142944" y="4676322"/>
                <a:ext cx="206280" cy="311760"/>
              </p14:xfrm>
            </p:contentPart>
          </mc:Choice>
          <mc:Fallback xmlns="">
            <p:pic>
              <p:nvPicPr>
                <p:cNvPr id="333" name="Ink 332">
                  <a:extLst>
                    <a:ext uri="{FF2B5EF4-FFF2-40B4-BE49-F238E27FC236}">
                      <a16:creationId xmlns:a16="http://schemas.microsoft.com/office/drawing/2014/main" id="{AC7B7468-E5C3-562B-A3BC-0BC641180E91}"/>
                    </a:ext>
                  </a:extLst>
                </p:cNvPr>
                <p:cNvPicPr/>
                <p:nvPr/>
              </p:nvPicPr>
              <p:blipFill>
                <a:blip r:embed="rId315"/>
                <a:stretch>
                  <a:fillRect/>
                </a:stretch>
              </p:blipFill>
              <p:spPr>
                <a:xfrm>
                  <a:off x="8134304" y="4667682"/>
                  <a:ext cx="22392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34" name="Ink 333">
                  <a:extLst>
                    <a:ext uri="{FF2B5EF4-FFF2-40B4-BE49-F238E27FC236}">
                      <a16:creationId xmlns:a16="http://schemas.microsoft.com/office/drawing/2014/main" id="{BD18452A-B60D-0B2A-C346-7F1FD5CD1E95}"/>
                    </a:ext>
                  </a:extLst>
                </p14:cNvPr>
                <p14:cNvContentPartPr/>
                <p14:nvPr/>
              </p14:nvContentPartPr>
              <p14:xfrm>
                <a:off x="8387744" y="4835442"/>
                <a:ext cx="291960" cy="116640"/>
              </p14:xfrm>
            </p:contentPart>
          </mc:Choice>
          <mc:Fallback xmlns="">
            <p:pic>
              <p:nvPicPr>
                <p:cNvPr id="334" name="Ink 333">
                  <a:extLst>
                    <a:ext uri="{FF2B5EF4-FFF2-40B4-BE49-F238E27FC236}">
                      <a16:creationId xmlns:a16="http://schemas.microsoft.com/office/drawing/2014/main" id="{BD18452A-B60D-0B2A-C346-7F1FD5CD1E95}"/>
                    </a:ext>
                  </a:extLst>
                </p:cNvPr>
                <p:cNvPicPr/>
                <p:nvPr/>
              </p:nvPicPr>
              <p:blipFill>
                <a:blip r:embed="rId317"/>
                <a:stretch>
                  <a:fillRect/>
                </a:stretch>
              </p:blipFill>
              <p:spPr>
                <a:xfrm>
                  <a:off x="8378744" y="4826802"/>
                  <a:ext cx="3096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335" name="Ink 334">
                  <a:extLst>
                    <a:ext uri="{FF2B5EF4-FFF2-40B4-BE49-F238E27FC236}">
                      <a16:creationId xmlns:a16="http://schemas.microsoft.com/office/drawing/2014/main" id="{31EE9188-CCDE-52A6-AA0F-218C0156EA66}"/>
                    </a:ext>
                  </a:extLst>
                </p14:cNvPr>
                <p14:cNvContentPartPr/>
                <p14:nvPr/>
              </p14:nvContentPartPr>
              <p14:xfrm>
                <a:off x="8742344" y="4748682"/>
                <a:ext cx="198000" cy="218160"/>
              </p14:xfrm>
            </p:contentPart>
          </mc:Choice>
          <mc:Fallback xmlns="">
            <p:pic>
              <p:nvPicPr>
                <p:cNvPr id="335" name="Ink 334">
                  <a:extLst>
                    <a:ext uri="{FF2B5EF4-FFF2-40B4-BE49-F238E27FC236}">
                      <a16:creationId xmlns:a16="http://schemas.microsoft.com/office/drawing/2014/main" id="{31EE9188-CCDE-52A6-AA0F-218C0156EA66}"/>
                    </a:ext>
                  </a:extLst>
                </p:cNvPr>
                <p:cNvPicPr/>
                <p:nvPr/>
              </p:nvPicPr>
              <p:blipFill>
                <a:blip r:embed="rId319"/>
                <a:stretch>
                  <a:fillRect/>
                </a:stretch>
              </p:blipFill>
              <p:spPr>
                <a:xfrm>
                  <a:off x="8733704" y="4739682"/>
                  <a:ext cx="2156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36" name="Ink 335">
                  <a:extLst>
                    <a:ext uri="{FF2B5EF4-FFF2-40B4-BE49-F238E27FC236}">
                      <a16:creationId xmlns:a16="http://schemas.microsoft.com/office/drawing/2014/main" id="{85EA7324-81E0-AF0F-72B9-F139C397B61B}"/>
                    </a:ext>
                  </a:extLst>
                </p14:cNvPr>
                <p14:cNvContentPartPr/>
                <p14:nvPr/>
              </p14:nvContentPartPr>
              <p14:xfrm>
                <a:off x="8984984" y="4846242"/>
                <a:ext cx="37440" cy="65520"/>
              </p14:xfrm>
            </p:contentPart>
          </mc:Choice>
          <mc:Fallback xmlns="">
            <p:pic>
              <p:nvPicPr>
                <p:cNvPr id="336" name="Ink 335">
                  <a:extLst>
                    <a:ext uri="{FF2B5EF4-FFF2-40B4-BE49-F238E27FC236}">
                      <a16:creationId xmlns:a16="http://schemas.microsoft.com/office/drawing/2014/main" id="{85EA7324-81E0-AF0F-72B9-F139C397B61B}"/>
                    </a:ext>
                  </a:extLst>
                </p:cNvPr>
                <p:cNvPicPr/>
                <p:nvPr/>
              </p:nvPicPr>
              <p:blipFill>
                <a:blip r:embed="rId321"/>
                <a:stretch>
                  <a:fillRect/>
                </a:stretch>
              </p:blipFill>
              <p:spPr>
                <a:xfrm>
                  <a:off x="8975984" y="4837602"/>
                  <a:ext cx="550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37" name="Ink 336">
                  <a:extLst>
                    <a:ext uri="{FF2B5EF4-FFF2-40B4-BE49-F238E27FC236}">
                      <a16:creationId xmlns:a16="http://schemas.microsoft.com/office/drawing/2014/main" id="{EE29ADFC-670D-D4C7-2A5F-08E448122D7A}"/>
                    </a:ext>
                  </a:extLst>
                </p14:cNvPr>
                <p14:cNvContentPartPr/>
                <p14:nvPr/>
              </p14:nvContentPartPr>
              <p14:xfrm>
                <a:off x="8991104" y="4744722"/>
                <a:ext cx="388440" cy="324360"/>
              </p14:xfrm>
            </p:contentPart>
          </mc:Choice>
          <mc:Fallback xmlns="">
            <p:pic>
              <p:nvPicPr>
                <p:cNvPr id="337" name="Ink 336">
                  <a:extLst>
                    <a:ext uri="{FF2B5EF4-FFF2-40B4-BE49-F238E27FC236}">
                      <a16:creationId xmlns:a16="http://schemas.microsoft.com/office/drawing/2014/main" id="{EE29ADFC-670D-D4C7-2A5F-08E448122D7A}"/>
                    </a:ext>
                  </a:extLst>
                </p:cNvPr>
                <p:cNvPicPr/>
                <p:nvPr/>
              </p:nvPicPr>
              <p:blipFill>
                <a:blip r:embed="rId323"/>
                <a:stretch>
                  <a:fillRect/>
                </a:stretch>
              </p:blipFill>
              <p:spPr>
                <a:xfrm>
                  <a:off x="8982104" y="4735722"/>
                  <a:ext cx="40608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340" name="Ink 339">
                  <a:extLst>
                    <a:ext uri="{FF2B5EF4-FFF2-40B4-BE49-F238E27FC236}">
                      <a16:creationId xmlns:a16="http://schemas.microsoft.com/office/drawing/2014/main" id="{CF7CE13E-F581-D734-5B70-CA0E2339328F}"/>
                    </a:ext>
                  </a:extLst>
                </p14:cNvPr>
                <p14:cNvContentPartPr/>
                <p14:nvPr/>
              </p14:nvContentPartPr>
              <p14:xfrm>
                <a:off x="7523024" y="5384082"/>
                <a:ext cx="6480" cy="16200"/>
              </p14:xfrm>
            </p:contentPart>
          </mc:Choice>
          <mc:Fallback xmlns="">
            <p:pic>
              <p:nvPicPr>
                <p:cNvPr id="340" name="Ink 339">
                  <a:extLst>
                    <a:ext uri="{FF2B5EF4-FFF2-40B4-BE49-F238E27FC236}">
                      <a16:creationId xmlns:a16="http://schemas.microsoft.com/office/drawing/2014/main" id="{CF7CE13E-F581-D734-5B70-CA0E2339328F}"/>
                    </a:ext>
                  </a:extLst>
                </p:cNvPr>
                <p:cNvPicPr/>
                <p:nvPr/>
              </p:nvPicPr>
              <p:blipFill>
                <a:blip r:embed="rId295"/>
                <a:stretch>
                  <a:fillRect/>
                </a:stretch>
              </p:blipFill>
              <p:spPr>
                <a:xfrm>
                  <a:off x="7514024" y="5375442"/>
                  <a:ext cx="241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41" name="Ink 340">
                  <a:extLst>
                    <a:ext uri="{FF2B5EF4-FFF2-40B4-BE49-F238E27FC236}">
                      <a16:creationId xmlns:a16="http://schemas.microsoft.com/office/drawing/2014/main" id="{4233FB5C-D3E1-050B-DD72-389CB3BCF7D3}"/>
                    </a:ext>
                  </a:extLst>
                </p14:cNvPr>
                <p14:cNvContentPartPr/>
                <p14:nvPr/>
              </p14:nvContentPartPr>
              <p14:xfrm>
                <a:off x="7402064" y="5334042"/>
                <a:ext cx="213120" cy="132120"/>
              </p14:xfrm>
            </p:contentPart>
          </mc:Choice>
          <mc:Fallback xmlns="">
            <p:pic>
              <p:nvPicPr>
                <p:cNvPr id="341" name="Ink 340">
                  <a:extLst>
                    <a:ext uri="{FF2B5EF4-FFF2-40B4-BE49-F238E27FC236}">
                      <a16:creationId xmlns:a16="http://schemas.microsoft.com/office/drawing/2014/main" id="{4233FB5C-D3E1-050B-DD72-389CB3BCF7D3}"/>
                    </a:ext>
                  </a:extLst>
                </p:cNvPr>
                <p:cNvPicPr/>
                <p:nvPr/>
              </p:nvPicPr>
              <p:blipFill>
                <a:blip r:embed="rId326"/>
                <a:stretch>
                  <a:fillRect/>
                </a:stretch>
              </p:blipFill>
              <p:spPr>
                <a:xfrm>
                  <a:off x="7393064" y="5325042"/>
                  <a:ext cx="2307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42" name="Ink 341">
                  <a:extLst>
                    <a:ext uri="{FF2B5EF4-FFF2-40B4-BE49-F238E27FC236}">
                      <a16:creationId xmlns:a16="http://schemas.microsoft.com/office/drawing/2014/main" id="{CBE8EFD0-D4F2-CEB3-41BC-35345A04F3CE}"/>
                    </a:ext>
                  </a:extLst>
                </p14:cNvPr>
                <p14:cNvContentPartPr/>
                <p14:nvPr/>
              </p14:nvContentPartPr>
              <p14:xfrm>
                <a:off x="7672064" y="5312442"/>
                <a:ext cx="118440" cy="216000"/>
              </p14:xfrm>
            </p:contentPart>
          </mc:Choice>
          <mc:Fallback xmlns="">
            <p:pic>
              <p:nvPicPr>
                <p:cNvPr id="342" name="Ink 341">
                  <a:extLst>
                    <a:ext uri="{FF2B5EF4-FFF2-40B4-BE49-F238E27FC236}">
                      <a16:creationId xmlns:a16="http://schemas.microsoft.com/office/drawing/2014/main" id="{CBE8EFD0-D4F2-CEB3-41BC-35345A04F3CE}"/>
                    </a:ext>
                  </a:extLst>
                </p:cNvPr>
                <p:cNvPicPr/>
                <p:nvPr/>
              </p:nvPicPr>
              <p:blipFill>
                <a:blip r:embed="rId328"/>
                <a:stretch>
                  <a:fillRect/>
                </a:stretch>
              </p:blipFill>
              <p:spPr>
                <a:xfrm>
                  <a:off x="7663064" y="5303442"/>
                  <a:ext cx="1360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43" name="Ink 342">
                  <a:extLst>
                    <a:ext uri="{FF2B5EF4-FFF2-40B4-BE49-F238E27FC236}">
                      <a16:creationId xmlns:a16="http://schemas.microsoft.com/office/drawing/2014/main" id="{F2FA7CD3-E149-A494-6B45-C6B0745E4AFC}"/>
                    </a:ext>
                  </a:extLst>
                </p14:cNvPr>
                <p14:cNvContentPartPr/>
                <p14:nvPr/>
              </p14:nvContentPartPr>
              <p14:xfrm>
                <a:off x="7851704" y="5301282"/>
                <a:ext cx="117360" cy="203760"/>
              </p14:xfrm>
            </p:contentPart>
          </mc:Choice>
          <mc:Fallback xmlns="">
            <p:pic>
              <p:nvPicPr>
                <p:cNvPr id="343" name="Ink 342">
                  <a:extLst>
                    <a:ext uri="{FF2B5EF4-FFF2-40B4-BE49-F238E27FC236}">
                      <a16:creationId xmlns:a16="http://schemas.microsoft.com/office/drawing/2014/main" id="{F2FA7CD3-E149-A494-6B45-C6B0745E4AFC}"/>
                    </a:ext>
                  </a:extLst>
                </p:cNvPr>
                <p:cNvPicPr/>
                <p:nvPr/>
              </p:nvPicPr>
              <p:blipFill>
                <a:blip r:embed="rId330"/>
                <a:stretch>
                  <a:fillRect/>
                </a:stretch>
              </p:blipFill>
              <p:spPr>
                <a:xfrm>
                  <a:off x="7842704" y="5292282"/>
                  <a:ext cx="1350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344" name="Ink 343">
                  <a:extLst>
                    <a:ext uri="{FF2B5EF4-FFF2-40B4-BE49-F238E27FC236}">
                      <a16:creationId xmlns:a16="http://schemas.microsoft.com/office/drawing/2014/main" id="{C994A3EF-E702-D64A-CB6B-E2EAEECA14F9}"/>
                    </a:ext>
                  </a:extLst>
                </p14:cNvPr>
                <p14:cNvContentPartPr/>
                <p14:nvPr/>
              </p14:nvContentPartPr>
              <p14:xfrm>
                <a:off x="8003984" y="5322162"/>
                <a:ext cx="130320" cy="119520"/>
              </p14:xfrm>
            </p:contentPart>
          </mc:Choice>
          <mc:Fallback xmlns="">
            <p:pic>
              <p:nvPicPr>
                <p:cNvPr id="344" name="Ink 343">
                  <a:extLst>
                    <a:ext uri="{FF2B5EF4-FFF2-40B4-BE49-F238E27FC236}">
                      <a16:creationId xmlns:a16="http://schemas.microsoft.com/office/drawing/2014/main" id="{C994A3EF-E702-D64A-CB6B-E2EAEECA14F9}"/>
                    </a:ext>
                  </a:extLst>
                </p:cNvPr>
                <p:cNvPicPr/>
                <p:nvPr/>
              </p:nvPicPr>
              <p:blipFill>
                <a:blip r:embed="rId332"/>
                <a:stretch>
                  <a:fillRect/>
                </a:stretch>
              </p:blipFill>
              <p:spPr>
                <a:xfrm>
                  <a:off x="7995344" y="5313162"/>
                  <a:ext cx="1479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45" name="Ink 344">
                  <a:extLst>
                    <a:ext uri="{FF2B5EF4-FFF2-40B4-BE49-F238E27FC236}">
                      <a16:creationId xmlns:a16="http://schemas.microsoft.com/office/drawing/2014/main" id="{5BD1DA94-30F4-0D2B-25B1-8486661CEA12}"/>
                    </a:ext>
                  </a:extLst>
                </p14:cNvPr>
                <p14:cNvContentPartPr/>
                <p14:nvPr/>
              </p14:nvContentPartPr>
              <p14:xfrm>
                <a:off x="8189744" y="5199042"/>
                <a:ext cx="349560" cy="214560"/>
              </p14:xfrm>
            </p:contentPart>
          </mc:Choice>
          <mc:Fallback xmlns="">
            <p:pic>
              <p:nvPicPr>
                <p:cNvPr id="345" name="Ink 344">
                  <a:extLst>
                    <a:ext uri="{FF2B5EF4-FFF2-40B4-BE49-F238E27FC236}">
                      <a16:creationId xmlns:a16="http://schemas.microsoft.com/office/drawing/2014/main" id="{5BD1DA94-30F4-0D2B-25B1-8486661CEA12}"/>
                    </a:ext>
                  </a:extLst>
                </p:cNvPr>
                <p:cNvPicPr/>
                <p:nvPr/>
              </p:nvPicPr>
              <p:blipFill>
                <a:blip r:embed="rId334"/>
                <a:stretch>
                  <a:fillRect/>
                </a:stretch>
              </p:blipFill>
              <p:spPr>
                <a:xfrm>
                  <a:off x="8180744" y="5190402"/>
                  <a:ext cx="3672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347" name="Ink 346">
                  <a:extLst>
                    <a:ext uri="{FF2B5EF4-FFF2-40B4-BE49-F238E27FC236}">
                      <a16:creationId xmlns:a16="http://schemas.microsoft.com/office/drawing/2014/main" id="{EA5900ED-940A-3393-91D3-FF8E4B5C62C4}"/>
                    </a:ext>
                  </a:extLst>
                </p14:cNvPr>
                <p14:cNvContentPartPr/>
                <p14:nvPr/>
              </p14:nvContentPartPr>
              <p14:xfrm>
                <a:off x="8819384" y="5122362"/>
                <a:ext cx="207360" cy="331200"/>
              </p14:xfrm>
            </p:contentPart>
          </mc:Choice>
          <mc:Fallback xmlns="">
            <p:pic>
              <p:nvPicPr>
                <p:cNvPr id="347" name="Ink 346">
                  <a:extLst>
                    <a:ext uri="{FF2B5EF4-FFF2-40B4-BE49-F238E27FC236}">
                      <a16:creationId xmlns:a16="http://schemas.microsoft.com/office/drawing/2014/main" id="{EA5900ED-940A-3393-91D3-FF8E4B5C62C4}"/>
                    </a:ext>
                  </a:extLst>
                </p:cNvPr>
                <p:cNvPicPr/>
                <p:nvPr/>
              </p:nvPicPr>
              <p:blipFill>
                <a:blip r:embed="rId336"/>
                <a:stretch>
                  <a:fillRect/>
                </a:stretch>
              </p:blipFill>
              <p:spPr>
                <a:xfrm>
                  <a:off x="8810744" y="5113362"/>
                  <a:ext cx="22500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48" name="Ink 347">
                  <a:extLst>
                    <a:ext uri="{FF2B5EF4-FFF2-40B4-BE49-F238E27FC236}">
                      <a16:creationId xmlns:a16="http://schemas.microsoft.com/office/drawing/2014/main" id="{ED0FD2A8-5678-2272-8C39-95BF31492997}"/>
                    </a:ext>
                  </a:extLst>
                </p14:cNvPr>
                <p14:cNvContentPartPr/>
                <p14:nvPr/>
              </p14:nvContentPartPr>
              <p14:xfrm>
                <a:off x="9105944" y="5132442"/>
                <a:ext cx="162720" cy="275040"/>
              </p14:xfrm>
            </p:contentPart>
          </mc:Choice>
          <mc:Fallback xmlns="">
            <p:pic>
              <p:nvPicPr>
                <p:cNvPr id="348" name="Ink 347">
                  <a:extLst>
                    <a:ext uri="{FF2B5EF4-FFF2-40B4-BE49-F238E27FC236}">
                      <a16:creationId xmlns:a16="http://schemas.microsoft.com/office/drawing/2014/main" id="{ED0FD2A8-5678-2272-8C39-95BF31492997}"/>
                    </a:ext>
                  </a:extLst>
                </p:cNvPr>
                <p:cNvPicPr/>
                <p:nvPr/>
              </p:nvPicPr>
              <p:blipFill>
                <a:blip r:embed="rId338"/>
                <a:stretch>
                  <a:fillRect/>
                </a:stretch>
              </p:blipFill>
              <p:spPr>
                <a:xfrm>
                  <a:off x="9096944" y="5123442"/>
                  <a:ext cx="1803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49" name="Ink 348">
                  <a:extLst>
                    <a:ext uri="{FF2B5EF4-FFF2-40B4-BE49-F238E27FC236}">
                      <a16:creationId xmlns:a16="http://schemas.microsoft.com/office/drawing/2014/main" id="{F04039E2-054F-B388-52BA-52E90F6BF889}"/>
                    </a:ext>
                  </a:extLst>
                </p14:cNvPr>
                <p14:cNvContentPartPr/>
                <p14:nvPr/>
              </p14:nvContentPartPr>
              <p14:xfrm>
                <a:off x="9333464" y="5312802"/>
                <a:ext cx="146160" cy="87480"/>
              </p14:xfrm>
            </p:contentPart>
          </mc:Choice>
          <mc:Fallback xmlns="">
            <p:pic>
              <p:nvPicPr>
                <p:cNvPr id="349" name="Ink 348">
                  <a:extLst>
                    <a:ext uri="{FF2B5EF4-FFF2-40B4-BE49-F238E27FC236}">
                      <a16:creationId xmlns:a16="http://schemas.microsoft.com/office/drawing/2014/main" id="{F04039E2-054F-B388-52BA-52E90F6BF889}"/>
                    </a:ext>
                  </a:extLst>
                </p:cNvPr>
                <p:cNvPicPr/>
                <p:nvPr/>
              </p:nvPicPr>
              <p:blipFill>
                <a:blip r:embed="rId340"/>
                <a:stretch>
                  <a:fillRect/>
                </a:stretch>
              </p:blipFill>
              <p:spPr>
                <a:xfrm>
                  <a:off x="9324824" y="5303802"/>
                  <a:ext cx="1638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50" name="Ink 349">
                  <a:extLst>
                    <a:ext uri="{FF2B5EF4-FFF2-40B4-BE49-F238E27FC236}">
                      <a16:creationId xmlns:a16="http://schemas.microsoft.com/office/drawing/2014/main" id="{9FF55BC5-5738-A22B-BBC0-E914AF9F6089}"/>
                    </a:ext>
                  </a:extLst>
                </p14:cNvPr>
                <p14:cNvContentPartPr/>
                <p14:nvPr/>
              </p14:nvContentPartPr>
              <p14:xfrm>
                <a:off x="9722984" y="5186442"/>
                <a:ext cx="375120" cy="162000"/>
              </p14:xfrm>
            </p:contentPart>
          </mc:Choice>
          <mc:Fallback xmlns="">
            <p:pic>
              <p:nvPicPr>
                <p:cNvPr id="350" name="Ink 349">
                  <a:extLst>
                    <a:ext uri="{FF2B5EF4-FFF2-40B4-BE49-F238E27FC236}">
                      <a16:creationId xmlns:a16="http://schemas.microsoft.com/office/drawing/2014/main" id="{9FF55BC5-5738-A22B-BBC0-E914AF9F6089}"/>
                    </a:ext>
                  </a:extLst>
                </p:cNvPr>
                <p:cNvPicPr/>
                <p:nvPr/>
              </p:nvPicPr>
              <p:blipFill>
                <a:blip r:embed="rId342"/>
                <a:stretch>
                  <a:fillRect/>
                </a:stretch>
              </p:blipFill>
              <p:spPr>
                <a:xfrm>
                  <a:off x="9714344" y="5177442"/>
                  <a:ext cx="39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51" name="Ink 350">
                  <a:extLst>
                    <a:ext uri="{FF2B5EF4-FFF2-40B4-BE49-F238E27FC236}">
                      <a16:creationId xmlns:a16="http://schemas.microsoft.com/office/drawing/2014/main" id="{D0A3E8D0-BB54-0197-DBE1-1538827064A5}"/>
                    </a:ext>
                  </a:extLst>
                </p14:cNvPr>
                <p14:cNvContentPartPr/>
                <p14:nvPr/>
              </p14:nvContentPartPr>
              <p14:xfrm>
                <a:off x="10340024" y="5250162"/>
                <a:ext cx="99360" cy="137520"/>
              </p14:xfrm>
            </p:contentPart>
          </mc:Choice>
          <mc:Fallback xmlns="">
            <p:pic>
              <p:nvPicPr>
                <p:cNvPr id="351" name="Ink 350">
                  <a:extLst>
                    <a:ext uri="{FF2B5EF4-FFF2-40B4-BE49-F238E27FC236}">
                      <a16:creationId xmlns:a16="http://schemas.microsoft.com/office/drawing/2014/main" id="{D0A3E8D0-BB54-0197-DBE1-1538827064A5}"/>
                    </a:ext>
                  </a:extLst>
                </p:cNvPr>
                <p:cNvPicPr/>
                <p:nvPr/>
              </p:nvPicPr>
              <p:blipFill>
                <a:blip r:embed="rId344"/>
                <a:stretch>
                  <a:fillRect/>
                </a:stretch>
              </p:blipFill>
              <p:spPr>
                <a:xfrm>
                  <a:off x="10331384" y="5241162"/>
                  <a:ext cx="1170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52" name="Ink 351">
                  <a:extLst>
                    <a:ext uri="{FF2B5EF4-FFF2-40B4-BE49-F238E27FC236}">
                      <a16:creationId xmlns:a16="http://schemas.microsoft.com/office/drawing/2014/main" id="{FE33E546-97EA-941B-4ACF-AC4E5FFD9D22}"/>
                    </a:ext>
                  </a:extLst>
                </p14:cNvPr>
                <p14:cNvContentPartPr/>
                <p14:nvPr/>
              </p14:nvContentPartPr>
              <p14:xfrm>
                <a:off x="10339664" y="5092122"/>
                <a:ext cx="102960" cy="76320"/>
              </p14:xfrm>
            </p:contentPart>
          </mc:Choice>
          <mc:Fallback xmlns="">
            <p:pic>
              <p:nvPicPr>
                <p:cNvPr id="352" name="Ink 351">
                  <a:extLst>
                    <a:ext uri="{FF2B5EF4-FFF2-40B4-BE49-F238E27FC236}">
                      <a16:creationId xmlns:a16="http://schemas.microsoft.com/office/drawing/2014/main" id="{FE33E546-97EA-941B-4ACF-AC4E5FFD9D22}"/>
                    </a:ext>
                  </a:extLst>
                </p:cNvPr>
                <p:cNvPicPr/>
                <p:nvPr/>
              </p:nvPicPr>
              <p:blipFill>
                <a:blip r:embed="rId346"/>
                <a:stretch>
                  <a:fillRect/>
                </a:stretch>
              </p:blipFill>
              <p:spPr>
                <a:xfrm>
                  <a:off x="10331024" y="5083482"/>
                  <a:ext cx="1206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353" name="Ink 352">
                  <a:extLst>
                    <a:ext uri="{FF2B5EF4-FFF2-40B4-BE49-F238E27FC236}">
                      <a16:creationId xmlns:a16="http://schemas.microsoft.com/office/drawing/2014/main" id="{4C356DE6-14F9-404F-700D-4A1C5BE114EF}"/>
                    </a:ext>
                  </a:extLst>
                </p14:cNvPr>
                <p14:cNvContentPartPr/>
                <p14:nvPr/>
              </p14:nvContentPartPr>
              <p14:xfrm>
                <a:off x="10508504" y="5181402"/>
                <a:ext cx="39600" cy="159840"/>
              </p14:xfrm>
            </p:contentPart>
          </mc:Choice>
          <mc:Fallback xmlns="">
            <p:pic>
              <p:nvPicPr>
                <p:cNvPr id="353" name="Ink 352">
                  <a:extLst>
                    <a:ext uri="{FF2B5EF4-FFF2-40B4-BE49-F238E27FC236}">
                      <a16:creationId xmlns:a16="http://schemas.microsoft.com/office/drawing/2014/main" id="{4C356DE6-14F9-404F-700D-4A1C5BE114EF}"/>
                    </a:ext>
                  </a:extLst>
                </p:cNvPr>
                <p:cNvPicPr/>
                <p:nvPr/>
              </p:nvPicPr>
              <p:blipFill>
                <a:blip r:embed="rId348"/>
                <a:stretch>
                  <a:fillRect/>
                </a:stretch>
              </p:blipFill>
              <p:spPr>
                <a:xfrm>
                  <a:off x="10499864" y="5172402"/>
                  <a:ext cx="572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54" name="Ink 353">
                  <a:extLst>
                    <a:ext uri="{FF2B5EF4-FFF2-40B4-BE49-F238E27FC236}">
                      <a16:creationId xmlns:a16="http://schemas.microsoft.com/office/drawing/2014/main" id="{C47EAFA3-026F-6618-DE6C-58872899DEF8}"/>
                    </a:ext>
                  </a:extLst>
                </p14:cNvPr>
                <p14:cNvContentPartPr/>
                <p14:nvPr/>
              </p14:nvContentPartPr>
              <p14:xfrm>
                <a:off x="10505624" y="5191122"/>
                <a:ext cx="267120" cy="151200"/>
              </p14:xfrm>
            </p:contentPart>
          </mc:Choice>
          <mc:Fallback xmlns="">
            <p:pic>
              <p:nvPicPr>
                <p:cNvPr id="354" name="Ink 353">
                  <a:extLst>
                    <a:ext uri="{FF2B5EF4-FFF2-40B4-BE49-F238E27FC236}">
                      <a16:creationId xmlns:a16="http://schemas.microsoft.com/office/drawing/2014/main" id="{C47EAFA3-026F-6618-DE6C-58872899DEF8}"/>
                    </a:ext>
                  </a:extLst>
                </p:cNvPr>
                <p:cNvPicPr/>
                <p:nvPr/>
              </p:nvPicPr>
              <p:blipFill>
                <a:blip r:embed="rId350"/>
                <a:stretch>
                  <a:fillRect/>
                </a:stretch>
              </p:blipFill>
              <p:spPr>
                <a:xfrm>
                  <a:off x="10496624" y="5182122"/>
                  <a:ext cx="2847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55" name="Ink 354">
                  <a:extLst>
                    <a:ext uri="{FF2B5EF4-FFF2-40B4-BE49-F238E27FC236}">
                      <a16:creationId xmlns:a16="http://schemas.microsoft.com/office/drawing/2014/main" id="{9C79BE2E-A7DE-4658-8985-7A00398B4D03}"/>
                    </a:ext>
                  </a:extLst>
                </p14:cNvPr>
                <p14:cNvContentPartPr/>
                <p14:nvPr/>
              </p14:nvContentPartPr>
              <p14:xfrm>
                <a:off x="10860584" y="5126682"/>
                <a:ext cx="152640" cy="214920"/>
              </p14:xfrm>
            </p:contentPart>
          </mc:Choice>
          <mc:Fallback xmlns="">
            <p:pic>
              <p:nvPicPr>
                <p:cNvPr id="355" name="Ink 354">
                  <a:extLst>
                    <a:ext uri="{FF2B5EF4-FFF2-40B4-BE49-F238E27FC236}">
                      <a16:creationId xmlns:a16="http://schemas.microsoft.com/office/drawing/2014/main" id="{9C79BE2E-A7DE-4658-8985-7A00398B4D03}"/>
                    </a:ext>
                  </a:extLst>
                </p:cNvPr>
                <p:cNvPicPr/>
                <p:nvPr/>
              </p:nvPicPr>
              <p:blipFill>
                <a:blip r:embed="rId352"/>
                <a:stretch>
                  <a:fillRect/>
                </a:stretch>
              </p:blipFill>
              <p:spPr>
                <a:xfrm>
                  <a:off x="10851944" y="5118042"/>
                  <a:ext cx="1702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56" name="Ink 355">
                  <a:extLst>
                    <a:ext uri="{FF2B5EF4-FFF2-40B4-BE49-F238E27FC236}">
                      <a16:creationId xmlns:a16="http://schemas.microsoft.com/office/drawing/2014/main" id="{A5FF6E0E-E325-05FF-E2FD-D019AA1CA1D7}"/>
                    </a:ext>
                  </a:extLst>
                </p14:cNvPr>
                <p14:cNvContentPartPr/>
                <p14:nvPr/>
              </p14:nvContentPartPr>
              <p14:xfrm>
                <a:off x="11052104" y="5055402"/>
                <a:ext cx="182880" cy="278280"/>
              </p14:xfrm>
            </p:contentPart>
          </mc:Choice>
          <mc:Fallback xmlns="">
            <p:pic>
              <p:nvPicPr>
                <p:cNvPr id="356" name="Ink 355">
                  <a:extLst>
                    <a:ext uri="{FF2B5EF4-FFF2-40B4-BE49-F238E27FC236}">
                      <a16:creationId xmlns:a16="http://schemas.microsoft.com/office/drawing/2014/main" id="{A5FF6E0E-E325-05FF-E2FD-D019AA1CA1D7}"/>
                    </a:ext>
                  </a:extLst>
                </p:cNvPr>
                <p:cNvPicPr/>
                <p:nvPr/>
              </p:nvPicPr>
              <p:blipFill>
                <a:blip r:embed="rId354"/>
                <a:stretch>
                  <a:fillRect/>
                </a:stretch>
              </p:blipFill>
              <p:spPr>
                <a:xfrm>
                  <a:off x="11043464" y="5046402"/>
                  <a:ext cx="2005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359" name="Ink 358">
                  <a:extLst>
                    <a:ext uri="{FF2B5EF4-FFF2-40B4-BE49-F238E27FC236}">
                      <a16:creationId xmlns:a16="http://schemas.microsoft.com/office/drawing/2014/main" id="{177B0D6E-0D2C-E2C6-EA38-564A2688ED45}"/>
                    </a:ext>
                  </a:extLst>
                </p14:cNvPr>
                <p14:cNvContentPartPr/>
                <p14:nvPr/>
              </p14:nvContentPartPr>
              <p14:xfrm>
                <a:off x="11338304" y="5049282"/>
                <a:ext cx="81720" cy="106920"/>
              </p14:xfrm>
            </p:contentPart>
          </mc:Choice>
          <mc:Fallback xmlns="">
            <p:pic>
              <p:nvPicPr>
                <p:cNvPr id="359" name="Ink 358">
                  <a:extLst>
                    <a:ext uri="{FF2B5EF4-FFF2-40B4-BE49-F238E27FC236}">
                      <a16:creationId xmlns:a16="http://schemas.microsoft.com/office/drawing/2014/main" id="{177B0D6E-0D2C-E2C6-EA38-564A2688ED45}"/>
                    </a:ext>
                  </a:extLst>
                </p:cNvPr>
                <p:cNvPicPr/>
                <p:nvPr/>
              </p:nvPicPr>
              <p:blipFill>
                <a:blip r:embed="rId356"/>
                <a:stretch>
                  <a:fillRect/>
                </a:stretch>
              </p:blipFill>
              <p:spPr>
                <a:xfrm>
                  <a:off x="11329664" y="5040282"/>
                  <a:ext cx="993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60" name="Ink 359">
                  <a:extLst>
                    <a:ext uri="{FF2B5EF4-FFF2-40B4-BE49-F238E27FC236}">
                      <a16:creationId xmlns:a16="http://schemas.microsoft.com/office/drawing/2014/main" id="{6D45F4A8-31CA-5414-DDBC-A05823F4A524}"/>
                    </a:ext>
                  </a:extLst>
                </p14:cNvPr>
                <p14:cNvContentPartPr/>
                <p14:nvPr/>
              </p14:nvContentPartPr>
              <p14:xfrm>
                <a:off x="11475104" y="5082042"/>
                <a:ext cx="46440" cy="235440"/>
              </p14:xfrm>
            </p:contentPart>
          </mc:Choice>
          <mc:Fallback xmlns="">
            <p:pic>
              <p:nvPicPr>
                <p:cNvPr id="360" name="Ink 359">
                  <a:extLst>
                    <a:ext uri="{FF2B5EF4-FFF2-40B4-BE49-F238E27FC236}">
                      <a16:creationId xmlns:a16="http://schemas.microsoft.com/office/drawing/2014/main" id="{6D45F4A8-31CA-5414-DDBC-A05823F4A524}"/>
                    </a:ext>
                  </a:extLst>
                </p:cNvPr>
                <p:cNvPicPr/>
                <p:nvPr/>
              </p:nvPicPr>
              <p:blipFill>
                <a:blip r:embed="rId358"/>
                <a:stretch>
                  <a:fillRect/>
                </a:stretch>
              </p:blipFill>
              <p:spPr>
                <a:xfrm>
                  <a:off x="11466464" y="5073402"/>
                  <a:ext cx="64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61" name="Ink 360">
                  <a:extLst>
                    <a:ext uri="{FF2B5EF4-FFF2-40B4-BE49-F238E27FC236}">
                      <a16:creationId xmlns:a16="http://schemas.microsoft.com/office/drawing/2014/main" id="{645DD523-3D46-3782-9439-02A8243B1B97}"/>
                    </a:ext>
                  </a:extLst>
                </p14:cNvPr>
                <p14:cNvContentPartPr/>
                <p14:nvPr/>
              </p14:nvContentPartPr>
              <p14:xfrm>
                <a:off x="11539904" y="5254122"/>
                <a:ext cx="58680" cy="73800"/>
              </p14:xfrm>
            </p:contentPart>
          </mc:Choice>
          <mc:Fallback xmlns="">
            <p:pic>
              <p:nvPicPr>
                <p:cNvPr id="361" name="Ink 360">
                  <a:extLst>
                    <a:ext uri="{FF2B5EF4-FFF2-40B4-BE49-F238E27FC236}">
                      <a16:creationId xmlns:a16="http://schemas.microsoft.com/office/drawing/2014/main" id="{645DD523-3D46-3782-9439-02A8243B1B97}"/>
                    </a:ext>
                  </a:extLst>
                </p:cNvPr>
                <p:cNvPicPr/>
                <p:nvPr/>
              </p:nvPicPr>
              <p:blipFill>
                <a:blip r:embed="rId360"/>
                <a:stretch>
                  <a:fillRect/>
                </a:stretch>
              </p:blipFill>
              <p:spPr>
                <a:xfrm>
                  <a:off x="11530904" y="5245482"/>
                  <a:ext cx="763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362" name="Ink 361">
                  <a:extLst>
                    <a:ext uri="{FF2B5EF4-FFF2-40B4-BE49-F238E27FC236}">
                      <a16:creationId xmlns:a16="http://schemas.microsoft.com/office/drawing/2014/main" id="{02A83E94-824D-8766-5FC0-1529A198E7BC}"/>
                    </a:ext>
                  </a:extLst>
                </p14:cNvPr>
                <p14:cNvContentPartPr/>
                <p14:nvPr/>
              </p14:nvContentPartPr>
              <p14:xfrm>
                <a:off x="11674184" y="5167722"/>
                <a:ext cx="147240" cy="159840"/>
              </p14:xfrm>
            </p:contentPart>
          </mc:Choice>
          <mc:Fallback xmlns="">
            <p:pic>
              <p:nvPicPr>
                <p:cNvPr id="362" name="Ink 361">
                  <a:extLst>
                    <a:ext uri="{FF2B5EF4-FFF2-40B4-BE49-F238E27FC236}">
                      <a16:creationId xmlns:a16="http://schemas.microsoft.com/office/drawing/2014/main" id="{02A83E94-824D-8766-5FC0-1529A198E7BC}"/>
                    </a:ext>
                  </a:extLst>
                </p:cNvPr>
                <p:cNvPicPr/>
                <p:nvPr/>
              </p:nvPicPr>
              <p:blipFill>
                <a:blip r:embed="rId362"/>
                <a:stretch>
                  <a:fillRect/>
                </a:stretch>
              </p:blipFill>
              <p:spPr>
                <a:xfrm>
                  <a:off x="11665544" y="5159082"/>
                  <a:ext cx="164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63" name="Ink 362">
                  <a:extLst>
                    <a:ext uri="{FF2B5EF4-FFF2-40B4-BE49-F238E27FC236}">
                      <a16:creationId xmlns:a16="http://schemas.microsoft.com/office/drawing/2014/main" id="{6EA94422-44E9-51FF-217D-A4E73ACE15E2}"/>
                    </a:ext>
                  </a:extLst>
                </p14:cNvPr>
                <p14:cNvContentPartPr/>
                <p14:nvPr/>
              </p14:nvContentPartPr>
              <p14:xfrm>
                <a:off x="11860664" y="5182482"/>
                <a:ext cx="24480" cy="132840"/>
              </p14:xfrm>
            </p:contentPart>
          </mc:Choice>
          <mc:Fallback xmlns="">
            <p:pic>
              <p:nvPicPr>
                <p:cNvPr id="363" name="Ink 362">
                  <a:extLst>
                    <a:ext uri="{FF2B5EF4-FFF2-40B4-BE49-F238E27FC236}">
                      <a16:creationId xmlns:a16="http://schemas.microsoft.com/office/drawing/2014/main" id="{6EA94422-44E9-51FF-217D-A4E73ACE15E2}"/>
                    </a:ext>
                  </a:extLst>
                </p:cNvPr>
                <p:cNvPicPr/>
                <p:nvPr/>
              </p:nvPicPr>
              <p:blipFill>
                <a:blip r:embed="rId364"/>
                <a:stretch>
                  <a:fillRect/>
                </a:stretch>
              </p:blipFill>
              <p:spPr>
                <a:xfrm>
                  <a:off x="11851664" y="5173482"/>
                  <a:ext cx="421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364" name="Ink 363">
                  <a:extLst>
                    <a:ext uri="{FF2B5EF4-FFF2-40B4-BE49-F238E27FC236}">
                      <a16:creationId xmlns:a16="http://schemas.microsoft.com/office/drawing/2014/main" id="{A3359194-F3EC-C381-37CC-D66DE1E8A19E}"/>
                    </a:ext>
                  </a:extLst>
                </p14:cNvPr>
                <p14:cNvContentPartPr/>
                <p14:nvPr/>
              </p14:nvContentPartPr>
              <p14:xfrm>
                <a:off x="11893784" y="5083482"/>
                <a:ext cx="2880" cy="32040"/>
              </p14:xfrm>
            </p:contentPart>
          </mc:Choice>
          <mc:Fallback xmlns="">
            <p:pic>
              <p:nvPicPr>
                <p:cNvPr id="364" name="Ink 363">
                  <a:extLst>
                    <a:ext uri="{FF2B5EF4-FFF2-40B4-BE49-F238E27FC236}">
                      <a16:creationId xmlns:a16="http://schemas.microsoft.com/office/drawing/2014/main" id="{A3359194-F3EC-C381-37CC-D66DE1E8A19E}"/>
                    </a:ext>
                  </a:extLst>
                </p:cNvPr>
                <p:cNvPicPr/>
                <p:nvPr/>
              </p:nvPicPr>
              <p:blipFill>
                <a:blip r:embed="rId366"/>
                <a:stretch>
                  <a:fillRect/>
                </a:stretch>
              </p:blipFill>
              <p:spPr>
                <a:xfrm>
                  <a:off x="11884784" y="5074482"/>
                  <a:ext cx="205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65" name="Ink 364">
                  <a:extLst>
                    <a:ext uri="{FF2B5EF4-FFF2-40B4-BE49-F238E27FC236}">
                      <a16:creationId xmlns:a16="http://schemas.microsoft.com/office/drawing/2014/main" id="{D77506F8-F5FC-1A9C-3031-EA1093CEF62C}"/>
                    </a:ext>
                  </a:extLst>
                </p14:cNvPr>
                <p14:cNvContentPartPr/>
                <p14:nvPr/>
              </p14:nvContentPartPr>
              <p14:xfrm>
                <a:off x="11978384" y="5086362"/>
                <a:ext cx="164880" cy="240120"/>
              </p14:xfrm>
            </p:contentPart>
          </mc:Choice>
          <mc:Fallback xmlns="">
            <p:pic>
              <p:nvPicPr>
                <p:cNvPr id="365" name="Ink 364">
                  <a:extLst>
                    <a:ext uri="{FF2B5EF4-FFF2-40B4-BE49-F238E27FC236}">
                      <a16:creationId xmlns:a16="http://schemas.microsoft.com/office/drawing/2014/main" id="{D77506F8-F5FC-1A9C-3031-EA1093CEF62C}"/>
                    </a:ext>
                  </a:extLst>
                </p:cNvPr>
                <p:cNvPicPr/>
                <p:nvPr/>
              </p:nvPicPr>
              <p:blipFill>
                <a:blip r:embed="rId368"/>
                <a:stretch>
                  <a:fillRect/>
                </a:stretch>
              </p:blipFill>
              <p:spPr>
                <a:xfrm>
                  <a:off x="11969744" y="5077722"/>
                  <a:ext cx="1825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67" name="Ink 366">
                  <a:extLst>
                    <a:ext uri="{FF2B5EF4-FFF2-40B4-BE49-F238E27FC236}">
                      <a16:creationId xmlns:a16="http://schemas.microsoft.com/office/drawing/2014/main" id="{DC763292-9054-8651-5F3B-B2D0961C5D13}"/>
                    </a:ext>
                  </a:extLst>
                </p14:cNvPr>
                <p14:cNvContentPartPr/>
                <p14:nvPr/>
              </p14:nvContentPartPr>
              <p14:xfrm>
                <a:off x="11363864" y="5478402"/>
                <a:ext cx="105840" cy="82800"/>
              </p14:xfrm>
            </p:contentPart>
          </mc:Choice>
          <mc:Fallback xmlns="">
            <p:pic>
              <p:nvPicPr>
                <p:cNvPr id="367" name="Ink 366">
                  <a:extLst>
                    <a:ext uri="{FF2B5EF4-FFF2-40B4-BE49-F238E27FC236}">
                      <a16:creationId xmlns:a16="http://schemas.microsoft.com/office/drawing/2014/main" id="{DC763292-9054-8651-5F3B-B2D0961C5D13}"/>
                    </a:ext>
                  </a:extLst>
                </p:cNvPr>
                <p:cNvPicPr/>
                <p:nvPr/>
              </p:nvPicPr>
              <p:blipFill>
                <a:blip r:embed="rId370"/>
                <a:stretch>
                  <a:fillRect/>
                </a:stretch>
              </p:blipFill>
              <p:spPr>
                <a:xfrm>
                  <a:off x="11355224" y="5469402"/>
                  <a:ext cx="123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68" name="Ink 367">
                  <a:extLst>
                    <a:ext uri="{FF2B5EF4-FFF2-40B4-BE49-F238E27FC236}">
                      <a16:creationId xmlns:a16="http://schemas.microsoft.com/office/drawing/2014/main" id="{A1E1029D-4555-DF47-05F0-211CABCAC01D}"/>
                    </a:ext>
                  </a:extLst>
                </p14:cNvPr>
                <p14:cNvContentPartPr/>
                <p14:nvPr/>
              </p14:nvContentPartPr>
              <p14:xfrm>
                <a:off x="11459984" y="5479482"/>
                <a:ext cx="117360" cy="208080"/>
              </p14:xfrm>
            </p:contentPart>
          </mc:Choice>
          <mc:Fallback xmlns="">
            <p:pic>
              <p:nvPicPr>
                <p:cNvPr id="368" name="Ink 367">
                  <a:extLst>
                    <a:ext uri="{FF2B5EF4-FFF2-40B4-BE49-F238E27FC236}">
                      <a16:creationId xmlns:a16="http://schemas.microsoft.com/office/drawing/2014/main" id="{A1E1029D-4555-DF47-05F0-211CABCAC01D}"/>
                    </a:ext>
                  </a:extLst>
                </p:cNvPr>
                <p:cNvPicPr/>
                <p:nvPr/>
              </p:nvPicPr>
              <p:blipFill>
                <a:blip r:embed="rId372"/>
                <a:stretch>
                  <a:fillRect/>
                </a:stretch>
              </p:blipFill>
              <p:spPr>
                <a:xfrm>
                  <a:off x="11451344" y="5470842"/>
                  <a:ext cx="135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69" name="Ink 368">
                  <a:extLst>
                    <a:ext uri="{FF2B5EF4-FFF2-40B4-BE49-F238E27FC236}">
                      <a16:creationId xmlns:a16="http://schemas.microsoft.com/office/drawing/2014/main" id="{94742A85-6BB6-19B0-DB12-D1AC7DF36F10}"/>
                    </a:ext>
                  </a:extLst>
                </p14:cNvPr>
                <p14:cNvContentPartPr/>
                <p14:nvPr/>
              </p14:nvContentPartPr>
              <p14:xfrm>
                <a:off x="11601464" y="5613042"/>
                <a:ext cx="29520" cy="47160"/>
              </p14:xfrm>
            </p:contentPart>
          </mc:Choice>
          <mc:Fallback xmlns="">
            <p:pic>
              <p:nvPicPr>
                <p:cNvPr id="369" name="Ink 368">
                  <a:extLst>
                    <a:ext uri="{FF2B5EF4-FFF2-40B4-BE49-F238E27FC236}">
                      <a16:creationId xmlns:a16="http://schemas.microsoft.com/office/drawing/2014/main" id="{94742A85-6BB6-19B0-DB12-D1AC7DF36F10}"/>
                    </a:ext>
                  </a:extLst>
                </p:cNvPr>
                <p:cNvPicPr/>
                <p:nvPr/>
              </p:nvPicPr>
              <p:blipFill>
                <a:blip r:embed="rId374"/>
                <a:stretch>
                  <a:fillRect/>
                </a:stretch>
              </p:blipFill>
              <p:spPr>
                <a:xfrm>
                  <a:off x="11592824" y="5604042"/>
                  <a:ext cx="471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70" name="Ink 369">
                  <a:extLst>
                    <a:ext uri="{FF2B5EF4-FFF2-40B4-BE49-F238E27FC236}">
                      <a16:creationId xmlns:a16="http://schemas.microsoft.com/office/drawing/2014/main" id="{5026E843-DD17-E05F-BADE-E1D6AAE9FCCD}"/>
                    </a:ext>
                  </a:extLst>
                </p14:cNvPr>
                <p14:cNvContentPartPr/>
                <p14:nvPr/>
              </p14:nvContentPartPr>
              <p14:xfrm>
                <a:off x="11735024" y="5489202"/>
                <a:ext cx="132480" cy="196200"/>
              </p14:xfrm>
            </p:contentPart>
          </mc:Choice>
          <mc:Fallback xmlns="">
            <p:pic>
              <p:nvPicPr>
                <p:cNvPr id="370" name="Ink 369">
                  <a:extLst>
                    <a:ext uri="{FF2B5EF4-FFF2-40B4-BE49-F238E27FC236}">
                      <a16:creationId xmlns:a16="http://schemas.microsoft.com/office/drawing/2014/main" id="{5026E843-DD17-E05F-BADE-E1D6AAE9FCCD}"/>
                    </a:ext>
                  </a:extLst>
                </p:cNvPr>
                <p:cNvPicPr/>
                <p:nvPr/>
              </p:nvPicPr>
              <p:blipFill>
                <a:blip r:embed="rId376"/>
                <a:stretch>
                  <a:fillRect/>
                </a:stretch>
              </p:blipFill>
              <p:spPr>
                <a:xfrm>
                  <a:off x="11726024" y="5480202"/>
                  <a:ext cx="1501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71" name="Ink 370">
                  <a:extLst>
                    <a:ext uri="{FF2B5EF4-FFF2-40B4-BE49-F238E27FC236}">
                      <a16:creationId xmlns:a16="http://schemas.microsoft.com/office/drawing/2014/main" id="{A8C563BF-B3F4-D737-8981-0B62811DC9BB}"/>
                    </a:ext>
                  </a:extLst>
                </p14:cNvPr>
                <p14:cNvContentPartPr/>
                <p14:nvPr/>
              </p14:nvContentPartPr>
              <p14:xfrm>
                <a:off x="11927264" y="5502882"/>
                <a:ext cx="189000" cy="159840"/>
              </p14:xfrm>
            </p:contentPart>
          </mc:Choice>
          <mc:Fallback xmlns="">
            <p:pic>
              <p:nvPicPr>
                <p:cNvPr id="371" name="Ink 370">
                  <a:extLst>
                    <a:ext uri="{FF2B5EF4-FFF2-40B4-BE49-F238E27FC236}">
                      <a16:creationId xmlns:a16="http://schemas.microsoft.com/office/drawing/2014/main" id="{A8C563BF-B3F4-D737-8981-0B62811DC9BB}"/>
                    </a:ext>
                  </a:extLst>
                </p:cNvPr>
                <p:cNvPicPr/>
                <p:nvPr/>
              </p:nvPicPr>
              <p:blipFill>
                <a:blip r:embed="rId378"/>
                <a:stretch>
                  <a:fillRect/>
                </a:stretch>
              </p:blipFill>
              <p:spPr>
                <a:xfrm>
                  <a:off x="11918264" y="5493882"/>
                  <a:ext cx="2066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72" name="Ink 371">
                  <a:extLst>
                    <a:ext uri="{FF2B5EF4-FFF2-40B4-BE49-F238E27FC236}">
                      <a16:creationId xmlns:a16="http://schemas.microsoft.com/office/drawing/2014/main" id="{83C629FC-D870-9AEF-607F-0F5631F59603}"/>
                    </a:ext>
                  </a:extLst>
                </p14:cNvPr>
                <p14:cNvContentPartPr/>
                <p14:nvPr/>
              </p14:nvContentPartPr>
              <p14:xfrm>
                <a:off x="12079184" y="5546082"/>
                <a:ext cx="214200" cy="141840"/>
              </p14:xfrm>
            </p:contentPart>
          </mc:Choice>
          <mc:Fallback xmlns="">
            <p:pic>
              <p:nvPicPr>
                <p:cNvPr id="372" name="Ink 371">
                  <a:extLst>
                    <a:ext uri="{FF2B5EF4-FFF2-40B4-BE49-F238E27FC236}">
                      <a16:creationId xmlns:a16="http://schemas.microsoft.com/office/drawing/2014/main" id="{83C629FC-D870-9AEF-607F-0F5631F59603}"/>
                    </a:ext>
                  </a:extLst>
                </p:cNvPr>
                <p:cNvPicPr/>
                <p:nvPr/>
              </p:nvPicPr>
              <p:blipFill>
                <a:blip r:embed="rId380"/>
                <a:stretch>
                  <a:fillRect/>
                </a:stretch>
              </p:blipFill>
              <p:spPr>
                <a:xfrm>
                  <a:off x="12070544" y="5537442"/>
                  <a:ext cx="2318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07" name="Ink 406">
                  <a:extLst>
                    <a:ext uri="{FF2B5EF4-FFF2-40B4-BE49-F238E27FC236}">
                      <a16:creationId xmlns:a16="http://schemas.microsoft.com/office/drawing/2014/main" id="{BAF40853-C4A0-C31A-596C-251255DF77B1}"/>
                    </a:ext>
                  </a:extLst>
                </p14:cNvPr>
                <p14:cNvContentPartPr/>
                <p14:nvPr/>
              </p14:nvContentPartPr>
              <p14:xfrm>
                <a:off x="10892624" y="4718082"/>
                <a:ext cx="834840" cy="299520"/>
              </p14:xfrm>
            </p:contentPart>
          </mc:Choice>
          <mc:Fallback xmlns="">
            <p:pic>
              <p:nvPicPr>
                <p:cNvPr id="407" name="Ink 406">
                  <a:extLst>
                    <a:ext uri="{FF2B5EF4-FFF2-40B4-BE49-F238E27FC236}">
                      <a16:creationId xmlns:a16="http://schemas.microsoft.com/office/drawing/2014/main" id="{BAF40853-C4A0-C31A-596C-251255DF77B1}"/>
                    </a:ext>
                  </a:extLst>
                </p:cNvPr>
                <p:cNvPicPr/>
                <p:nvPr/>
              </p:nvPicPr>
              <p:blipFill>
                <a:blip r:embed="rId382"/>
                <a:stretch>
                  <a:fillRect/>
                </a:stretch>
              </p:blipFill>
              <p:spPr>
                <a:xfrm>
                  <a:off x="10883624" y="4709082"/>
                  <a:ext cx="85248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08" name="Ink 407">
                  <a:extLst>
                    <a:ext uri="{FF2B5EF4-FFF2-40B4-BE49-F238E27FC236}">
                      <a16:creationId xmlns:a16="http://schemas.microsoft.com/office/drawing/2014/main" id="{14853308-27A6-933B-BC10-EEBA244730B0}"/>
                    </a:ext>
                  </a:extLst>
                </p14:cNvPr>
                <p14:cNvContentPartPr/>
                <p14:nvPr/>
              </p14:nvContentPartPr>
              <p14:xfrm>
                <a:off x="10872824" y="4955322"/>
                <a:ext cx="59760" cy="52920"/>
              </p14:xfrm>
            </p:contentPart>
          </mc:Choice>
          <mc:Fallback xmlns="">
            <p:pic>
              <p:nvPicPr>
                <p:cNvPr id="408" name="Ink 407">
                  <a:extLst>
                    <a:ext uri="{FF2B5EF4-FFF2-40B4-BE49-F238E27FC236}">
                      <a16:creationId xmlns:a16="http://schemas.microsoft.com/office/drawing/2014/main" id="{14853308-27A6-933B-BC10-EEBA244730B0}"/>
                    </a:ext>
                  </a:extLst>
                </p:cNvPr>
                <p:cNvPicPr/>
                <p:nvPr/>
              </p:nvPicPr>
              <p:blipFill>
                <a:blip r:embed="rId384"/>
                <a:stretch>
                  <a:fillRect/>
                </a:stretch>
              </p:blipFill>
              <p:spPr>
                <a:xfrm>
                  <a:off x="10863824" y="4946322"/>
                  <a:ext cx="774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10" name="Ink 409">
                  <a:extLst>
                    <a:ext uri="{FF2B5EF4-FFF2-40B4-BE49-F238E27FC236}">
                      <a16:creationId xmlns:a16="http://schemas.microsoft.com/office/drawing/2014/main" id="{FDA76121-76F5-2599-C61F-E9AC8AA15C6B}"/>
                    </a:ext>
                  </a:extLst>
                </p14:cNvPr>
                <p14:cNvContentPartPr/>
                <p14:nvPr/>
              </p14:nvContentPartPr>
              <p14:xfrm>
                <a:off x="7499984" y="5826522"/>
                <a:ext cx="89280" cy="117720"/>
              </p14:xfrm>
            </p:contentPart>
          </mc:Choice>
          <mc:Fallback xmlns="">
            <p:pic>
              <p:nvPicPr>
                <p:cNvPr id="410" name="Ink 409">
                  <a:extLst>
                    <a:ext uri="{FF2B5EF4-FFF2-40B4-BE49-F238E27FC236}">
                      <a16:creationId xmlns:a16="http://schemas.microsoft.com/office/drawing/2014/main" id="{FDA76121-76F5-2599-C61F-E9AC8AA15C6B}"/>
                    </a:ext>
                  </a:extLst>
                </p:cNvPr>
                <p:cNvPicPr/>
                <p:nvPr/>
              </p:nvPicPr>
              <p:blipFill>
                <a:blip r:embed="rId386"/>
                <a:stretch>
                  <a:fillRect/>
                </a:stretch>
              </p:blipFill>
              <p:spPr>
                <a:xfrm>
                  <a:off x="7491344" y="5817522"/>
                  <a:ext cx="1069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11" name="Ink 410">
                  <a:extLst>
                    <a:ext uri="{FF2B5EF4-FFF2-40B4-BE49-F238E27FC236}">
                      <a16:creationId xmlns:a16="http://schemas.microsoft.com/office/drawing/2014/main" id="{71F0AB2F-ABD5-82F5-8E8C-A34A6F234D52}"/>
                    </a:ext>
                  </a:extLst>
                </p14:cNvPr>
                <p14:cNvContentPartPr/>
                <p14:nvPr/>
              </p14:nvContentPartPr>
              <p14:xfrm>
                <a:off x="7613384" y="5837682"/>
                <a:ext cx="86400" cy="231840"/>
              </p14:xfrm>
            </p:contentPart>
          </mc:Choice>
          <mc:Fallback xmlns="">
            <p:pic>
              <p:nvPicPr>
                <p:cNvPr id="411" name="Ink 410">
                  <a:extLst>
                    <a:ext uri="{FF2B5EF4-FFF2-40B4-BE49-F238E27FC236}">
                      <a16:creationId xmlns:a16="http://schemas.microsoft.com/office/drawing/2014/main" id="{71F0AB2F-ABD5-82F5-8E8C-A34A6F234D52}"/>
                    </a:ext>
                  </a:extLst>
                </p:cNvPr>
                <p:cNvPicPr/>
                <p:nvPr/>
              </p:nvPicPr>
              <p:blipFill>
                <a:blip r:embed="rId388"/>
                <a:stretch>
                  <a:fillRect/>
                </a:stretch>
              </p:blipFill>
              <p:spPr>
                <a:xfrm>
                  <a:off x="7604384" y="5828682"/>
                  <a:ext cx="1040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12" name="Ink 411">
                  <a:extLst>
                    <a:ext uri="{FF2B5EF4-FFF2-40B4-BE49-F238E27FC236}">
                      <a16:creationId xmlns:a16="http://schemas.microsoft.com/office/drawing/2014/main" id="{A4A18140-470C-7192-F0F2-B2758450F726}"/>
                    </a:ext>
                  </a:extLst>
                </p14:cNvPr>
                <p14:cNvContentPartPr/>
                <p14:nvPr/>
              </p14:nvContentPartPr>
              <p14:xfrm>
                <a:off x="7730384" y="5975202"/>
                <a:ext cx="67680" cy="66600"/>
              </p14:xfrm>
            </p:contentPart>
          </mc:Choice>
          <mc:Fallback xmlns="">
            <p:pic>
              <p:nvPicPr>
                <p:cNvPr id="412" name="Ink 411">
                  <a:extLst>
                    <a:ext uri="{FF2B5EF4-FFF2-40B4-BE49-F238E27FC236}">
                      <a16:creationId xmlns:a16="http://schemas.microsoft.com/office/drawing/2014/main" id="{A4A18140-470C-7192-F0F2-B2758450F726}"/>
                    </a:ext>
                  </a:extLst>
                </p:cNvPr>
                <p:cNvPicPr/>
                <p:nvPr/>
              </p:nvPicPr>
              <p:blipFill>
                <a:blip r:embed="rId390"/>
                <a:stretch>
                  <a:fillRect/>
                </a:stretch>
              </p:blipFill>
              <p:spPr>
                <a:xfrm>
                  <a:off x="7721744" y="5966562"/>
                  <a:ext cx="853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13" name="Ink 412">
                  <a:extLst>
                    <a:ext uri="{FF2B5EF4-FFF2-40B4-BE49-F238E27FC236}">
                      <a16:creationId xmlns:a16="http://schemas.microsoft.com/office/drawing/2014/main" id="{3CCE2F2B-FAC6-44A3-1ACA-367E5EA0DFDF}"/>
                    </a:ext>
                  </a:extLst>
                </p14:cNvPr>
                <p14:cNvContentPartPr/>
                <p14:nvPr/>
              </p14:nvContentPartPr>
              <p14:xfrm>
                <a:off x="7956824" y="5804562"/>
                <a:ext cx="141480" cy="255600"/>
              </p14:xfrm>
            </p:contentPart>
          </mc:Choice>
          <mc:Fallback xmlns="">
            <p:pic>
              <p:nvPicPr>
                <p:cNvPr id="413" name="Ink 412">
                  <a:extLst>
                    <a:ext uri="{FF2B5EF4-FFF2-40B4-BE49-F238E27FC236}">
                      <a16:creationId xmlns:a16="http://schemas.microsoft.com/office/drawing/2014/main" id="{3CCE2F2B-FAC6-44A3-1ACA-367E5EA0DFDF}"/>
                    </a:ext>
                  </a:extLst>
                </p:cNvPr>
                <p:cNvPicPr/>
                <p:nvPr/>
              </p:nvPicPr>
              <p:blipFill>
                <a:blip r:embed="rId392"/>
                <a:stretch>
                  <a:fillRect/>
                </a:stretch>
              </p:blipFill>
              <p:spPr>
                <a:xfrm>
                  <a:off x="7948184" y="5795922"/>
                  <a:ext cx="1591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14" name="Ink 413">
                  <a:extLst>
                    <a:ext uri="{FF2B5EF4-FFF2-40B4-BE49-F238E27FC236}">
                      <a16:creationId xmlns:a16="http://schemas.microsoft.com/office/drawing/2014/main" id="{8A01DFE4-7928-4D49-9A90-511DC405BE8D}"/>
                    </a:ext>
                  </a:extLst>
                </p14:cNvPr>
                <p14:cNvContentPartPr/>
                <p14:nvPr/>
              </p14:nvContentPartPr>
              <p14:xfrm>
                <a:off x="8144744" y="5916882"/>
                <a:ext cx="111600" cy="114840"/>
              </p14:xfrm>
            </p:contentPart>
          </mc:Choice>
          <mc:Fallback xmlns="">
            <p:pic>
              <p:nvPicPr>
                <p:cNvPr id="414" name="Ink 413">
                  <a:extLst>
                    <a:ext uri="{FF2B5EF4-FFF2-40B4-BE49-F238E27FC236}">
                      <a16:creationId xmlns:a16="http://schemas.microsoft.com/office/drawing/2014/main" id="{8A01DFE4-7928-4D49-9A90-511DC405BE8D}"/>
                    </a:ext>
                  </a:extLst>
                </p:cNvPr>
                <p:cNvPicPr/>
                <p:nvPr/>
              </p:nvPicPr>
              <p:blipFill>
                <a:blip r:embed="rId394"/>
                <a:stretch>
                  <a:fillRect/>
                </a:stretch>
              </p:blipFill>
              <p:spPr>
                <a:xfrm>
                  <a:off x="8135744" y="5907882"/>
                  <a:ext cx="1292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15" name="Ink 414">
                  <a:extLst>
                    <a:ext uri="{FF2B5EF4-FFF2-40B4-BE49-F238E27FC236}">
                      <a16:creationId xmlns:a16="http://schemas.microsoft.com/office/drawing/2014/main" id="{39399D05-4577-650B-5824-8351A366CBD1}"/>
                    </a:ext>
                  </a:extLst>
                </p14:cNvPr>
                <p14:cNvContentPartPr/>
                <p14:nvPr/>
              </p14:nvContentPartPr>
              <p14:xfrm>
                <a:off x="8388464" y="5777562"/>
                <a:ext cx="91800" cy="379440"/>
              </p14:xfrm>
            </p:contentPart>
          </mc:Choice>
          <mc:Fallback xmlns="">
            <p:pic>
              <p:nvPicPr>
                <p:cNvPr id="415" name="Ink 414">
                  <a:extLst>
                    <a:ext uri="{FF2B5EF4-FFF2-40B4-BE49-F238E27FC236}">
                      <a16:creationId xmlns:a16="http://schemas.microsoft.com/office/drawing/2014/main" id="{39399D05-4577-650B-5824-8351A366CBD1}"/>
                    </a:ext>
                  </a:extLst>
                </p:cNvPr>
                <p:cNvPicPr/>
                <p:nvPr/>
              </p:nvPicPr>
              <p:blipFill>
                <a:blip r:embed="rId396"/>
                <a:stretch>
                  <a:fillRect/>
                </a:stretch>
              </p:blipFill>
              <p:spPr>
                <a:xfrm>
                  <a:off x="8379824" y="5768922"/>
                  <a:ext cx="1094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16" name="Ink 415">
                  <a:extLst>
                    <a:ext uri="{FF2B5EF4-FFF2-40B4-BE49-F238E27FC236}">
                      <a16:creationId xmlns:a16="http://schemas.microsoft.com/office/drawing/2014/main" id="{BD867F47-B879-5D76-E3B3-0FBE23850BB5}"/>
                    </a:ext>
                  </a:extLst>
                </p14:cNvPr>
                <p14:cNvContentPartPr/>
                <p14:nvPr/>
              </p14:nvContentPartPr>
              <p14:xfrm>
                <a:off x="8302424" y="5963322"/>
                <a:ext cx="117000" cy="13680"/>
              </p14:xfrm>
            </p:contentPart>
          </mc:Choice>
          <mc:Fallback xmlns="">
            <p:pic>
              <p:nvPicPr>
                <p:cNvPr id="416" name="Ink 415">
                  <a:extLst>
                    <a:ext uri="{FF2B5EF4-FFF2-40B4-BE49-F238E27FC236}">
                      <a16:creationId xmlns:a16="http://schemas.microsoft.com/office/drawing/2014/main" id="{BD867F47-B879-5D76-E3B3-0FBE23850BB5}"/>
                    </a:ext>
                  </a:extLst>
                </p:cNvPr>
                <p:cNvPicPr/>
                <p:nvPr/>
              </p:nvPicPr>
              <p:blipFill>
                <a:blip r:embed="rId398"/>
                <a:stretch>
                  <a:fillRect/>
                </a:stretch>
              </p:blipFill>
              <p:spPr>
                <a:xfrm>
                  <a:off x="8293424" y="5954322"/>
                  <a:ext cx="1346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417" name="Ink 416">
                  <a:extLst>
                    <a:ext uri="{FF2B5EF4-FFF2-40B4-BE49-F238E27FC236}">
                      <a16:creationId xmlns:a16="http://schemas.microsoft.com/office/drawing/2014/main" id="{3F65F74D-9412-2EDC-5AE7-512B9595B930}"/>
                    </a:ext>
                  </a:extLst>
                </p14:cNvPr>
                <p14:cNvContentPartPr/>
                <p14:nvPr/>
              </p14:nvContentPartPr>
              <p14:xfrm>
                <a:off x="8555144" y="6028842"/>
                <a:ext cx="144000" cy="14040"/>
              </p14:xfrm>
            </p:contentPart>
          </mc:Choice>
          <mc:Fallback xmlns="">
            <p:pic>
              <p:nvPicPr>
                <p:cNvPr id="417" name="Ink 416">
                  <a:extLst>
                    <a:ext uri="{FF2B5EF4-FFF2-40B4-BE49-F238E27FC236}">
                      <a16:creationId xmlns:a16="http://schemas.microsoft.com/office/drawing/2014/main" id="{3F65F74D-9412-2EDC-5AE7-512B9595B930}"/>
                    </a:ext>
                  </a:extLst>
                </p:cNvPr>
                <p:cNvPicPr/>
                <p:nvPr/>
              </p:nvPicPr>
              <p:blipFill>
                <a:blip r:embed="rId400"/>
                <a:stretch>
                  <a:fillRect/>
                </a:stretch>
              </p:blipFill>
              <p:spPr>
                <a:xfrm>
                  <a:off x="8546504" y="6020202"/>
                  <a:ext cx="1616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419" name="Ink 418">
                  <a:extLst>
                    <a:ext uri="{FF2B5EF4-FFF2-40B4-BE49-F238E27FC236}">
                      <a16:creationId xmlns:a16="http://schemas.microsoft.com/office/drawing/2014/main" id="{5B87442F-9E86-79A6-B0C8-C733FABD0644}"/>
                    </a:ext>
                  </a:extLst>
                </p14:cNvPr>
                <p14:cNvContentPartPr/>
                <p14:nvPr/>
              </p14:nvContentPartPr>
              <p14:xfrm>
                <a:off x="8761424" y="5857482"/>
                <a:ext cx="143280" cy="154080"/>
              </p14:xfrm>
            </p:contentPart>
          </mc:Choice>
          <mc:Fallback xmlns="">
            <p:pic>
              <p:nvPicPr>
                <p:cNvPr id="419" name="Ink 418">
                  <a:extLst>
                    <a:ext uri="{FF2B5EF4-FFF2-40B4-BE49-F238E27FC236}">
                      <a16:creationId xmlns:a16="http://schemas.microsoft.com/office/drawing/2014/main" id="{5B87442F-9E86-79A6-B0C8-C733FABD0644}"/>
                    </a:ext>
                  </a:extLst>
                </p:cNvPr>
                <p:cNvPicPr/>
                <p:nvPr/>
              </p:nvPicPr>
              <p:blipFill>
                <a:blip r:embed="rId402"/>
                <a:stretch>
                  <a:fillRect/>
                </a:stretch>
              </p:blipFill>
              <p:spPr>
                <a:xfrm>
                  <a:off x="8752424" y="5848482"/>
                  <a:ext cx="1609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420" name="Ink 419">
                  <a:extLst>
                    <a:ext uri="{FF2B5EF4-FFF2-40B4-BE49-F238E27FC236}">
                      <a16:creationId xmlns:a16="http://schemas.microsoft.com/office/drawing/2014/main" id="{90180844-E850-33F5-7835-77D0DB8A8DAC}"/>
                    </a:ext>
                  </a:extLst>
                </p14:cNvPr>
                <p14:cNvContentPartPr/>
                <p14:nvPr/>
              </p14:nvContentPartPr>
              <p14:xfrm>
                <a:off x="8966264" y="5883762"/>
                <a:ext cx="51480" cy="126720"/>
              </p14:xfrm>
            </p:contentPart>
          </mc:Choice>
          <mc:Fallback xmlns="">
            <p:pic>
              <p:nvPicPr>
                <p:cNvPr id="420" name="Ink 419">
                  <a:extLst>
                    <a:ext uri="{FF2B5EF4-FFF2-40B4-BE49-F238E27FC236}">
                      <a16:creationId xmlns:a16="http://schemas.microsoft.com/office/drawing/2014/main" id="{90180844-E850-33F5-7835-77D0DB8A8DAC}"/>
                    </a:ext>
                  </a:extLst>
                </p:cNvPr>
                <p:cNvPicPr/>
                <p:nvPr/>
              </p:nvPicPr>
              <p:blipFill>
                <a:blip r:embed="rId404"/>
                <a:stretch>
                  <a:fillRect/>
                </a:stretch>
              </p:blipFill>
              <p:spPr>
                <a:xfrm>
                  <a:off x="8957624" y="5874762"/>
                  <a:ext cx="69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21" name="Ink 420">
                  <a:extLst>
                    <a:ext uri="{FF2B5EF4-FFF2-40B4-BE49-F238E27FC236}">
                      <a16:creationId xmlns:a16="http://schemas.microsoft.com/office/drawing/2014/main" id="{E869380B-A640-2744-626B-57158574BA31}"/>
                    </a:ext>
                  </a:extLst>
                </p14:cNvPr>
                <p14:cNvContentPartPr/>
                <p14:nvPr/>
              </p14:nvContentPartPr>
              <p14:xfrm>
                <a:off x="9029264" y="5769282"/>
                <a:ext cx="22320" cy="35280"/>
              </p14:xfrm>
            </p:contentPart>
          </mc:Choice>
          <mc:Fallback xmlns="">
            <p:pic>
              <p:nvPicPr>
                <p:cNvPr id="421" name="Ink 420">
                  <a:extLst>
                    <a:ext uri="{FF2B5EF4-FFF2-40B4-BE49-F238E27FC236}">
                      <a16:creationId xmlns:a16="http://schemas.microsoft.com/office/drawing/2014/main" id="{E869380B-A640-2744-626B-57158574BA31}"/>
                    </a:ext>
                  </a:extLst>
                </p:cNvPr>
                <p:cNvPicPr/>
                <p:nvPr/>
              </p:nvPicPr>
              <p:blipFill>
                <a:blip r:embed="rId406"/>
                <a:stretch>
                  <a:fillRect/>
                </a:stretch>
              </p:blipFill>
              <p:spPr>
                <a:xfrm>
                  <a:off x="9020264" y="5760642"/>
                  <a:ext cx="399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22" name="Ink 421">
                  <a:extLst>
                    <a:ext uri="{FF2B5EF4-FFF2-40B4-BE49-F238E27FC236}">
                      <a16:creationId xmlns:a16="http://schemas.microsoft.com/office/drawing/2014/main" id="{71CAB8A2-CAAB-FF3D-0EE8-6EA6D4E3EFCB}"/>
                    </a:ext>
                  </a:extLst>
                </p14:cNvPr>
                <p14:cNvContentPartPr/>
                <p14:nvPr/>
              </p14:nvContentPartPr>
              <p14:xfrm>
                <a:off x="9096944" y="5747322"/>
                <a:ext cx="245160" cy="270000"/>
              </p14:xfrm>
            </p:contentPart>
          </mc:Choice>
          <mc:Fallback xmlns="">
            <p:pic>
              <p:nvPicPr>
                <p:cNvPr id="422" name="Ink 421">
                  <a:extLst>
                    <a:ext uri="{FF2B5EF4-FFF2-40B4-BE49-F238E27FC236}">
                      <a16:creationId xmlns:a16="http://schemas.microsoft.com/office/drawing/2014/main" id="{71CAB8A2-CAAB-FF3D-0EE8-6EA6D4E3EFCB}"/>
                    </a:ext>
                  </a:extLst>
                </p:cNvPr>
                <p:cNvPicPr/>
                <p:nvPr/>
              </p:nvPicPr>
              <p:blipFill>
                <a:blip r:embed="rId408"/>
                <a:stretch>
                  <a:fillRect/>
                </a:stretch>
              </p:blipFill>
              <p:spPr>
                <a:xfrm>
                  <a:off x="9088304" y="5738322"/>
                  <a:ext cx="2628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24" name="Ink 423">
                  <a:extLst>
                    <a:ext uri="{FF2B5EF4-FFF2-40B4-BE49-F238E27FC236}">
                      <a16:creationId xmlns:a16="http://schemas.microsoft.com/office/drawing/2014/main" id="{B315EE83-80D4-F65E-FE6F-065C35148BCF}"/>
                    </a:ext>
                  </a:extLst>
                </p14:cNvPr>
                <p14:cNvContentPartPr/>
                <p14:nvPr/>
              </p14:nvContentPartPr>
              <p14:xfrm>
                <a:off x="9442184" y="5784402"/>
                <a:ext cx="146160" cy="33480"/>
              </p14:xfrm>
            </p:contentPart>
          </mc:Choice>
          <mc:Fallback xmlns="">
            <p:pic>
              <p:nvPicPr>
                <p:cNvPr id="424" name="Ink 423">
                  <a:extLst>
                    <a:ext uri="{FF2B5EF4-FFF2-40B4-BE49-F238E27FC236}">
                      <a16:creationId xmlns:a16="http://schemas.microsoft.com/office/drawing/2014/main" id="{B315EE83-80D4-F65E-FE6F-065C35148BCF}"/>
                    </a:ext>
                  </a:extLst>
                </p:cNvPr>
                <p:cNvPicPr/>
                <p:nvPr/>
              </p:nvPicPr>
              <p:blipFill>
                <a:blip r:embed="rId410"/>
                <a:stretch>
                  <a:fillRect/>
                </a:stretch>
              </p:blipFill>
              <p:spPr>
                <a:xfrm>
                  <a:off x="9433184" y="5775402"/>
                  <a:ext cx="1638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25" name="Ink 424">
                  <a:extLst>
                    <a:ext uri="{FF2B5EF4-FFF2-40B4-BE49-F238E27FC236}">
                      <a16:creationId xmlns:a16="http://schemas.microsoft.com/office/drawing/2014/main" id="{68B109DC-F563-3D8F-C548-87010288A0C8}"/>
                    </a:ext>
                  </a:extLst>
                </p14:cNvPr>
                <p14:cNvContentPartPr/>
                <p14:nvPr/>
              </p14:nvContentPartPr>
              <p14:xfrm>
                <a:off x="9435344" y="5896722"/>
                <a:ext cx="187200" cy="7560"/>
              </p14:xfrm>
            </p:contentPart>
          </mc:Choice>
          <mc:Fallback xmlns="">
            <p:pic>
              <p:nvPicPr>
                <p:cNvPr id="425" name="Ink 424">
                  <a:extLst>
                    <a:ext uri="{FF2B5EF4-FFF2-40B4-BE49-F238E27FC236}">
                      <a16:creationId xmlns:a16="http://schemas.microsoft.com/office/drawing/2014/main" id="{68B109DC-F563-3D8F-C548-87010288A0C8}"/>
                    </a:ext>
                  </a:extLst>
                </p:cNvPr>
                <p:cNvPicPr/>
                <p:nvPr/>
              </p:nvPicPr>
              <p:blipFill>
                <a:blip r:embed="rId412"/>
                <a:stretch>
                  <a:fillRect/>
                </a:stretch>
              </p:blipFill>
              <p:spPr>
                <a:xfrm>
                  <a:off x="9426704" y="5888082"/>
                  <a:ext cx="2048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427" name="Ink 426">
                  <a:extLst>
                    <a:ext uri="{FF2B5EF4-FFF2-40B4-BE49-F238E27FC236}">
                      <a16:creationId xmlns:a16="http://schemas.microsoft.com/office/drawing/2014/main" id="{DCE2ABF0-6DF0-356C-26B8-DAD7B78A89EB}"/>
                    </a:ext>
                  </a:extLst>
                </p14:cNvPr>
                <p14:cNvContentPartPr/>
                <p14:nvPr/>
              </p14:nvContentPartPr>
              <p14:xfrm>
                <a:off x="9746744" y="5703762"/>
                <a:ext cx="98640" cy="79920"/>
              </p14:xfrm>
            </p:contentPart>
          </mc:Choice>
          <mc:Fallback xmlns="">
            <p:pic>
              <p:nvPicPr>
                <p:cNvPr id="427" name="Ink 426">
                  <a:extLst>
                    <a:ext uri="{FF2B5EF4-FFF2-40B4-BE49-F238E27FC236}">
                      <a16:creationId xmlns:a16="http://schemas.microsoft.com/office/drawing/2014/main" id="{DCE2ABF0-6DF0-356C-26B8-DAD7B78A89EB}"/>
                    </a:ext>
                  </a:extLst>
                </p:cNvPr>
                <p:cNvPicPr/>
                <p:nvPr/>
              </p:nvPicPr>
              <p:blipFill>
                <a:blip r:embed="rId414"/>
                <a:stretch>
                  <a:fillRect/>
                </a:stretch>
              </p:blipFill>
              <p:spPr>
                <a:xfrm>
                  <a:off x="9738104" y="5695122"/>
                  <a:ext cx="1162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428" name="Ink 427">
                  <a:extLst>
                    <a:ext uri="{FF2B5EF4-FFF2-40B4-BE49-F238E27FC236}">
                      <a16:creationId xmlns:a16="http://schemas.microsoft.com/office/drawing/2014/main" id="{4571B7B4-4369-80B0-153D-AFA19F32CCA7}"/>
                    </a:ext>
                  </a:extLst>
                </p14:cNvPr>
                <p14:cNvContentPartPr/>
                <p14:nvPr/>
              </p14:nvContentPartPr>
              <p14:xfrm>
                <a:off x="9870584" y="5718162"/>
                <a:ext cx="74520" cy="267840"/>
              </p14:xfrm>
            </p:contentPart>
          </mc:Choice>
          <mc:Fallback xmlns="">
            <p:pic>
              <p:nvPicPr>
                <p:cNvPr id="428" name="Ink 427">
                  <a:extLst>
                    <a:ext uri="{FF2B5EF4-FFF2-40B4-BE49-F238E27FC236}">
                      <a16:creationId xmlns:a16="http://schemas.microsoft.com/office/drawing/2014/main" id="{4571B7B4-4369-80B0-153D-AFA19F32CCA7}"/>
                    </a:ext>
                  </a:extLst>
                </p:cNvPr>
                <p:cNvPicPr/>
                <p:nvPr/>
              </p:nvPicPr>
              <p:blipFill>
                <a:blip r:embed="rId416"/>
                <a:stretch>
                  <a:fillRect/>
                </a:stretch>
              </p:blipFill>
              <p:spPr>
                <a:xfrm>
                  <a:off x="9861944" y="5709162"/>
                  <a:ext cx="921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429" name="Ink 428">
                  <a:extLst>
                    <a:ext uri="{FF2B5EF4-FFF2-40B4-BE49-F238E27FC236}">
                      <a16:creationId xmlns:a16="http://schemas.microsoft.com/office/drawing/2014/main" id="{26899D7B-9F3C-1D48-2B59-AFC09047409F}"/>
                    </a:ext>
                  </a:extLst>
                </p14:cNvPr>
                <p14:cNvContentPartPr/>
                <p14:nvPr/>
              </p14:nvContentPartPr>
              <p14:xfrm>
                <a:off x="9986864" y="5960442"/>
                <a:ext cx="84960" cy="108360"/>
              </p14:xfrm>
            </p:contentPart>
          </mc:Choice>
          <mc:Fallback xmlns="">
            <p:pic>
              <p:nvPicPr>
                <p:cNvPr id="429" name="Ink 428">
                  <a:extLst>
                    <a:ext uri="{FF2B5EF4-FFF2-40B4-BE49-F238E27FC236}">
                      <a16:creationId xmlns:a16="http://schemas.microsoft.com/office/drawing/2014/main" id="{26899D7B-9F3C-1D48-2B59-AFC09047409F}"/>
                    </a:ext>
                  </a:extLst>
                </p:cNvPr>
                <p:cNvPicPr/>
                <p:nvPr/>
              </p:nvPicPr>
              <p:blipFill>
                <a:blip r:embed="rId418"/>
                <a:stretch>
                  <a:fillRect/>
                </a:stretch>
              </p:blipFill>
              <p:spPr>
                <a:xfrm>
                  <a:off x="9977864" y="5951802"/>
                  <a:ext cx="1026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430" name="Ink 429">
                  <a:extLst>
                    <a:ext uri="{FF2B5EF4-FFF2-40B4-BE49-F238E27FC236}">
                      <a16:creationId xmlns:a16="http://schemas.microsoft.com/office/drawing/2014/main" id="{740149FA-7CDD-E78D-317E-C70B058C1A68}"/>
                    </a:ext>
                  </a:extLst>
                </p14:cNvPr>
                <p14:cNvContentPartPr/>
                <p14:nvPr/>
              </p14:nvContentPartPr>
              <p14:xfrm>
                <a:off x="10201064" y="5858922"/>
                <a:ext cx="116280" cy="147240"/>
              </p14:xfrm>
            </p:contentPart>
          </mc:Choice>
          <mc:Fallback xmlns="">
            <p:pic>
              <p:nvPicPr>
                <p:cNvPr id="430" name="Ink 429">
                  <a:extLst>
                    <a:ext uri="{FF2B5EF4-FFF2-40B4-BE49-F238E27FC236}">
                      <a16:creationId xmlns:a16="http://schemas.microsoft.com/office/drawing/2014/main" id="{740149FA-7CDD-E78D-317E-C70B058C1A68}"/>
                    </a:ext>
                  </a:extLst>
                </p:cNvPr>
                <p:cNvPicPr/>
                <p:nvPr/>
              </p:nvPicPr>
              <p:blipFill>
                <a:blip r:embed="rId420"/>
                <a:stretch>
                  <a:fillRect/>
                </a:stretch>
              </p:blipFill>
              <p:spPr>
                <a:xfrm>
                  <a:off x="10192064" y="5849922"/>
                  <a:ext cx="1339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431" name="Ink 430">
                  <a:extLst>
                    <a:ext uri="{FF2B5EF4-FFF2-40B4-BE49-F238E27FC236}">
                      <a16:creationId xmlns:a16="http://schemas.microsoft.com/office/drawing/2014/main" id="{114EBA94-B0DE-A35F-67DC-C88EA0594345}"/>
                    </a:ext>
                  </a:extLst>
                </p14:cNvPr>
                <p14:cNvContentPartPr/>
                <p14:nvPr/>
              </p14:nvContentPartPr>
              <p14:xfrm>
                <a:off x="10436504" y="5884842"/>
                <a:ext cx="12240" cy="129600"/>
              </p14:xfrm>
            </p:contentPart>
          </mc:Choice>
          <mc:Fallback xmlns="">
            <p:pic>
              <p:nvPicPr>
                <p:cNvPr id="431" name="Ink 430">
                  <a:extLst>
                    <a:ext uri="{FF2B5EF4-FFF2-40B4-BE49-F238E27FC236}">
                      <a16:creationId xmlns:a16="http://schemas.microsoft.com/office/drawing/2014/main" id="{114EBA94-B0DE-A35F-67DC-C88EA0594345}"/>
                    </a:ext>
                  </a:extLst>
                </p:cNvPr>
                <p:cNvPicPr/>
                <p:nvPr/>
              </p:nvPicPr>
              <p:blipFill>
                <a:blip r:embed="rId422"/>
                <a:stretch>
                  <a:fillRect/>
                </a:stretch>
              </p:blipFill>
              <p:spPr>
                <a:xfrm>
                  <a:off x="10427504" y="5876202"/>
                  <a:ext cx="298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432" name="Ink 431">
                  <a:extLst>
                    <a:ext uri="{FF2B5EF4-FFF2-40B4-BE49-F238E27FC236}">
                      <a16:creationId xmlns:a16="http://schemas.microsoft.com/office/drawing/2014/main" id="{7237BD40-3A88-F557-C015-798A304174AB}"/>
                    </a:ext>
                  </a:extLst>
                </p14:cNvPr>
                <p14:cNvContentPartPr/>
                <p14:nvPr/>
              </p14:nvContentPartPr>
              <p14:xfrm>
                <a:off x="10489064" y="5789442"/>
                <a:ext cx="360" cy="8640"/>
              </p14:xfrm>
            </p:contentPart>
          </mc:Choice>
          <mc:Fallback xmlns="">
            <p:pic>
              <p:nvPicPr>
                <p:cNvPr id="432" name="Ink 431">
                  <a:extLst>
                    <a:ext uri="{FF2B5EF4-FFF2-40B4-BE49-F238E27FC236}">
                      <a16:creationId xmlns:a16="http://schemas.microsoft.com/office/drawing/2014/main" id="{7237BD40-3A88-F557-C015-798A304174AB}"/>
                    </a:ext>
                  </a:extLst>
                </p:cNvPr>
                <p:cNvPicPr/>
                <p:nvPr/>
              </p:nvPicPr>
              <p:blipFill>
                <a:blip r:embed="rId424"/>
                <a:stretch>
                  <a:fillRect/>
                </a:stretch>
              </p:blipFill>
              <p:spPr>
                <a:xfrm>
                  <a:off x="10480424" y="5780802"/>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433" name="Ink 432">
                  <a:extLst>
                    <a:ext uri="{FF2B5EF4-FFF2-40B4-BE49-F238E27FC236}">
                      <a16:creationId xmlns:a16="http://schemas.microsoft.com/office/drawing/2014/main" id="{1A1C7345-31C9-9C36-1A82-4DD9B9CA6047}"/>
                    </a:ext>
                  </a:extLst>
                </p14:cNvPr>
                <p14:cNvContentPartPr/>
                <p14:nvPr/>
              </p14:nvContentPartPr>
              <p14:xfrm>
                <a:off x="10556024" y="5793762"/>
                <a:ext cx="187200" cy="207720"/>
              </p14:xfrm>
            </p:contentPart>
          </mc:Choice>
          <mc:Fallback xmlns="">
            <p:pic>
              <p:nvPicPr>
                <p:cNvPr id="433" name="Ink 432">
                  <a:extLst>
                    <a:ext uri="{FF2B5EF4-FFF2-40B4-BE49-F238E27FC236}">
                      <a16:creationId xmlns:a16="http://schemas.microsoft.com/office/drawing/2014/main" id="{1A1C7345-31C9-9C36-1A82-4DD9B9CA6047}"/>
                    </a:ext>
                  </a:extLst>
                </p:cNvPr>
                <p:cNvPicPr/>
                <p:nvPr/>
              </p:nvPicPr>
              <p:blipFill>
                <a:blip r:embed="rId426"/>
                <a:stretch>
                  <a:fillRect/>
                </a:stretch>
              </p:blipFill>
              <p:spPr>
                <a:xfrm>
                  <a:off x="10547024" y="5784762"/>
                  <a:ext cx="2048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434" name="Ink 433">
                  <a:extLst>
                    <a:ext uri="{FF2B5EF4-FFF2-40B4-BE49-F238E27FC236}">
                      <a16:creationId xmlns:a16="http://schemas.microsoft.com/office/drawing/2014/main" id="{8FC6FF20-438D-F3A0-8B4E-B0EE8073EA05}"/>
                    </a:ext>
                  </a:extLst>
                </p14:cNvPr>
                <p14:cNvContentPartPr/>
                <p14:nvPr/>
              </p14:nvContentPartPr>
              <p14:xfrm>
                <a:off x="10806944" y="6009402"/>
                <a:ext cx="171000" cy="27360"/>
              </p14:xfrm>
            </p:contentPart>
          </mc:Choice>
          <mc:Fallback xmlns="">
            <p:pic>
              <p:nvPicPr>
                <p:cNvPr id="434" name="Ink 433">
                  <a:extLst>
                    <a:ext uri="{FF2B5EF4-FFF2-40B4-BE49-F238E27FC236}">
                      <a16:creationId xmlns:a16="http://schemas.microsoft.com/office/drawing/2014/main" id="{8FC6FF20-438D-F3A0-8B4E-B0EE8073EA05}"/>
                    </a:ext>
                  </a:extLst>
                </p:cNvPr>
                <p:cNvPicPr/>
                <p:nvPr/>
              </p:nvPicPr>
              <p:blipFill>
                <a:blip r:embed="rId428"/>
                <a:stretch>
                  <a:fillRect/>
                </a:stretch>
              </p:blipFill>
              <p:spPr>
                <a:xfrm>
                  <a:off x="10797944" y="6000402"/>
                  <a:ext cx="1886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435" name="Ink 434">
                  <a:extLst>
                    <a:ext uri="{FF2B5EF4-FFF2-40B4-BE49-F238E27FC236}">
                      <a16:creationId xmlns:a16="http://schemas.microsoft.com/office/drawing/2014/main" id="{8ED02EEA-548F-D268-CBBF-2C2A59B29867}"/>
                    </a:ext>
                  </a:extLst>
                </p14:cNvPr>
                <p14:cNvContentPartPr/>
                <p14:nvPr/>
              </p14:nvContentPartPr>
              <p14:xfrm>
                <a:off x="11028704" y="5736162"/>
                <a:ext cx="119160" cy="294840"/>
              </p14:xfrm>
            </p:contentPart>
          </mc:Choice>
          <mc:Fallback xmlns="">
            <p:pic>
              <p:nvPicPr>
                <p:cNvPr id="435" name="Ink 434">
                  <a:extLst>
                    <a:ext uri="{FF2B5EF4-FFF2-40B4-BE49-F238E27FC236}">
                      <a16:creationId xmlns:a16="http://schemas.microsoft.com/office/drawing/2014/main" id="{8ED02EEA-548F-D268-CBBF-2C2A59B29867}"/>
                    </a:ext>
                  </a:extLst>
                </p:cNvPr>
                <p:cNvPicPr/>
                <p:nvPr/>
              </p:nvPicPr>
              <p:blipFill>
                <a:blip r:embed="rId430"/>
                <a:stretch>
                  <a:fillRect/>
                </a:stretch>
              </p:blipFill>
              <p:spPr>
                <a:xfrm>
                  <a:off x="11019704" y="5727162"/>
                  <a:ext cx="1368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436" name="Ink 435">
                  <a:extLst>
                    <a:ext uri="{FF2B5EF4-FFF2-40B4-BE49-F238E27FC236}">
                      <a16:creationId xmlns:a16="http://schemas.microsoft.com/office/drawing/2014/main" id="{FCF374EE-2E4E-548E-8353-F9C333092497}"/>
                    </a:ext>
                  </a:extLst>
                </p14:cNvPr>
                <p14:cNvContentPartPr/>
                <p14:nvPr/>
              </p14:nvContentPartPr>
              <p14:xfrm>
                <a:off x="11020064" y="5840922"/>
                <a:ext cx="66600" cy="23400"/>
              </p14:xfrm>
            </p:contentPart>
          </mc:Choice>
          <mc:Fallback xmlns="">
            <p:pic>
              <p:nvPicPr>
                <p:cNvPr id="436" name="Ink 435">
                  <a:extLst>
                    <a:ext uri="{FF2B5EF4-FFF2-40B4-BE49-F238E27FC236}">
                      <a16:creationId xmlns:a16="http://schemas.microsoft.com/office/drawing/2014/main" id="{FCF374EE-2E4E-548E-8353-F9C333092497}"/>
                    </a:ext>
                  </a:extLst>
                </p:cNvPr>
                <p:cNvPicPr/>
                <p:nvPr/>
              </p:nvPicPr>
              <p:blipFill>
                <a:blip r:embed="rId432"/>
                <a:stretch>
                  <a:fillRect/>
                </a:stretch>
              </p:blipFill>
              <p:spPr>
                <a:xfrm>
                  <a:off x="11011424" y="5831922"/>
                  <a:ext cx="842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109" name="Ink 108">
                  <a:extLst>
                    <a:ext uri="{FF2B5EF4-FFF2-40B4-BE49-F238E27FC236}">
                      <a16:creationId xmlns:a16="http://schemas.microsoft.com/office/drawing/2014/main" id="{845B88D0-AE99-9003-8D7F-7AD098471BB1}"/>
                    </a:ext>
                  </a:extLst>
                </p14:cNvPr>
                <p14:cNvContentPartPr/>
                <p14:nvPr/>
              </p14:nvContentPartPr>
              <p14:xfrm>
                <a:off x="160304" y="3505962"/>
                <a:ext cx="176760" cy="223200"/>
              </p14:xfrm>
            </p:contentPart>
          </mc:Choice>
          <mc:Fallback xmlns="">
            <p:pic>
              <p:nvPicPr>
                <p:cNvPr id="109" name="Ink 108">
                  <a:extLst>
                    <a:ext uri="{FF2B5EF4-FFF2-40B4-BE49-F238E27FC236}">
                      <a16:creationId xmlns:a16="http://schemas.microsoft.com/office/drawing/2014/main" id="{845B88D0-AE99-9003-8D7F-7AD098471BB1}"/>
                    </a:ext>
                  </a:extLst>
                </p:cNvPr>
                <p:cNvPicPr/>
                <p:nvPr/>
              </p:nvPicPr>
              <p:blipFill>
                <a:blip r:embed="rId434"/>
                <a:stretch>
                  <a:fillRect/>
                </a:stretch>
              </p:blipFill>
              <p:spPr>
                <a:xfrm>
                  <a:off x="151664" y="3497322"/>
                  <a:ext cx="1944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110" name="Ink 109">
                  <a:extLst>
                    <a:ext uri="{FF2B5EF4-FFF2-40B4-BE49-F238E27FC236}">
                      <a16:creationId xmlns:a16="http://schemas.microsoft.com/office/drawing/2014/main" id="{7495C0DC-AAE5-9922-49E1-9D10328478BD}"/>
                    </a:ext>
                  </a:extLst>
                </p14:cNvPr>
                <p14:cNvContentPartPr/>
                <p14:nvPr/>
              </p14:nvContentPartPr>
              <p14:xfrm>
                <a:off x="357584" y="3485082"/>
                <a:ext cx="83520" cy="234720"/>
              </p14:xfrm>
            </p:contentPart>
          </mc:Choice>
          <mc:Fallback xmlns="">
            <p:pic>
              <p:nvPicPr>
                <p:cNvPr id="110" name="Ink 109">
                  <a:extLst>
                    <a:ext uri="{FF2B5EF4-FFF2-40B4-BE49-F238E27FC236}">
                      <a16:creationId xmlns:a16="http://schemas.microsoft.com/office/drawing/2014/main" id="{7495C0DC-AAE5-9922-49E1-9D10328478BD}"/>
                    </a:ext>
                  </a:extLst>
                </p:cNvPr>
                <p:cNvPicPr/>
                <p:nvPr/>
              </p:nvPicPr>
              <p:blipFill>
                <a:blip r:embed="rId436"/>
                <a:stretch>
                  <a:fillRect/>
                </a:stretch>
              </p:blipFill>
              <p:spPr>
                <a:xfrm>
                  <a:off x="348944" y="3476442"/>
                  <a:ext cx="1011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111" name="Ink 110">
                  <a:extLst>
                    <a:ext uri="{FF2B5EF4-FFF2-40B4-BE49-F238E27FC236}">
                      <a16:creationId xmlns:a16="http://schemas.microsoft.com/office/drawing/2014/main" id="{8B684841-560B-1E57-A8CB-E6EF5616588B}"/>
                    </a:ext>
                  </a:extLst>
                </p14:cNvPr>
                <p14:cNvContentPartPr/>
                <p14:nvPr/>
              </p14:nvContentPartPr>
              <p14:xfrm>
                <a:off x="502664" y="3489042"/>
                <a:ext cx="307440" cy="222840"/>
              </p14:xfrm>
            </p:contentPart>
          </mc:Choice>
          <mc:Fallback xmlns="">
            <p:pic>
              <p:nvPicPr>
                <p:cNvPr id="111" name="Ink 110">
                  <a:extLst>
                    <a:ext uri="{FF2B5EF4-FFF2-40B4-BE49-F238E27FC236}">
                      <a16:creationId xmlns:a16="http://schemas.microsoft.com/office/drawing/2014/main" id="{8B684841-560B-1E57-A8CB-E6EF5616588B}"/>
                    </a:ext>
                  </a:extLst>
                </p:cNvPr>
                <p:cNvPicPr/>
                <p:nvPr/>
              </p:nvPicPr>
              <p:blipFill>
                <a:blip r:embed="rId438"/>
                <a:stretch>
                  <a:fillRect/>
                </a:stretch>
              </p:blipFill>
              <p:spPr>
                <a:xfrm>
                  <a:off x="494024" y="3480042"/>
                  <a:ext cx="32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112" name="Ink 111">
                  <a:extLst>
                    <a:ext uri="{FF2B5EF4-FFF2-40B4-BE49-F238E27FC236}">
                      <a16:creationId xmlns:a16="http://schemas.microsoft.com/office/drawing/2014/main" id="{BE757EA2-4306-718B-F288-E2B0BB2BB770}"/>
                    </a:ext>
                  </a:extLst>
                </p14:cNvPr>
                <p14:cNvContentPartPr/>
                <p14:nvPr/>
              </p14:nvContentPartPr>
              <p14:xfrm>
                <a:off x="863384" y="3533682"/>
                <a:ext cx="322560" cy="144000"/>
              </p14:xfrm>
            </p:contentPart>
          </mc:Choice>
          <mc:Fallback xmlns="">
            <p:pic>
              <p:nvPicPr>
                <p:cNvPr id="112" name="Ink 111">
                  <a:extLst>
                    <a:ext uri="{FF2B5EF4-FFF2-40B4-BE49-F238E27FC236}">
                      <a16:creationId xmlns:a16="http://schemas.microsoft.com/office/drawing/2014/main" id="{BE757EA2-4306-718B-F288-E2B0BB2BB770}"/>
                    </a:ext>
                  </a:extLst>
                </p:cNvPr>
                <p:cNvPicPr/>
                <p:nvPr/>
              </p:nvPicPr>
              <p:blipFill>
                <a:blip r:embed="rId440"/>
                <a:stretch>
                  <a:fillRect/>
                </a:stretch>
              </p:blipFill>
              <p:spPr>
                <a:xfrm>
                  <a:off x="854384" y="3525042"/>
                  <a:ext cx="3402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114" name="Ink 113">
                  <a:extLst>
                    <a:ext uri="{FF2B5EF4-FFF2-40B4-BE49-F238E27FC236}">
                      <a16:creationId xmlns:a16="http://schemas.microsoft.com/office/drawing/2014/main" id="{A8BF2F14-A0A1-E15D-F133-C286D38542A3}"/>
                    </a:ext>
                  </a:extLst>
                </p14:cNvPr>
                <p14:cNvContentPartPr/>
                <p14:nvPr/>
              </p14:nvContentPartPr>
              <p14:xfrm>
                <a:off x="131864" y="3969642"/>
                <a:ext cx="234360" cy="52920"/>
              </p14:xfrm>
            </p:contentPart>
          </mc:Choice>
          <mc:Fallback xmlns="">
            <p:pic>
              <p:nvPicPr>
                <p:cNvPr id="114" name="Ink 113">
                  <a:extLst>
                    <a:ext uri="{FF2B5EF4-FFF2-40B4-BE49-F238E27FC236}">
                      <a16:creationId xmlns:a16="http://schemas.microsoft.com/office/drawing/2014/main" id="{A8BF2F14-A0A1-E15D-F133-C286D38542A3}"/>
                    </a:ext>
                  </a:extLst>
                </p:cNvPr>
                <p:cNvPicPr/>
                <p:nvPr/>
              </p:nvPicPr>
              <p:blipFill>
                <a:blip r:embed="rId442"/>
                <a:stretch>
                  <a:fillRect/>
                </a:stretch>
              </p:blipFill>
              <p:spPr>
                <a:xfrm>
                  <a:off x="122864" y="3960642"/>
                  <a:ext cx="2520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115" name="Ink 114">
                  <a:extLst>
                    <a:ext uri="{FF2B5EF4-FFF2-40B4-BE49-F238E27FC236}">
                      <a16:creationId xmlns:a16="http://schemas.microsoft.com/office/drawing/2014/main" id="{2A4757EF-56C1-3DB6-BF88-75CDECC2CA51}"/>
                    </a:ext>
                  </a:extLst>
                </p14:cNvPr>
                <p14:cNvContentPartPr/>
                <p14:nvPr/>
              </p14:nvContentPartPr>
              <p14:xfrm>
                <a:off x="251744" y="3975402"/>
                <a:ext cx="7560" cy="258840"/>
              </p14:xfrm>
            </p:contentPart>
          </mc:Choice>
          <mc:Fallback xmlns="">
            <p:pic>
              <p:nvPicPr>
                <p:cNvPr id="115" name="Ink 114">
                  <a:extLst>
                    <a:ext uri="{FF2B5EF4-FFF2-40B4-BE49-F238E27FC236}">
                      <a16:creationId xmlns:a16="http://schemas.microsoft.com/office/drawing/2014/main" id="{2A4757EF-56C1-3DB6-BF88-75CDECC2CA51}"/>
                    </a:ext>
                  </a:extLst>
                </p:cNvPr>
                <p:cNvPicPr/>
                <p:nvPr/>
              </p:nvPicPr>
              <p:blipFill>
                <a:blip r:embed="rId444"/>
                <a:stretch>
                  <a:fillRect/>
                </a:stretch>
              </p:blipFill>
              <p:spPr>
                <a:xfrm>
                  <a:off x="242744" y="3966762"/>
                  <a:ext cx="252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116" name="Ink 115">
                  <a:extLst>
                    <a:ext uri="{FF2B5EF4-FFF2-40B4-BE49-F238E27FC236}">
                      <a16:creationId xmlns:a16="http://schemas.microsoft.com/office/drawing/2014/main" id="{52EE9D6B-61A3-1ADE-F32F-3025562C2D39}"/>
                    </a:ext>
                  </a:extLst>
                </p14:cNvPr>
                <p14:cNvContentPartPr/>
                <p14:nvPr/>
              </p14:nvContentPartPr>
              <p14:xfrm>
                <a:off x="384944" y="3949482"/>
                <a:ext cx="131040" cy="253800"/>
              </p14:xfrm>
            </p:contentPart>
          </mc:Choice>
          <mc:Fallback xmlns="">
            <p:pic>
              <p:nvPicPr>
                <p:cNvPr id="116" name="Ink 115">
                  <a:extLst>
                    <a:ext uri="{FF2B5EF4-FFF2-40B4-BE49-F238E27FC236}">
                      <a16:creationId xmlns:a16="http://schemas.microsoft.com/office/drawing/2014/main" id="{52EE9D6B-61A3-1ADE-F32F-3025562C2D39}"/>
                    </a:ext>
                  </a:extLst>
                </p:cNvPr>
                <p:cNvPicPr/>
                <p:nvPr/>
              </p:nvPicPr>
              <p:blipFill>
                <a:blip r:embed="rId446"/>
                <a:stretch>
                  <a:fillRect/>
                </a:stretch>
              </p:blipFill>
              <p:spPr>
                <a:xfrm>
                  <a:off x="375944" y="3940842"/>
                  <a:ext cx="1486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117" name="Ink 116">
                  <a:extLst>
                    <a:ext uri="{FF2B5EF4-FFF2-40B4-BE49-F238E27FC236}">
                      <a16:creationId xmlns:a16="http://schemas.microsoft.com/office/drawing/2014/main" id="{A0174782-D16C-09A8-728F-DE4CBD7F5718}"/>
                    </a:ext>
                  </a:extLst>
                </p14:cNvPr>
                <p14:cNvContentPartPr/>
                <p14:nvPr/>
              </p14:nvContentPartPr>
              <p14:xfrm>
                <a:off x="644504" y="4070442"/>
                <a:ext cx="194040" cy="24840"/>
              </p14:xfrm>
            </p:contentPart>
          </mc:Choice>
          <mc:Fallback xmlns="">
            <p:pic>
              <p:nvPicPr>
                <p:cNvPr id="117" name="Ink 116">
                  <a:extLst>
                    <a:ext uri="{FF2B5EF4-FFF2-40B4-BE49-F238E27FC236}">
                      <a16:creationId xmlns:a16="http://schemas.microsoft.com/office/drawing/2014/main" id="{A0174782-D16C-09A8-728F-DE4CBD7F5718}"/>
                    </a:ext>
                  </a:extLst>
                </p:cNvPr>
                <p:cNvPicPr/>
                <p:nvPr/>
              </p:nvPicPr>
              <p:blipFill>
                <a:blip r:embed="rId448"/>
                <a:stretch>
                  <a:fillRect/>
                </a:stretch>
              </p:blipFill>
              <p:spPr>
                <a:xfrm>
                  <a:off x="635504" y="4061442"/>
                  <a:ext cx="2116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118" name="Ink 117">
                  <a:extLst>
                    <a:ext uri="{FF2B5EF4-FFF2-40B4-BE49-F238E27FC236}">
                      <a16:creationId xmlns:a16="http://schemas.microsoft.com/office/drawing/2014/main" id="{978C8FCB-38F7-2705-BECA-95C6991BF7E8}"/>
                    </a:ext>
                  </a:extLst>
                </p14:cNvPr>
                <p14:cNvContentPartPr/>
                <p14:nvPr/>
              </p14:nvContentPartPr>
              <p14:xfrm>
                <a:off x="757544" y="4029042"/>
                <a:ext cx="129960" cy="132480"/>
              </p14:xfrm>
            </p:contentPart>
          </mc:Choice>
          <mc:Fallback xmlns="">
            <p:pic>
              <p:nvPicPr>
                <p:cNvPr id="118" name="Ink 117">
                  <a:extLst>
                    <a:ext uri="{FF2B5EF4-FFF2-40B4-BE49-F238E27FC236}">
                      <a16:creationId xmlns:a16="http://schemas.microsoft.com/office/drawing/2014/main" id="{978C8FCB-38F7-2705-BECA-95C6991BF7E8}"/>
                    </a:ext>
                  </a:extLst>
                </p:cNvPr>
                <p:cNvPicPr/>
                <p:nvPr/>
              </p:nvPicPr>
              <p:blipFill>
                <a:blip r:embed="rId450"/>
                <a:stretch>
                  <a:fillRect/>
                </a:stretch>
              </p:blipFill>
              <p:spPr>
                <a:xfrm>
                  <a:off x="748904" y="4020402"/>
                  <a:ext cx="1476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119" name="Ink 118">
                  <a:extLst>
                    <a:ext uri="{FF2B5EF4-FFF2-40B4-BE49-F238E27FC236}">
                      <a16:creationId xmlns:a16="http://schemas.microsoft.com/office/drawing/2014/main" id="{66D64AD6-B8C4-06CA-6AFC-A3E1CB6510AB}"/>
                    </a:ext>
                  </a:extLst>
                </p14:cNvPr>
                <p14:cNvContentPartPr/>
                <p14:nvPr/>
              </p14:nvContentPartPr>
              <p14:xfrm>
                <a:off x="967424" y="3948762"/>
                <a:ext cx="130680" cy="20520"/>
              </p14:xfrm>
            </p:contentPart>
          </mc:Choice>
          <mc:Fallback xmlns="">
            <p:pic>
              <p:nvPicPr>
                <p:cNvPr id="119" name="Ink 118">
                  <a:extLst>
                    <a:ext uri="{FF2B5EF4-FFF2-40B4-BE49-F238E27FC236}">
                      <a16:creationId xmlns:a16="http://schemas.microsoft.com/office/drawing/2014/main" id="{66D64AD6-B8C4-06CA-6AFC-A3E1CB6510AB}"/>
                    </a:ext>
                  </a:extLst>
                </p:cNvPr>
                <p:cNvPicPr/>
                <p:nvPr/>
              </p:nvPicPr>
              <p:blipFill>
                <a:blip r:embed="rId452"/>
                <a:stretch>
                  <a:fillRect/>
                </a:stretch>
              </p:blipFill>
              <p:spPr>
                <a:xfrm>
                  <a:off x="958424" y="3939762"/>
                  <a:ext cx="148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120" name="Ink 119">
                  <a:extLst>
                    <a:ext uri="{FF2B5EF4-FFF2-40B4-BE49-F238E27FC236}">
                      <a16:creationId xmlns:a16="http://schemas.microsoft.com/office/drawing/2014/main" id="{BBD55F2F-3392-F750-D16A-F6CC2F95BED7}"/>
                    </a:ext>
                  </a:extLst>
                </p14:cNvPr>
                <p14:cNvContentPartPr/>
                <p14:nvPr/>
              </p14:nvContentPartPr>
              <p14:xfrm>
                <a:off x="1003064" y="3935442"/>
                <a:ext cx="17640" cy="227520"/>
              </p14:xfrm>
            </p:contentPart>
          </mc:Choice>
          <mc:Fallback xmlns="">
            <p:pic>
              <p:nvPicPr>
                <p:cNvPr id="120" name="Ink 119">
                  <a:extLst>
                    <a:ext uri="{FF2B5EF4-FFF2-40B4-BE49-F238E27FC236}">
                      <a16:creationId xmlns:a16="http://schemas.microsoft.com/office/drawing/2014/main" id="{BBD55F2F-3392-F750-D16A-F6CC2F95BED7}"/>
                    </a:ext>
                  </a:extLst>
                </p:cNvPr>
                <p:cNvPicPr/>
                <p:nvPr/>
              </p:nvPicPr>
              <p:blipFill>
                <a:blip r:embed="rId454"/>
                <a:stretch>
                  <a:fillRect/>
                </a:stretch>
              </p:blipFill>
              <p:spPr>
                <a:xfrm>
                  <a:off x="994064" y="3926802"/>
                  <a:ext cx="352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121" name="Ink 120">
                  <a:extLst>
                    <a:ext uri="{FF2B5EF4-FFF2-40B4-BE49-F238E27FC236}">
                      <a16:creationId xmlns:a16="http://schemas.microsoft.com/office/drawing/2014/main" id="{583B93C4-FCBD-2FF7-19AA-9FFC50B235FD}"/>
                    </a:ext>
                  </a:extLst>
                </p14:cNvPr>
                <p14:cNvContentPartPr/>
                <p14:nvPr/>
              </p14:nvContentPartPr>
              <p14:xfrm>
                <a:off x="1126184" y="3929682"/>
                <a:ext cx="119880" cy="239400"/>
              </p14:xfrm>
            </p:contentPart>
          </mc:Choice>
          <mc:Fallback xmlns="">
            <p:pic>
              <p:nvPicPr>
                <p:cNvPr id="121" name="Ink 120">
                  <a:extLst>
                    <a:ext uri="{FF2B5EF4-FFF2-40B4-BE49-F238E27FC236}">
                      <a16:creationId xmlns:a16="http://schemas.microsoft.com/office/drawing/2014/main" id="{583B93C4-FCBD-2FF7-19AA-9FFC50B235FD}"/>
                    </a:ext>
                  </a:extLst>
                </p:cNvPr>
                <p:cNvPicPr/>
                <p:nvPr/>
              </p:nvPicPr>
              <p:blipFill>
                <a:blip r:embed="rId456"/>
                <a:stretch>
                  <a:fillRect/>
                </a:stretch>
              </p:blipFill>
              <p:spPr>
                <a:xfrm>
                  <a:off x="1117544" y="3921042"/>
                  <a:ext cx="1375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122" name="Ink 121">
                  <a:extLst>
                    <a:ext uri="{FF2B5EF4-FFF2-40B4-BE49-F238E27FC236}">
                      <a16:creationId xmlns:a16="http://schemas.microsoft.com/office/drawing/2014/main" id="{DCAD505A-1693-F159-242C-0FADD434BD91}"/>
                    </a:ext>
                  </a:extLst>
                </p14:cNvPr>
                <p14:cNvContentPartPr/>
                <p14:nvPr/>
              </p14:nvContentPartPr>
              <p14:xfrm>
                <a:off x="1305104" y="3995202"/>
                <a:ext cx="40320" cy="211680"/>
              </p14:xfrm>
            </p:contentPart>
          </mc:Choice>
          <mc:Fallback xmlns="">
            <p:pic>
              <p:nvPicPr>
                <p:cNvPr id="122" name="Ink 121">
                  <a:extLst>
                    <a:ext uri="{FF2B5EF4-FFF2-40B4-BE49-F238E27FC236}">
                      <a16:creationId xmlns:a16="http://schemas.microsoft.com/office/drawing/2014/main" id="{DCAD505A-1693-F159-242C-0FADD434BD91}"/>
                    </a:ext>
                  </a:extLst>
                </p:cNvPr>
                <p:cNvPicPr/>
                <p:nvPr/>
              </p:nvPicPr>
              <p:blipFill>
                <a:blip r:embed="rId458"/>
                <a:stretch>
                  <a:fillRect/>
                </a:stretch>
              </p:blipFill>
              <p:spPr>
                <a:xfrm>
                  <a:off x="1296464" y="3986562"/>
                  <a:ext cx="579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123" name="Ink 122">
                  <a:extLst>
                    <a:ext uri="{FF2B5EF4-FFF2-40B4-BE49-F238E27FC236}">
                      <a16:creationId xmlns:a16="http://schemas.microsoft.com/office/drawing/2014/main" id="{4698EFD0-97F2-0DB7-0880-2B9B227F5BC5}"/>
                    </a:ext>
                  </a:extLst>
                </p14:cNvPr>
                <p14:cNvContentPartPr/>
                <p14:nvPr/>
              </p14:nvContentPartPr>
              <p14:xfrm>
                <a:off x="1439384" y="4035162"/>
                <a:ext cx="106920" cy="126360"/>
              </p14:xfrm>
            </p:contentPart>
          </mc:Choice>
          <mc:Fallback xmlns="">
            <p:pic>
              <p:nvPicPr>
                <p:cNvPr id="123" name="Ink 122">
                  <a:extLst>
                    <a:ext uri="{FF2B5EF4-FFF2-40B4-BE49-F238E27FC236}">
                      <a16:creationId xmlns:a16="http://schemas.microsoft.com/office/drawing/2014/main" id="{4698EFD0-97F2-0DB7-0880-2B9B227F5BC5}"/>
                    </a:ext>
                  </a:extLst>
                </p:cNvPr>
                <p:cNvPicPr/>
                <p:nvPr/>
              </p:nvPicPr>
              <p:blipFill>
                <a:blip r:embed="rId460"/>
                <a:stretch>
                  <a:fillRect/>
                </a:stretch>
              </p:blipFill>
              <p:spPr>
                <a:xfrm>
                  <a:off x="1430744" y="4026162"/>
                  <a:ext cx="124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124" name="Ink 123">
                  <a:extLst>
                    <a:ext uri="{FF2B5EF4-FFF2-40B4-BE49-F238E27FC236}">
                      <a16:creationId xmlns:a16="http://schemas.microsoft.com/office/drawing/2014/main" id="{8616DFB4-05FE-CFFB-61CD-72A78C052244}"/>
                    </a:ext>
                  </a:extLst>
                </p14:cNvPr>
                <p14:cNvContentPartPr/>
                <p14:nvPr/>
              </p14:nvContentPartPr>
              <p14:xfrm>
                <a:off x="1591304" y="4025442"/>
                <a:ext cx="317520" cy="145080"/>
              </p14:xfrm>
            </p:contentPart>
          </mc:Choice>
          <mc:Fallback xmlns="">
            <p:pic>
              <p:nvPicPr>
                <p:cNvPr id="124" name="Ink 123">
                  <a:extLst>
                    <a:ext uri="{FF2B5EF4-FFF2-40B4-BE49-F238E27FC236}">
                      <a16:creationId xmlns:a16="http://schemas.microsoft.com/office/drawing/2014/main" id="{8616DFB4-05FE-CFFB-61CD-72A78C052244}"/>
                    </a:ext>
                  </a:extLst>
                </p:cNvPr>
                <p:cNvPicPr/>
                <p:nvPr/>
              </p:nvPicPr>
              <p:blipFill>
                <a:blip r:embed="rId462"/>
                <a:stretch>
                  <a:fillRect/>
                </a:stretch>
              </p:blipFill>
              <p:spPr>
                <a:xfrm>
                  <a:off x="1582664" y="4016442"/>
                  <a:ext cx="335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125" name="Ink 124">
                  <a:extLst>
                    <a:ext uri="{FF2B5EF4-FFF2-40B4-BE49-F238E27FC236}">
                      <a16:creationId xmlns:a16="http://schemas.microsoft.com/office/drawing/2014/main" id="{E90E6AAE-6956-D925-D473-3235B934CE2C}"/>
                    </a:ext>
                  </a:extLst>
                </p14:cNvPr>
                <p14:cNvContentPartPr/>
                <p14:nvPr/>
              </p14:nvContentPartPr>
              <p14:xfrm>
                <a:off x="1961024" y="3977562"/>
                <a:ext cx="85320" cy="238680"/>
              </p14:xfrm>
            </p:contentPart>
          </mc:Choice>
          <mc:Fallback xmlns="">
            <p:pic>
              <p:nvPicPr>
                <p:cNvPr id="125" name="Ink 124">
                  <a:extLst>
                    <a:ext uri="{FF2B5EF4-FFF2-40B4-BE49-F238E27FC236}">
                      <a16:creationId xmlns:a16="http://schemas.microsoft.com/office/drawing/2014/main" id="{E90E6AAE-6956-D925-D473-3235B934CE2C}"/>
                    </a:ext>
                  </a:extLst>
                </p:cNvPr>
                <p:cNvPicPr/>
                <p:nvPr/>
              </p:nvPicPr>
              <p:blipFill>
                <a:blip r:embed="rId464"/>
                <a:stretch>
                  <a:fillRect/>
                </a:stretch>
              </p:blipFill>
              <p:spPr>
                <a:xfrm>
                  <a:off x="1952024" y="3968922"/>
                  <a:ext cx="1029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74" name="Ink 373">
                  <a:extLst>
                    <a:ext uri="{FF2B5EF4-FFF2-40B4-BE49-F238E27FC236}">
                      <a16:creationId xmlns:a16="http://schemas.microsoft.com/office/drawing/2014/main" id="{702E53D8-1860-BDF4-186B-8D3B0BEF388B}"/>
                    </a:ext>
                  </a:extLst>
                </p14:cNvPr>
                <p14:cNvContentPartPr/>
                <p14:nvPr/>
              </p14:nvContentPartPr>
              <p14:xfrm>
                <a:off x="324464" y="4981962"/>
                <a:ext cx="1231920" cy="459000"/>
              </p14:xfrm>
            </p:contentPart>
          </mc:Choice>
          <mc:Fallback xmlns="">
            <p:pic>
              <p:nvPicPr>
                <p:cNvPr id="374" name="Ink 373">
                  <a:extLst>
                    <a:ext uri="{FF2B5EF4-FFF2-40B4-BE49-F238E27FC236}">
                      <a16:creationId xmlns:a16="http://schemas.microsoft.com/office/drawing/2014/main" id="{702E53D8-1860-BDF4-186B-8D3B0BEF388B}"/>
                    </a:ext>
                  </a:extLst>
                </p:cNvPr>
                <p:cNvPicPr/>
                <p:nvPr/>
              </p:nvPicPr>
              <p:blipFill>
                <a:blip r:embed="rId466"/>
                <a:stretch>
                  <a:fillRect/>
                </a:stretch>
              </p:blipFill>
              <p:spPr>
                <a:xfrm>
                  <a:off x="315824" y="4973322"/>
                  <a:ext cx="124956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75" name="Ink 374">
                  <a:extLst>
                    <a:ext uri="{FF2B5EF4-FFF2-40B4-BE49-F238E27FC236}">
                      <a16:creationId xmlns:a16="http://schemas.microsoft.com/office/drawing/2014/main" id="{8B0CBED0-DD64-216E-A42F-F27314473BF9}"/>
                    </a:ext>
                  </a:extLst>
                </p14:cNvPr>
                <p14:cNvContentPartPr/>
                <p14:nvPr/>
              </p14:nvContentPartPr>
              <p14:xfrm>
                <a:off x="645584" y="4810602"/>
                <a:ext cx="163800" cy="175320"/>
              </p14:xfrm>
            </p:contentPart>
          </mc:Choice>
          <mc:Fallback xmlns="">
            <p:pic>
              <p:nvPicPr>
                <p:cNvPr id="375" name="Ink 374">
                  <a:extLst>
                    <a:ext uri="{FF2B5EF4-FFF2-40B4-BE49-F238E27FC236}">
                      <a16:creationId xmlns:a16="http://schemas.microsoft.com/office/drawing/2014/main" id="{8B0CBED0-DD64-216E-A42F-F27314473BF9}"/>
                    </a:ext>
                  </a:extLst>
                </p:cNvPr>
                <p:cNvPicPr/>
                <p:nvPr/>
              </p:nvPicPr>
              <p:blipFill>
                <a:blip r:embed="rId468"/>
                <a:stretch>
                  <a:fillRect/>
                </a:stretch>
              </p:blipFill>
              <p:spPr>
                <a:xfrm>
                  <a:off x="636944" y="4801602"/>
                  <a:ext cx="1814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376" name="Ink 375">
                  <a:extLst>
                    <a:ext uri="{FF2B5EF4-FFF2-40B4-BE49-F238E27FC236}">
                      <a16:creationId xmlns:a16="http://schemas.microsoft.com/office/drawing/2014/main" id="{DE4754B2-76F4-D38E-FDE5-92A5B262CDA6}"/>
                    </a:ext>
                  </a:extLst>
                </p14:cNvPr>
                <p14:cNvContentPartPr/>
                <p14:nvPr/>
              </p14:nvContentPartPr>
              <p14:xfrm>
                <a:off x="887504" y="4796562"/>
                <a:ext cx="147600" cy="203760"/>
              </p14:xfrm>
            </p:contentPart>
          </mc:Choice>
          <mc:Fallback xmlns="">
            <p:pic>
              <p:nvPicPr>
                <p:cNvPr id="376" name="Ink 375">
                  <a:extLst>
                    <a:ext uri="{FF2B5EF4-FFF2-40B4-BE49-F238E27FC236}">
                      <a16:creationId xmlns:a16="http://schemas.microsoft.com/office/drawing/2014/main" id="{DE4754B2-76F4-D38E-FDE5-92A5B262CDA6}"/>
                    </a:ext>
                  </a:extLst>
                </p:cNvPr>
                <p:cNvPicPr/>
                <p:nvPr/>
              </p:nvPicPr>
              <p:blipFill>
                <a:blip r:embed="rId470"/>
                <a:stretch>
                  <a:fillRect/>
                </a:stretch>
              </p:blipFill>
              <p:spPr>
                <a:xfrm>
                  <a:off x="878864" y="4787562"/>
                  <a:ext cx="1652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77" name="Ink 376">
                  <a:extLst>
                    <a:ext uri="{FF2B5EF4-FFF2-40B4-BE49-F238E27FC236}">
                      <a16:creationId xmlns:a16="http://schemas.microsoft.com/office/drawing/2014/main" id="{CEB8CECF-C146-4163-F66A-5C405CEBAA64}"/>
                    </a:ext>
                  </a:extLst>
                </p14:cNvPr>
                <p14:cNvContentPartPr/>
                <p14:nvPr/>
              </p14:nvContentPartPr>
              <p14:xfrm>
                <a:off x="635864" y="5043162"/>
                <a:ext cx="53640" cy="340200"/>
              </p14:xfrm>
            </p:contentPart>
          </mc:Choice>
          <mc:Fallback xmlns="">
            <p:pic>
              <p:nvPicPr>
                <p:cNvPr id="377" name="Ink 376">
                  <a:extLst>
                    <a:ext uri="{FF2B5EF4-FFF2-40B4-BE49-F238E27FC236}">
                      <a16:creationId xmlns:a16="http://schemas.microsoft.com/office/drawing/2014/main" id="{CEB8CECF-C146-4163-F66A-5C405CEBAA64}"/>
                    </a:ext>
                  </a:extLst>
                </p:cNvPr>
                <p:cNvPicPr/>
                <p:nvPr/>
              </p:nvPicPr>
              <p:blipFill>
                <a:blip r:embed="rId472"/>
                <a:stretch>
                  <a:fillRect/>
                </a:stretch>
              </p:blipFill>
              <p:spPr>
                <a:xfrm>
                  <a:off x="627224" y="5034522"/>
                  <a:ext cx="7128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379" name="Ink 378">
                  <a:extLst>
                    <a:ext uri="{FF2B5EF4-FFF2-40B4-BE49-F238E27FC236}">
                      <a16:creationId xmlns:a16="http://schemas.microsoft.com/office/drawing/2014/main" id="{E081AE68-28EB-1AEB-D34A-2F4D679730B2}"/>
                    </a:ext>
                  </a:extLst>
                </p14:cNvPr>
                <p14:cNvContentPartPr/>
                <p14:nvPr/>
              </p14:nvContentPartPr>
              <p14:xfrm>
                <a:off x="317624" y="4888362"/>
                <a:ext cx="13680" cy="78120"/>
              </p14:xfrm>
            </p:contentPart>
          </mc:Choice>
          <mc:Fallback xmlns="">
            <p:pic>
              <p:nvPicPr>
                <p:cNvPr id="379" name="Ink 378">
                  <a:extLst>
                    <a:ext uri="{FF2B5EF4-FFF2-40B4-BE49-F238E27FC236}">
                      <a16:creationId xmlns:a16="http://schemas.microsoft.com/office/drawing/2014/main" id="{E081AE68-28EB-1AEB-D34A-2F4D679730B2}"/>
                    </a:ext>
                  </a:extLst>
                </p:cNvPr>
                <p:cNvPicPr/>
                <p:nvPr/>
              </p:nvPicPr>
              <p:blipFill>
                <a:blip r:embed="rId474"/>
                <a:stretch>
                  <a:fillRect/>
                </a:stretch>
              </p:blipFill>
              <p:spPr>
                <a:xfrm>
                  <a:off x="308984" y="4879362"/>
                  <a:ext cx="313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80" name="Ink 379">
                  <a:extLst>
                    <a:ext uri="{FF2B5EF4-FFF2-40B4-BE49-F238E27FC236}">
                      <a16:creationId xmlns:a16="http://schemas.microsoft.com/office/drawing/2014/main" id="{B782E08B-67EC-94B7-9A1E-07C704E5D21D}"/>
                    </a:ext>
                  </a:extLst>
                </p14:cNvPr>
                <p14:cNvContentPartPr/>
                <p14:nvPr/>
              </p14:nvContentPartPr>
              <p14:xfrm>
                <a:off x="198824" y="4839042"/>
                <a:ext cx="198360" cy="64440"/>
              </p14:xfrm>
            </p:contentPart>
          </mc:Choice>
          <mc:Fallback xmlns="">
            <p:pic>
              <p:nvPicPr>
                <p:cNvPr id="380" name="Ink 379">
                  <a:extLst>
                    <a:ext uri="{FF2B5EF4-FFF2-40B4-BE49-F238E27FC236}">
                      <a16:creationId xmlns:a16="http://schemas.microsoft.com/office/drawing/2014/main" id="{B782E08B-67EC-94B7-9A1E-07C704E5D21D}"/>
                    </a:ext>
                  </a:extLst>
                </p:cNvPr>
                <p:cNvPicPr/>
                <p:nvPr/>
              </p:nvPicPr>
              <p:blipFill>
                <a:blip r:embed="rId476"/>
                <a:stretch>
                  <a:fillRect/>
                </a:stretch>
              </p:blipFill>
              <p:spPr>
                <a:xfrm>
                  <a:off x="189824" y="4830402"/>
                  <a:ext cx="2160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81" name="Ink 380">
                  <a:extLst>
                    <a:ext uri="{FF2B5EF4-FFF2-40B4-BE49-F238E27FC236}">
                      <a16:creationId xmlns:a16="http://schemas.microsoft.com/office/drawing/2014/main" id="{933462D9-1E38-EFB0-518A-0B8D1F9C5F70}"/>
                    </a:ext>
                  </a:extLst>
                </p14:cNvPr>
                <p14:cNvContentPartPr/>
                <p14:nvPr/>
              </p14:nvContentPartPr>
              <p14:xfrm>
                <a:off x="450464" y="4889802"/>
                <a:ext cx="28440" cy="69840"/>
              </p14:xfrm>
            </p:contentPart>
          </mc:Choice>
          <mc:Fallback xmlns="">
            <p:pic>
              <p:nvPicPr>
                <p:cNvPr id="381" name="Ink 380">
                  <a:extLst>
                    <a:ext uri="{FF2B5EF4-FFF2-40B4-BE49-F238E27FC236}">
                      <a16:creationId xmlns:a16="http://schemas.microsoft.com/office/drawing/2014/main" id="{933462D9-1E38-EFB0-518A-0B8D1F9C5F70}"/>
                    </a:ext>
                  </a:extLst>
                </p:cNvPr>
                <p:cNvPicPr/>
                <p:nvPr/>
              </p:nvPicPr>
              <p:blipFill>
                <a:blip r:embed="rId478"/>
                <a:stretch>
                  <a:fillRect/>
                </a:stretch>
              </p:blipFill>
              <p:spPr>
                <a:xfrm>
                  <a:off x="441464" y="4880802"/>
                  <a:ext cx="460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382" name="Ink 381">
                  <a:extLst>
                    <a:ext uri="{FF2B5EF4-FFF2-40B4-BE49-F238E27FC236}">
                      <a16:creationId xmlns:a16="http://schemas.microsoft.com/office/drawing/2014/main" id="{82E613D3-840E-B0D5-B4DB-B17FA3D42333}"/>
                    </a:ext>
                  </a:extLst>
                </p14:cNvPr>
                <p14:cNvContentPartPr/>
                <p14:nvPr/>
              </p14:nvContentPartPr>
              <p14:xfrm>
                <a:off x="449024" y="4840482"/>
                <a:ext cx="1800" cy="3240"/>
              </p14:xfrm>
            </p:contentPart>
          </mc:Choice>
          <mc:Fallback xmlns="">
            <p:pic>
              <p:nvPicPr>
                <p:cNvPr id="382" name="Ink 381">
                  <a:extLst>
                    <a:ext uri="{FF2B5EF4-FFF2-40B4-BE49-F238E27FC236}">
                      <a16:creationId xmlns:a16="http://schemas.microsoft.com/office/drawing/2014/main" id="{82E613D3-840E-B0D5-B4DB-B17FA3D42333}"/>
                    </a:ext>
                  </a:extLst>
                </p:cNvPr>
                <p:cNvPicPr/>
                <p:nvPr/>
              </p:nvPicPr>
              <p:blipFill>
                <a:blip r:embed="rId480"/>
                <a:stretch>
                  <a:fillRect/>
                </a:stretch>
              </p:blipFill>
              <p:spPr>
                <a:xfrm>
                  <a:off x="440024" y="4831842"/>
                  <a:ext cx="194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83" name="Ink 382">
                  <a:extLst>
                    <a:ext uri="{FF2B5EF4-FFF2-40B4-BE49-F238E27FC236}">
                      <a16:creationId xmlns:a16="http://schemas.microsoft.com/office/drawing/2014/main" id="{6147D8D7-0B60-4340-EFFA-40524634FDD1}"/>
                    </a:ext>
                  </a:extLst>
                </p14:cNvPr>
                <p14:cNvContentPartPr/>
                <p14:nvPr/>
              </p14:nvContentPartPr>
              <p14:xfrm>
                <a:off x="493664" y="4814562"/>
                <a:ext cx="78480" cy="141120"/>
              </p14:xfrm>
            </p:contentPart>
          </mc:Choice>
          <mc:Fallback xmlns="">
            <p:pic>
              <p:nvPicPr>
                <p:cNvPr id="383" name="Ink 382">
                  <a:extLst>
                    <a:ext uri="{FF2B5EF4-FFF2-40B4-BE49-F238E27FC236}">
                      <a16:creationId xmlns:a16="http://schemas.microsoft.com/office/drawing/2014/main" id="{6147D8D7-0B60-4340-EFFA-40524634FDD1}"/>
                    </a:ext>
                  </a:extLst>
                </p:cNvPr>
                <p:cNvPicPr/>
                <p:nvPr/>
              </p:nvPicPr>
              <p:blipFill>
                <a:blip r:embed="rId482"/>
                <a:stretch>
                  <a:fillRect/>
                </a:stretch>
              </p:blipFill>
              <p:spPr>
                <a:xfrm>
                  <a:off x="484664" y="4805562"/>
                  <a:ext cx="961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84" name="Ink 383">
                  <a:extLst>
                    <a:ext uri="{FF2B5EF4-FFF2-40B4-BE49-F238E27FC236}">
                      <a16:creationId xmlns:a16="http://schemas.microsoft.com/office/drawing/2014/main" id="{9ECAFD17-D6F8-13DB-95BB-103BED1BEEEC}"/>
                    </a:ext>
                  </a:extLst>
                </p14:cNvPr>
                <p14:cNvContentPartPr/>
                <p14:nvPr/>
              </p14:nvContentPartPr>
              <p14:xfrm>
                <a:off x="438224" y="5192562"/>
                <a:ext cx="138960" cy="88560"/>
              </p14:xfrm>
            </p:contentPart>
          </mc:Choice>
          <mc:Fallback xmlns="">
            <p:pic>
              <p:nvPicPr>
                <p:cNvPr id="384" name="Ink 383">
                  <a:extLst>
                    <a:ext uri="{FF2B5EF4-FFF2-40B4-BE49-F238E27FC236}">
                      <a16:creationId xmlns:a16="http://schemas.microsoft.com/office/drawing/2014/main" id="{9ECAFD17-D6F8-13DB-95BB-103BED1BEEEC}"/>
                    </a:ext>
                  </a:extLst>
                </p:cNvPr>
                <p:cNvPicPr/>
                <p:nvPr/>
              </p:nvPicPr>
              <p:blipFill>
                <a:blip r:embed="rId484"/>
                <a:stretch>
                  <a:fillRect/>
                </a:stretch>
              </p:blipFill>
              <p:spPr>
                <a:xfrm>
                  <a:off x="429584" y="5183562"/>
                  <a:ext cx="1566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86" name="Ink 385">
                  <a:extLst>
                    <a:ext uri="{FF2B5EF4-FFF2-40B4-BE49-F238E27FC236}">
                      <a16:creationId xmlns:a16="http://schemas.microsoft.com/office/drawing/2014/main" id="{A1D02D59-BA01-96C0-7C53-E0DC618C8547}"/>
                    </a:ext>
                  </a:extLst>
                </p14:cNvPr>
                <p14:cNvContentPartPr/>
                <p14:nvPr/>
              </p14:nvContentPartPr>
              <p14:xfrm>
                <a:off x="1035104" y="5631042"/>
                <a:ext cx="1760040" cy="633960"/>
              </p14:xfrm>
            </p:contentPart>
          </mc:Choice>
          <mc:Fallback xmlns="">
            <p:pic>
              <p:nvPicPr>
                <p:cNvPr id="386" name="Ink 385">
                  <a:extLst>
                    <a:ext uri="{FF2B5EF4-FFF2-40B4-BE49-F238E27FC236}">
                      <a16:creationId xmlns:a16="http://schemas.microsoft.com/office/drawing/2014/main" id="{A1D02D59-BA01-96C0-7C53-E0DC618C8547}"/>
                    </a:ext>
                  </a:extLst>
                </p:cNvPr>
                <p:cNvPicPr/>
                <p:nvPr/>
              </p:nvPicPr>
              <p:blipFill>
                <a:blip r:embed="rId486"/>
                <a:stretch>
                  <a:fillRect/>
                </a:stretch>
              </p:blipFill>
              <p:spPr>
                <a:xfrm>
                  <a:off x="1026464" y="5622042"/>
                  <a:ext cx="1777680" cy="6516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87" name="Ink 386">
                  <a:extLst>
                    <a:ext uri="{FF2B5EF4-FFF2-40B4-BE49-F238E27FC236}">
                      <a16:creationId xmlns:a16="http://schemas.microsoft.com/office/drawing/2014/main" id="{C2CCFD2F-209D-6599-CF50-1E5305085AFC}"/>
                    </a:ext>
                  </a:extLst>
                </p14:cNvPr>
                <p14:cNvContentPartPr/>
                <p14:nvPr/>
              </p14:nvContentPartPr>
              <p14:xfrm>
                <a:off x="1417064" y="5386242"/>
                <a:ext cx="229320" cy="262800"/>
              </p14:xfrm>
            </p:contentPart>
          </mc:Choice>
          <mc:Fallback xmlns="">
            <p:pic>
              <p:nvPicPr>
                <p:cNvPr id="387" name="Ink 386">
                  <a:extLst>
                    <a:ext uri="{FF2B5EF4-FFF2-40B4-BE49-F238E27FC236}">
                      <a16:creationId xmlns:a16="http://schemas.microsoft.com/office/drawing/2014/main" id="{C2CCFD2F-209D-6599-CF50-1E5305085AFC}"/>
                    </a:ext>
                  </a:extLst>
                </p:cNvPr>
                <p:cNvPicPr/>
                <p:nvPr/>
              </p:nvPicPr>
              <p:blipFill>
                <a:blip r:embed="rId488"/>
                <a:stretch>
                  <a:fillRect/>
                </a:stretch>
              </p:blipFill>
              <p:spPr>
                <a:xfrm>
                  <a:off x="1408424" y="5377602"/>
                  <a:ext cx="2469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88" name="Ink 387">
                  <a:extLst>
                    <a:ext uri="{FF2B5EF4-FFF2-40B4-BE49-F238E27FC236}">
                      <a16:creationId xmlns:a16="http://schemas.microsoft.com/office/drawing/2014/main" id="{CE362EF9-2552-5EB1-BFC4-AB9A0F0ED5F7}"/>
                    </a:ext>
                  </a:extLst>
                </p14:cNvPr>
                <p14:cNvContentPartPr/>
                <p14:nvPr/>
              </p14:nvContentPartPr>
              <p14:xfrm>
                <a:off x="1625504" y="5479122"/>
                <a:ext cx="316080" cy="92880"/>
              </p14:xfrm>
            </p:contentPart>
          </mc:Choice>
          <mc:Fallback xmlns="">
            <p:pic>
              <p:nvPicPr>
                <p:cNvPr id="388" name="Ink 387">
                  <a:extLst>
                    <a:ext uri="{FF2B5EF4-FFF2-40B4-BE49-F238E27FC236}">
                      <a16:creationId xmlns:a16="http://schemas.microsoft.com/office/drawing/2014/main" id="{CE362EF9-2552-5EB1-BFC4-AB9A0F0ED5F7}"/>
                    </a:ext>
                  </a:extLst>
                </p:cNvPr>
                <p:cNvPicPr/>
                <p:nvPr/>
              </p:nvPicPr>
              <p:blipFill>
                <a:blip r:embed="rId490"/>
                <a:stretch>
                  <a:fillRect/>
                </a:stretch>
              </p:blipFill>
              <p:spPr>
                <a:xfrm>
                  <a:off x="1616864" y="5470482"/>
                  <a:ext cx="3337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89" name="Ink 388">
                  <a:extLst>
                    <a:ext uri="{FF2B5EF4-FFF2-40B4-BE49-F238E27FC236}">
                      <a16:creationId xmlns:a16="http://schemas.microsoft.com/office/drawing/2014/main" id="{9CE9B743-FAF0-87E1-ECAC-C08C917710A6}"/>
                    </a:ext>
                  </a:extLst>
                </p14:cNvPr>
                <p14:cNvContentPartPr/>
                <p14:nvPr/>
              </p14:nvContentPartPr>
              <p14:xfrm>
                <a:off x="2003864" y="5393082"/>
                <a:ext cx="169560" cy="176760"/>
              </p14:xfrm>
            </p:contentPart>
          </mc:Choice>
          <mc:Fallback xmlns="">
            <p:pic>
              <p:nvPicPr>
                <p:cNvPr id="389" name="Ink 388">
                  <a:extLst>
                    <a:ext uri="{FF2B5EF4-FFF2-40B4-BE49-F238E27FC236}">
                      <a16:creationId xmlns:a16="http://schemas.microsoft.com/office/drawing/2014/main" id="{9CE9B743-FAF0-87E1-ECAC-C08C917710A6}"/>
                    </a:ext>
                  </a:extLst>
                </p:cNvPr>
                <p:cNvPicPr/>
                <p:nvPr/>
              </p:nvPicPr>
              <p:blipFill>
                <a:blip r:embed="rId492"/>
                <a:stretch>
                  <a:fillRect/>
                </a:stretch>
              </p:blipFill>
              <p:spPr>
                <a:xfrm>
                  <a:off x="1995224" y="5384082"/>
                  <a:ext cx="1872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90" name="Ink 389">
                  <a:extLst>
                    <a:ext uri="{FF2B5EF4-FFF2-40B4-BE49-F238E27FC236}">
                      <a16:creationId xmlns:a16="http://schemas.microsoft.com/office/drawing/2014/main" id="{80387252-08A9-F76D-3354-2BC43C35C3C2}"/>
                    </a:ext>
                  </a:extLst>
                </p14:cNvPr>
                <p14:cNvContentPartPr/>
                <p14:nvPr/>
              </p14:nvContentPartPr>
              <p14:xfrm>
                <a:off x="2199704" y="5498562"/>
                <a:ext cx="18720" cy="43920"/>
              </p14:xfrm>
            </p:contentPart>
          </mc:Choice>
          <mc:Fallback xmlns="">
            <p:pic>
              <p:nvPicPr>
                <p:cNvPr id="390" name="Ink 389">
                  <a:extLst>
                    <a:ext uri="{FF2B5EF4-FFF2-40B4-BE49-F238E27FC236}">
                      <a16:creationId xmlns:a16="http://schemas.microsoft.com/office/drawing/2014/main" id="{80387252-08A9-F76D-3354-2BC43C35C3C2}"/>
                    </a:ext>
                  </a:extLst>
                </p:cNvPr>
                <p:cNvPicPr/>
                <p:nvPr/>
              </p:nvPicPr>
              <p:blipFill>
                <a:blip r:embed="rId494"/>
                <a:stretch>
                  <a:fillRect/>
                </a:stretch>
              </p:blipFill>
              <p:spPr>
                <a:xfrm>
                  <a:off x="2191064" y="5489922"/>
                  <a:ext cx="363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91" name="Ink 390">
                  <a:extLst>
                    <a:ext uri="{FF2B5EF4-FFF2-40B4-BE49-F238E27FC236}">
                      <a16:creationId xmlns:a16="http://schemas.microsoft.com/office/drawing/2014/main" id="{8CCA0B02-7FAE-4EB0-FE09-7103A249C408}"/>
                    </a:ext>
                  </a:extLst>
                </p14:cNvPr>
                <p14:cNvContentPartPr/>
                <p14:nvPr/>
              </p14:nvContentPartPr>
              <p14:xfrm>
                <a:off x="2235344" y="5323602"/>
                <a:ext cx="18000" cy="43560"/>
              </p14:xfrm>
            </p:contentPart>
          </mc:Choice>
          <mc:Fallback xmlns="">
            <p:pic>
              <p:nvPicPr>
                <p:cNvPr id="391" name="Ink 390">
                  <a:extLst>
                    <a:ext uri="{FF2B5EF4-FFF2-40B4-BE49-F238E27FC236}">
                      <a16:creationId xmlns:a16="http://schemas.microsoft.com/office/drawing/2014/main" id="{8CCA0B02-7FAE-4EB0-FE09-7103A249C408}"/>
                    </a:ext>
                  </a:extLst>
                </p:cNvPr>
                <p:cNvPicPr/>
                <p:nvPr/>
              </p:nvPicPr>
              <p:blipFill>
                <a:blip r:embed="rId496"/>
                <a:stretch>
                  <a:fillRect/>
                </a:stretch>
              </p:blipFill>
              <p:spPr>
                <a:xfrm>
                  <a:off x="2226344" y="5314602"/>
                  <a:ext cx="356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92" name="Ink 391">
                  <a:extLst>
                    <a:ext uri="{FF2B5EF4-FFF2-40B4-BE49-F238E27FC236}">
                      <a16:creationId xmlns:a16="http://schemas.microsoft.com/office/drawing/2014/main" id="{5BFE3EFF-2DFC-86EB-9126-890092F0D7D1}"/>
                    </a:ext>
                  </a:extLst>
                </p14:cNvPr>
                <p14:cNvContentPartPr/>
                <p14:nvPr/>
              </p14:nvContentPartPr>
              <p14:xfrm>
                <a:off x="2292584" y="5432682"/>
                <a:ext cx="313920" cy="173880"/>
              </p14:xfrm>
            </p:contentPart>
          </mc:Choice>
          <mc:Fallback xmlns="">
            <p:pic>
              <p:nvPicPr>
                <p:cNvPr id="392" name="Ink 391">
                  <a:extLst>
                    <a:ext uri="{FF2B5EF4-FFF2-40B4-BE49-F238E27FC236}">
                      <a16:creationId xmlns:a16="http://schemas.microsoft.com/office/drawing/2014/main" id="{5BFE3EFF-2DFC-86EB-9126-890092F0D7D1}"/>
                    </a:ext>
                  </a:extLst>
                </p:cNvPr>
                <p:cNvPicPr/>
                <p:nvPr/>
              </p:nvPicPr>
              <p:blipFill>
                <a:blip r:embed="rId498"/>
                <a:stretch>
                  <a:fillRect/>
                </a:stretch>
              </p:blipFill>
              <p:spPr>
                <a:xfrm>
                  <a:off x="2283944" y="5424042"/>
                  <a:ext cx="3315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394" name="Ink 393">
                  <a:extLst>
                    <a:ext uri="{FF2B5EF4-FFF2-40B4-BE49-F238E27FC236}">
                      <a16:creationId xmlns:a16="http://schemas.microsoft.com/office/drawing/2014/main" id="{9B38A344-40C7-D042-702F-0DE940659802}"/>
                    </a:ext>
                  </a:extLst>
                </p14:cNvPr>
                <p14:cNvContentPartPr/>
                <p14:nvPr/>
              </p14:nvContentPartPr>
              <p14:xfrm>
                <a:off x="1139864" y="5713842"/>
                <a:ext cx="1563480" cy="168120"/>
              </p14:xfrm>
            </p:contentPart>
          </mc:Choice>
          <mc:Fallback xmlns="">
            <p:pic>
              <p:nvPicPr>
                <p:cNvPr id="394" name="Ink 393">
                  <a:extLst>
                    <a:ext uri="{FF2B5EF4-FFF2-40B4-BE49-F238E27FC236}">
                      <a16:creationId xmlns:a16="http://schemas.microsoft.com/office/drawing/2014/main" id="{9B38A344-40C7-D042-702F-0DE940659802}"/>
                    </a:ext>
                  </a:extLst>
                </p:cNvPr>
                <p:cNvPicPr/>
                <p:nvPr/>
              </p:nvPicPr>
              <p:blipFill>
                <a:blip r:embed="rId500"/>
                <a:stretch>
                  <a:fillRect/>
                </a:stretch>
              </p:blipFill>
              <p:spPr>
                <a:xfrm>
                  <a:off x="1131224" y="5704842"/>
                  <a:ext cx="15811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95" name="Ink 394">
                  <a:extLst>
                    <a:ext uri="{FF2B5EF4-FFF2-40B4-BE49-F238E27FC236}">
                      <a16:creationId xmlns:a16="http://schemas.microsoft.com/office/drawing/2014/main" id="{3243F642-F325-B65F-F182-A0286FD541EB}"/>
                    </a:ext>
                  </a:extLst>
                </p14:cNvPr>
                <p14:cNvContentPartPr/>
                <p14:nvPr/>
              </p14:nvContentPartPr>
              <p14:xfrm>
                <a:off x="1053464" y="5915802"/>
                <a:ext cx="1702800" cy="140760"/>
              </p14:xfrm>
            </p:contentPart>
          </mc:Choice>
          <mc:Fallback xmlns="">
            <p:pic>
              <p:nvPicPr>
                <p:cNvPr id="395" name="Ink 394">
                  <a:extLst>
                    <a:ext uri="{FF2B5EF4-FFF2-40B4-BE49-F238E27FC236}">
                      <a16:creationId xmlns:a16="http://schemas.microsoft.com/office/drawing/2014/main" id="{3243F642-F325-B65F-F182-A0286FD541EB}"/>
                    </a:ext>
                  </a:extLst>
                </p:cNvPr>
                <p:cNvPicPr/>
                <p:nvPr/>
              </p:nvPicPr>
              <p:blipFill>
                <a:blip r:embed="rId502"/>
                <a:stretch>
                  <a:fillRect/>
                </a:stretch>
              </p:blipFill>
              <p:spPr>
                <a:xfrm>
                  <a:off x="1044464" y="5906802"/>
                  <a:ext cx="17204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96" name="Ink 395">
                  <a:extLst>
                    <a:ext uri="{FF2B5EF4-FFF2-40B4-BE49-F238E27FC236}">
                      <a16:creationId xmlns:a16="http://schemas.microsoft.com/office/drawing/2014/main" id="{959821FD-5A87-F0D1-A12A-F44022A51856}"/>
                    </a:ext>
                  </a:extLst>
                </p14:cNvPr>
                <p14:cNvContentPartPr/>
                <p14:nvPr/>
              </p14:nvContentPartPr>
              <p14:xfrm>
                <a:off x="1537304" y="5704842"/>
                <a:ext cx="19440" cy="547920"/>
              </p14:xfrm>
            </p:contentPart>
          </mc:Choice>
          <mc:Fallback xmlns="">
            <p:pic>
              <p:nvPicPr>
                <p:cNvPr id="396" name="Ink 395">
                  <a:extLst>
                    <a:ext uri="{FF2B5EF4-FFF2-40B4-BE49-F238E27FC236}">
                      <a16:creationId xmlns:a16="http://schemas.microsoft.com/office/drawing/2014/main" id="{959821FD-5A87-F0D1-A12A-F44022A51856}"/>
                    </a:ext>
                  </a:extLst>
                </p:cNvPr>
                <p:cNvPicPr/>
                <p:nvPr/>
              </p:nvPicPr>
              <p:blipFill>
                <a:blip r:embed="rId504"/>
                <a:stretch>
                  <a:fillRect/>
                </a:stretch>
              </p:blipFill>
              <p:spPr>
                <a:xfrm>
                  <a:off x="1528304" y="5696202"/>
                  <a:ext cx="37080" cy="56556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97" name="Ink 396">
                  <a:extLst>
                    <a:ext uri="{FF2B5EF4-FFF2-40B4-BE49-F238E27FC236}">
                      <a16:creationId xmlns:a16="http://schemas.microsoft.com/office/drawing/2014/main" id="{120C3C4D-1507-9CDA-CA5F-F736B4EBBB41}"/>
                    </a:ext>
                  </a:extLst>
                </p14:cNvPr>
                <p14:cNvContentPartPr/>
                <p14:nvPr/>
              </p14:nvContentPartPr>
              <p14:xfrm>
                <a:off x="1298624" y="5764602"/>
                <a:ext cx="25560" cy="72720"/>
              </p14:xfrm>
            </p:contentPart>
          </mc:Choice>
          <mc:Fallback xmlns="">
            <p:pic>
              <p:nvPicPr>
                <p:cNvPr id="397" name="Ink 396">
                  <a:extLst>
                    <a:ext uri="{FF2B5EF4-FFF2-40B4-BE49-F238E27FC236}">
                      <a16:creationId xmlns:a16="http://schemas.microsoft.com/office/drawing/2014/main" id="{120C3C4D-1507-9CDA-CA5F-F736B4EBBB41}"/>
                    </a:ext>
                  </a:extLst>
                </p:cNvPr>
                <p:cNvPicPr/>
                <p:nvPr/>
              </p:nvPicPr>
              <p:blipFill>
                <a:blip r:embed="rId506"/>
                <a:stretch>
                  <a:fillRect/>
                </a:stretch>
              </p:blipFill>
              <p:spPr>
                <a:xfrm>
                  <a:off x="1289984" y="5755962"/>
                  <a:ext cx="432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98" name="Ink 397">
                  <a:extLst>
                    <a:ext uri="{FF2B5EF4-FFF2-40B4-BE49-F238E27FC236}">
                      <a16:creationId xmlns:a16="http://schemas.microsoft.com/office/drawing/2014/main" id="{F93B228C-6D70-9CEF-8242-CE3EC49B9FAA}"/>
                    </a:ext>
                  </a:extLst>
                </p14:cNvPr>
                <p14:cNvContentPartPr/>
                <p14:nvPr/>
              </p14:nvContentPartPr>
              <p14:xfrm>
                <a:off x="1311944" y="5949642"/>
                <a:ext cx="131040" cy="87480"/>
              </p14:xfrm>
            </p:contentPart>
          </mc:Choice>
          <mc:Fallback xmlns="">
            <p:pic>
              <p:nvPicPr>
                <p:cNvPr id="398" name="Ink 397">
                  <a:extLst>
                    <a:ext uri="{FF2B5EF4-FFF2-40B4-BE49-F238E27FC236}">
                      <a16:creationId xmlns:a16="http://schemas.microsoft.com/office/drawing/2014/main" id="{F93B228C-6D70-9CEF-8242-CE3EC49B9FAA}"/>
                    </a:ext>
                  </a:extLst>
                </p:cNvPr>
                <p:cNvPicPr/>
                <p:nvPr/>
              </p:nvPicPr>
              <p:blipFill>
                <a:blip r:embed="rId508"/>
                <a:stretch>
                  <a:fillRect/>
                </a:stretch>
              </p:blipFill>
              <p:spPr>
                <a:xfrm>
                  <a:off x="1302944" y="5940642"/>
                  <a:ext cx="1486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99" name="Ink 398">
                  <a:extLst>
                    <a:ext uri="{FF2B5EF4-FFF2-40B4-BE49-F238E27FC236}">
                      <a16:creationId xmlns:a16="http://schemas.microsoft.com/office/drawing/2014/main" id="{1B9CCD2B-402F-F68B-EF7A-7A9B4164F4E3}"/>
                    </a:ext>
                  </a:extLst>
                </p14:cNvPr>
                <p14:cNvContentPartPr/>
                <p14:nvPr/>
              </p14:nvContentPartPr>
              <p14:xfrm>
                <a:off x="1258664" y="6103002"/>
                <a:ext cx="127080" cy="137160"/>
              </p14:xfrm>
            </p:contentPart>
          </mc:Choice>
          <mc:Fallback xmlns="">
            <p:pic>
              <p:nvPicPr>
                <p:cNvPr id="399" name="Ink 398">
                  <a:extLst>
                    <a:ext uri="{FF2B5EF4-FFF2-40B4-BE49-F238E27FC236}">
                      <a16:creationId xmlns:a16="http://schemas.microsoft.com/office/drawing/2014/main" id="{1B9CCD2B-402F-F68B-EF7A-7A9B4164F4E3}"/>
                    </a:ext>
                  </a:extLst>
                </p:cNvPr>
                <p:cNvPicPr/>
                <p:nvPr/>
              </p:nvPicPr>
              <p:blipFill>
                <a:blip r:embed="rId510"/>
                <a:stretch>
                  <a:fillRect/>
                </a:stretch>
              </p:blipFill>
              <p:spPr>
                <a:xfrm>
                  <a:off x="1250024" y="6094002"/>
                  <a:ext cx="1447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01" name="Ink 400">
                  <a:extLst>
                    <a:ext uri="{FF2B5EF4-FFF2-40B4-BE49-F238E27FC236}">
                      <a16:creationId xmlns:a16="http://schemas.microsoft.com/office/drawing/2014/main" id="{B3BF7C63-EEB9-C637-0774-6279876B12AC}"/>
                    </a:ext>
                  </a:extLst>
                </p14:cNvPr>
                <p14:cNvContentPartPr/>
                <p14:nvPr/>
              </p14:nvContentPartPr>
              <p14:xfrm>
                <a:off x="118184" y="5447802"/>
                <a:ext cx="887760" cy="722520"/>
              </p14:xfrm>
            </p:contentPart>
          </mc:Choice>
          <mc:Fallback xmlns="">
            <p:pic>
              <p:nvPicPr>
                <p:cNvPr id="401" name="Ink 400">
                  <a:extLst>
                    <a:ext uri="{FF2B5EF4-FFF2-40B4-BE49-F238E27FC236}">
                      <a16:creationId xmlns:a16="http://schemas.microsoft.com/office/drawing/2014/main" id="{B3BF7C63-EEB9-C637-0774-6279876B12AC}"/>
                    </a:ext>
                  </a:extLst>
                </p:cNvPr>
                <p:cNvPicPr/>
                <p:nvPr/>
              </p:nvPicPr>
              <p:blipFill>
                <a:blip r:embed="rId512"/>
                <a:stretch>
                  <a:fillRect/>
                </a:stretch>
              </p:blipFill>
              <p:spPr>
                <a:xfrm>
                  <a:off x="109184" y="5439162"/>
                  <a:ext cx="905400" cy="74016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02" name="Ink 401">
                  <a:extLst>
                    <a:ext uri="{FF2B5EF4-FFF2-40B4-BE49-F238E27FC236}">
                      <a16:creationId xmlns:a16="http://schemas.microsoft.com/office/drawing/2014/main" id="{458E7313-5DCA-D2A7-F00E-968270547606}"/>
                    </a:ext>
                  </a:extLst>
                </p14:cNvPr>
                <p14:cNvContentPartPr/>
                <p14:nvPr/>
              </p14:nvContentPartPr>
              <p14:xfrm>
                <a:off x="394304" y="5389122"/>
                <a:ext cx="177840" cy="164520"/>
              </p14:xfrm>
            </p:contentPart>
          </mc:Choice>
          <mc:Fallback xmlns="">
            <p:pic>
              <p:nvPicPr>
                <p:cNvPr id="402" name="Ink 401">
                  <a:extLst>
                    <a:ext uri="{FF2B5EF4-FFF2-40B4-BE49-F238E27FC236}">
                      <a16:creationId xmlns:a16="http://schemas.microsoft.com/office/drawing/2014/main" id="{458E7313-5DCA-D2A7-F00E-968270547606}"/>
                    </a:ext>
                  </a:extLst>
                </p:cNvPr>
                <p:cNvPicPr/>
                <p:nvPr/>
              </p:nvPicPr>
              <p:blipFill>
                <a:blip r:embed="rId514"/>
                <a:stretch>
                  <a:fillRect/>
                </a:stretch>
              </p:blipFill>
              <p:spPr>
                <a:xfrm>
                  <a:off x="385664" y="5380482"/>
                  <a:ext cx="1954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04" name="Ink 403">
                  <a:extLst>
                    <a:ext uri="{FF2B5EF4-FFF2-40B4-BE49-F238E27FC236}">
                      <a16:creationId xmlns:a16="http://schemas.microsoft.com/office/drawing/2014/main" id="{F73726E3-8B8E-9A07-18FB-4C0CB7B7F7B6}"/>
                    </a:ext>
                  </a:extLst>
                </p14:cNvPr>
                <p14:cNvContentPartPr/>
                <p14:nvPr/>
              </p14:nvContentPartPr>
              <p14:xfrm>
                <a:off x="419504" y="5845962"/>
                <a:ext cx="96480" cy="176400"/>
              </p14:xfrm>
            </p:contentPart>
          </mc:Choice>
          <mc:Fallback xmlns="">
            <p:pic>
              <p:nvPicPr>
                <p:cNvPr id="404" name="Ink 403">
                  <a:extLst>
                    <a:ext uri="{FF2B5EF4-FFF2-40B4-BE49-F238E27FC236}">
                      <a16:creationId xmlns:a16="http://schemas.microsoft.com/office/drawing/2014/main" id="{F73726E3-8B8E-9A07-18FB-4C0CB7B7F7B6}"/>
                    </a:ext>
                  </a:extLst>
                </p:cNvPr>
                <p:cNvPicPr/>
                <p:nvPr/>
              </p:nvPicPr>
              <p:blipFill>
                <a:blip r:embed="rId516"/>
                <a:stretch>
                  <a:fillRect/>
                </a:stretch>
              </p:blipFill>
              <p:spPr>
                <a:xfrm>
                  <a:off x="410504" y="5836962"/>
                  <a:ext cx="1141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05" name="Ink 404">
                  <a:extLst>
                    <a:ext uri="{FF2B5EF4-FFF2-40B4-BE49-F238E27FC236}">
                      <a16:creationId xmlns:a16="http://schemas.microsoft.com/office/drawing/2014/main" id="{A4D362F5-8EB2-E047-1936-6651B5175B2E}"/>
                    </a:ext>
                  </a:extLst>
                </p14:cNvPr>
                <p14:cNvContentPartPr/>
                <p14:nvPr/>
              </p14:nvContentPartPr>
              <p14:xfrm>
                <a:off x="503384" y="6062682"/>
                <a:ext cx="12240" cy="6480"/>
              </p14:xfrm>
            </p:contentPart>
          </mc:Choice>
          <mc:Fallback xmlns="">
            <p:pic>
              <p:nvPicPr>
                <p:cNvPr id="405" name="Ink 404">
                  <a:extLst>
                    <a:ext uri="{FF2B5EF4-FFF2-40B4-BE49-F238E27FC236}">
                      <a16:creationId xmlns:a16="http://schemas.microsoft.com/office/drawing/2014/main" id="{A4D362F5-8EB2-E047-1936-6651B5175B2E}"/>
                    </a:ext>
                  </a:extLst>
                </p:cNvPr>
                <p:cNvPicPr/>
                <p:nvPr/>
              </p:nvPicPr>
              <p:blipFill>
                <a:blip r:embed="rId518"/>
                <a:stretch>
                  <a:fillRect/>
                </a:stretch>
              </p:blipFill>
              <p:spPr>
                <a:xfrm>
                  <a:off x="494384" y="6053682"/>
                  <a:ext cx="298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38" name="Ink 437">
                  <a:extLst>
                    <a:ext uri="{FF2B5EF4-FFF2-40B4-BE49-F238E27FC236}">
                      <a16:creationId xmlns:a16="http://schemas.microsoft.com/office/drawing/2014/main" id="{CF6FDDA1-7ED3-64A3-2A8F-3D4D2C0831A9}"/>
                    </a:ext>
                  </a:extLst>
                </p14:cNvPr>
                <p14:cNvContentPartPr/>
                <p14:nvPr/>
              </p14:nvContentPartPr>
              <p14:xfrm>
                <a:off x="166424" y="4368522"/>
                <a:ext cx="4200840" cy="2980080"/>
              </p14:xfrm>
            </p:contentPart>
          </mc:Choice>
          <mc:Fallback xmlns="">
            <p:pic>
              <p:nvPicPr>
                <p:cNvPr id="438" name="Ink 437">
                  <a:extLst>
                    <a:ext uri="{FF2B5EF4-FFF2-40B4-BE49-F238E27FC236}">
                      <a16:creationId xmlns:a16="http://schemas.microsoft.com/office/drawing/2014/main" id="{CF6FDDA1-7ED3-64A3-2A8F-3D4D2C0831A9}"/>
                    </a:ext>
                  </a:extLst>
                </p:cNvPr>
                <p:cNvPicPr/>
                <p:nvPr/>
              </p:nvPicPr>
              <p:blipFill>
                <a:blip r:embed="rId520"/>
                <a:stretch>
                  <a:fillRect/>
                </a:stretch>
              </p:blipFill>
              <p:spPr>
                <a:xfrm>
                  <a:off x="157784" y="4359882"/>
                  <a:ext cx="4218480" cy="299772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40" name="Ink 439">
                  <a:extLst>
                    <a:ext uri="{FF2B5EF4-FFF2-40B4-BE49-F238E27FC236}">
                      <a16:creationId xmlns:a16="http://schemas.microsoft.com/office/drawing/2014/main" id="{95F9A95E-20FB-E340-2E09-143832B898A8}"/>
                    </a:ext>
                  </a:extLst>
                </p14:cNvPr>
                <p14:cNvContentPartPr/>
                <p14:nvPr/>
              </p14:nvContentPartPr>
              <p14:xfrm>
                <a:off x="3120584" y="6061242"/>
                <a:ext cx="208440" cy="234720"/>
              </p14:xfrm>
            </p:contentPart>
          </mc:Choice>
          <mc:Fallback xmlns="">
            <p:pic>
              <p:nvPicPr>
                <p:cNvPr id="440" name="Ink 439">
                  <a:extLst>
                    <a:ext uri="{FF2B5EF4-FFF2-40B4-BE49-F238E27FC236}">
                      <a16:creationId xmlns:a16="http://schemas.microsoft.com/office/drawing/2014/main" id="{95F9A95E-20FB-E340-2E09-143832B898A8}"/>
                    </a:ext>
                  </a:extLst>
                </p:cNvPr>
                <p:cNvPicPr/>
                <p:nvPr/>
              </p:nvPicPr>
              <p:blipFill>
                <a:blip r:embed="rId522"/>
                <a:stretch>
                  <a:fillRect/>
                </a:stretch>
              </p:blipFill>
              <p:spPr>
                <a:xfrm>
                  <a:off x="3111584" y="6052242"/>
                  <a:ext cx="2260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41" name="Ink 440">
                  <a:extLst>
                    <a:ext uri="{FF2B5EF4-FFF2-40B4-BE49-F238E27FC236}">
                      <a16:creationId xmlns:a16="http://schemas.microsoft.com/office/drawing/2014/main" id="{970F48C6-9A37-1941-6953-361C9E41680F}"/>
                    </a:ext>
                  </a:extLst>
                </p14:cNvPr>
                <p14:cNvContentPartPr/>
                <p14:nvPr/>
              </p14:nvContentPartPr>
              <p14:xfrm>
                <a:off x="3450344" y="6055122"/>
                <a:ext cx="133560" cy="228600"/>
              </p14:xfrm>
            </p:contentPart>
          </mc:Choice>
          <mc:Fallback xmlns="">
            <p:pic>
              <p:nvPicPr>
                <p:cNvPr id="441" name="Ink 440">
                  <a:extLst>
                    <a:ext uri="{FF2B5EF4-FFF2-40B4-BE49-F238E27FC236}">
                      <a16:creationId xmlns:a16="http://schemas.microsoft.com/office/drawing/2014/main" id="{970F48C6-9A37-1941-6953-361C9E41680F}"/>
                    </a:ext>
                  </a:extLst>
                </p:cNvPr>
                <p:cNvPicPr/>
                <p:nvPr/>
              </p:nvPicPr>
              <p:blipFill>
                <a:blip r:embed="rId524"/>
                <a:stretch>
                  <a:fillRect/>
                </a:stretch>
              </p:blipFill>
              <p:spPr>
                <a:xfrm>
                  <a:off x="3441704" y="6046482"/>
                  <a:ext cx="1512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42" name="Ink 441">
                  <a:extLst>
                    <a:ext uri="{FF2B5EF4-FFF2-40B4-BE49-F238E27FC236}">
                      <a16:creationId xmlns:a16="http://schemas.microsoft.com/office/drawing/2014/main" id="{5754D5F6-0F3D-807E-D339-849E4FFA95CE}"/>
                    </a:ext>
                  </a:extLst>
                </p14:cNvPr>
                <p14:cNvContentPartPr/>
                <p14:nvPr/>
              </p14:nvContentPartPr>
              <p14:xfrm>
                <a:off x="2746544" y="6352482"/>
                <a:ext cx="1776240" cy="592920"/>
              </p14:xfrm>
            </p:contentPart>
          </mc:Choice>
          <mc:Fallback xmlns="">
            <p:pic>
              <p:nvPicPr>
                <p:cNvPr id="442" name="Ink 441">
                  <a:extLst>
                    <a:ext uri="{FF2B5EF4-FFF2-40B4-BE49-F238E27FC236}">
                      <a16:creationId xmlns:a16="http://schemas.microsoft.com/office/drawing/2014/main" id="{5754D5F6-0F3D-807E-D339-849E4FFA95CE}"/>
                    </a:ext>
                  </a:extLst>
                </p:cNvPr>
                <p:cNvPicPr/>
                <p:nvPr/>
              </p:nvPicPr>
              <p:blipFill>
                <a:blip r:embed="rId526"/>
                <a:stretch>
                  <a:fillRect/>
                </a:stretch>
              </p:blipFill>
              <p:spPr>
                <a:xfrm>
                  <a:off x="2737544" y="6343482"/>
                  <a:ext cx="179388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43" name="Ink 442">
                  <a:extLst>
                    <a:ext uri="{FF2B5EF4-FFF2-40B4-BE49-F238E27FC236}">
                      <a16:creationId xmlns:a16="http://schemas.microsoft.com/office/drawing/2014/main" id="{20984C0C-2245-8E9B-C002-D5CFCF4F5954}"/>
                    </a:ext>
                  </a:extLst>
                </p14:cNvPr>
                <p14:cNvContentPartPr/>
                <p14:nvPr/>
              </p14:nvContentPartPr>
              <p14:xfrm>
                <a:off x="2674544" y="6481002"/>
                <a:ext cx="1736280" cy="138600"/>
              </p14:xfrm>
            </p:contentPart>
          </mc:Choice>
          <mc:Fallback xmlns="">
            <p:pic>
              <p:nvPicPr>
                <p:cNvPr id="443" name="Ink 442">
                  <a:extLst>
                    <a:ext uri="{FF2B5EF4-FFF2-40B4-BE49-F238E27FC236}">
                      <a16:creationId xmlns:a16="http://schemas.microsoft.com/office/drawing/2014/main" id="{20984C0C-2245-8E9B-C002-D5CFCF4F5954}"/>
                    </a:ext>
                  </a:extLst>
                </p:cNvPr>
                <p:cNvPicPr/>
                <p:nvPr/>
              </p:nvPicPr>
              <p:blipFill>
                <a:blip r:embed="rId528"/>
                <a:stretch>
                  <a:fillRect/>
                </a:stretch>
              </p:blipFill>
              <p:spPr>
                <a:xfrm>
                  <a:off x="2665904" y="6472362"/>
                  <a:ext cx="17539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444" name="Ink 443">
                  <a:extLst>
                    <a:ext uri="{FF2B5EF4-FFF2-40B4-BE49-F238E27FC236}">
                      <a16:creationId xmlns:a16="http://schemas.microsoft.com/office/drawing/2014/main" id="{F554BC10-5BAC-2462-55BE-BCE324128D86}"/>
                    </a:ext>
                  </a:extLst>
                </p14:cNvPr>
                <p14:cNvContentPartPr/>
                <p14:nvPr/>
              </p14:nvContentPartPr>
              <p14:xfrm>
                <a:off x="2553224" y="6638322"/>
                <a:ext cx="1847520" cy="90720"/>
              </p14:xfrm>
            </p:contentPart>
          </mc:Choice>
          <mc:Fallback xmlns="">
            <p:pic>
              <p:nvPicPr>
                <p:cNvPr id="444" name="Ink 443">
                  <a:extLst>
                    <a:ext uri="{FF2B5EF4-FFF2-40B4-BE49-F238E27FC236}">
                      <a16:creationId xmlns:a16="http://schemas.microsoft.com/office/drawing/2014/main" id="{F554BC10-5BAC-2462-55BE-BCE324128D86}"/>
                    </a:ext>
                  </a:extLst>
                </p:cNvPr>
                <p:cNvPicPr/>
                <p:nvPr/>
              </p:nvPicPr>
              <p:blipFill>
                <a:blip r:embed="rId530"/>
                <a:stretch>
                  <a:fillRect/>
                </a:stretch>
              </p:blipFill>
              <p:spPr>
                <a:xfrm>
                  <a:off x="2544584" y="6629322"/>
                  <a:ext cx="18651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445" name="Ink 444">
                  <a:extLst>
                    <a:ext uri="{FF2B5EF4-FFF2-40B4-BE49-F238E27FC236}">
                      <a16:creationId xmlns:a16="http://schemas.microsoft.com/office/drawing/2014/main" id="{091216D2-0676-1BFC-3BEA-93F814E3D16D}"/>
                    </a:ext>
                  </a:extLst>
                </p14:cNvPr>
                <p14:cNvContentPartPr/>
                <p14:nvPr/>
              </p14:nvContentPartPr>
              <p14:xfrm>
                <a:off x="2692184" y="6832362"/>
                <a:ext cx="1951560" cy="46800"/>
              </p14:xfrm>
            </p:contentPart>
          </mc:Choice>
          <mc:Fallback xmlns="">
            <p:pic>
              <p:nvPicPr>
                <p:cNvPr id="445" name="Ink 444">
                  <a:extLst>
                    <a:ext uri="{FF2B5EF4-FFF2-40B4-BE49-F238E27FC236}">
                      <a16:creationId xmlns:a16="http://schemas.microsoft.com/office/drawing/2014/main" id="{091216D2-0676-1BFC-3BEA-93F814E3D16D}"/>
                    </a:ext>
                  </a:extLst>
                </p:cNvPr>
                <p:cNvPicPr/>
                <p:nvPr/>
              </p:nvPicPr>
              <p:blipFill>
                <a:blip r:embed="rId532"/>
                <a:stretch>
                  <a:fillRect/>
                </a:stretch>
              </p:blipFill>
              <p:spPr>
                <a:xfrm>
                  <a:off x="2683544" y="6823722"/>
                  <a:ext cx="19692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47" name="Ink 446">
                  <a:extLst>
                    <a:ext uri="{FF2B5EF4-FFF2-40B4-BE49-F238E27FC236}">
                      <a16:creationId xmlns:a16="http://schemas.microsoft.com/office/drawing/2014/main" id="{7D7539B6-090F-28F6-2658-F9969F56D83D}"/>
                    </a:ext>
                  </a:extLst>
                </p14:cNvPr>
                <p14:cNvContentPartPr/>
                <p14:nvPr/>
              </p14:nvContentPartPr>
              <p14:xfrm>
                <a:off x="1669424" y="4951362"/>
                <a:ext cx="57960" cy="135360"/>
              </p14:xfrm>
            </p:contentPart>
          </mc:Choice>
          <mc:Fallback xmlns="">
            <p:pic>
              <p:nvPicPr>
                <p:cNvPr id="447" name="Ink 446">
                  <a:extLst>
                    <a:ext uri="{FF2B5EF4-FFF2-40B4-BE49-F238E27FC236}">
                      <a16:creationId xmlns:a16="http://schemas.microsoft.com/office/drawing/2014/main" id="{7D7539B6-090F-28F6-2658-F9969F56D83D}"/>
                    </a:ext>
                  </a:extLst>
                </p:cNvPr>
                <p:cNvPicPr/>
                <p:nvPr/>
              </p:nvPicPr>
              <p:blipFill>
                <a:blip r:embed="rId534"/>
                <a:stretch>
                  <a:fillRect/>
                </a:stretch>
              </p:blipFill>
              <p:spPr>
                <a:xfrm>
                  <a:off x="1660424" y="4942362"/>
                  <a:ext cx="756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48" name="Ink 447">
                  <a:extLst>
                    <a:ext uri="{FF2B5EF4-FFF2-40B4-BE49-F238E27FC236}">
                      <a16:creationId xmlns:a16="http://schemas.microsoft.com/office/drawing/2014/main" id="{BA591958-D9CF-DC94-036B-BE126641D75F}"/>
                    </a:ext>
                  </a:extLst>
                </p14:cNvPr>
                <p14:cNvContentPartPr/>
                <p14:nvPr/>
              </p14:nvContentPartPr>
              <p14:xfrm>
                <a:off x="1577624" y="4935882"/>
                <a:ext cx="124920" cy="205200"/>
              </p14:xfrm>
            </p:contentPart>
          </mc:Choice>
          <mc:Fallback xmlns="">
            <p:pic>
              <p:nvPicPr>
                <p:cNvPr id="448" name="Ink 447">
                  <a:extLst>
                    <a:ext uri="{FF2B5EF4-FFF2-40B4-BE49-F238E27FC236}">
                      <a16:creationId xmlns:a16="http://schemas.microsoft.com/office/drawing/2014/main" id="{BA591958-D9CF-DC94-036B-BE126641D75F}"/>
                    </a:ext>
                  </a:extLst>
                </p:cNvPr>
                <p:cNvPicPr/>
                <p:nvPr/>
              </p:nvPicPr>
              <p:blipFill>
                <a:blip r:embed="rId536"/>
                <a:stretch>
                  <a:fillRect/>
                </a:stretch>
              </p:blipFill>
              <p:spPr>
                <a:xfrm>
                  <a:off x="1568624" y="4926882"/>
                  <a:ext cx="1425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449" name="Ink 448">
                  <a:extLst>
                    <a:ext uri="{FF2B5EF4-FFF2-40B4-BE49-F238E27FC236}">
                      <a16:creationId xmlns:a16="http://schemas.microsoft.com/office/drawing/2014/main" id="{A78DE9AE-7581-B14A-4BA9-129D829A48C5}"/>
                    </a:ext>
                  </a:extLst>
                </p14:cNvPr>
                <p14:cNvContentPartPr/>
                <p14:nvPr/>
              </p14:nvContentPartPr>
              <p14:xfrm>
                <a:off x="1835024" y="4879002"/>
                <a:ext cx="97200" cy="267840"/>
              </p14:xfrm>
            </p:contentPart>
          </mc:Choice>
          <mc:Fallback xmlns="">
            <p:pic>
              <p:nvPicPr>
                <p:cNvPr id="449" name="Ink 448">
                  <a:extLst>
                    <a:ext uri="{FF2B5EF4-FFF2-40B4-BE49-F238E27FC236}">
                      <a16:creationId xmlns:a16="http://schemas.microsoft.com/office/drawing/2014/main" id="{A78DE9AE-7581-B14A-4BA9-129D829A48C5}"/>
                    </a:ext>
                  </a:extLst>
                </p:cNvPr>
                <p:cNvPicPr/>
                <p:nvPr/>
              </p:nvPicPr>
              <p:blipFill>
                <a:blip r:embed="rId538"/>
                <a:stretch>
                  <a:fillRect/>
                </a:stretch>
              </p:blipFill>
              <p:spPr>
                <a:xfrm>
                  <a:off x="1826384" y="4870362"/>
                  <a:ext cx="1148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451" name="Ink 450">
                  <a:extLst>
                    <a:ext uri="{FF2B5EF4-FFF2-40B4-BE49-F238E27FC236}">
                      <a16:creationId xmlns:a16="http://schemas.microsoft.com/office/drawing/2014/main" id="{41F603FA-1751-EA41-F842-B4A1291D3C8C}"/>
                    </a:ext>
                  </a:extLst>
                </p14:cNvPr>
                <p14:cNvContentPartPr/>
                <p14:nvPr/>
              </p14:nvContentPartPr>
              <p14:xfrm>
                <a:off x="2903864" y="5695482"/>
                <a:ext cx="88560" cy="199080"/>
              </p14:xfrm>
            </p:contentPart>
          </mc:Choice>
          <mc:Fallback xmlns="">
            <p:pic>
              <p:nvPicPr>
                <p:cNvPr id="451" name="Ink 450">
                  <a:extLst>
                    <a:ext uri="{FF2B5EF4-FFF2-40B4-BE49-F238E27FC236}">
                      <a16:creationId xmlns:a16="http://schemas.microsoft.com/office/drawing/2014/main" id="{41F603FA-1751-EA41-F842-B4A1291D3C8C}"/>
                    </a:ext>
                  </a:extLst>
                </p:cNvPr>
                <p:cNvPicPr/>
                <p:nvPr/>
              </p:nvPicPr>
              <p:blipFill>
                <a:blip r:embed="rId540"/>
                <a:stretch>
                  <a:fillRect/>
                </a:stretch>
              </p:blipFill>
              <p:spPr>
                <a:xfrm>
                  <a:off x="2894864" y="5686482"/>
                  <a:ext cx="1062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452" name="Ink 451">
                  <a:extLst>
                    <a:ext uri="{FF2B5EF4-FFF2-40B4-BE49-F238E27FC236}">
                      <a16:creationId xmlns:a16="http://schemas.microsoft.com/office/drawing/2014/main" id="{67B7684A-7F35-FAE2-A610-C27739A5C6C4}"/>
                    </a:ext>
                  </a:extLst>
                </p14:cNvPr>
                <p14:cNvContentPartPr/>
                <p14:nvPr/>
              </p14:nvContentPartPr>
              <p14:xfrm>
                <a:off x="3023024" y="5658042"/>
                <a:ext cx="223920" cy="152280"/>
              </p14:xfrm>
            </p:contentPart>
          </mc:Choice>
          <mc:Fallback xmlns="">
            <p:pic>
              <p:nvPicPr>
                <p:cNvPr id="452" name="Ink 451">
                  <a:extLst>
                    <a:ext uri="{FF2B5EF4-FFF2-40B4-BE49-F238E27FC236}">
                      <a16:creationId xmlns:a16="http://schemas.microsoft.com/office/drawing/2014/main" id="{67B7684A-7F35-FAE2-A610-C27739A5C6C4}"/>
                    </a:ext>
                  </a:extLst>
                </p:cNvPr>
                <p:cNvPicPr/>
                <p:nvPr/>
              </p:nvPicPr>
              <p:blipFill>
                <a:blip r:embed="rId542"/>
                <a:stretch>
                  <a:fillRect/>
                </a:stretch>
              </p:blipFill>
              <p:spPr>
                <a:xfrm>
                  <a:off x="3014384" y="5649042"/>
                  <a:ext cx="241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453" name="Ink 452">
                  <a:extLst>
                    <a:ext uri="{FF2B5EF4-FFF2-40B4-BE49-F238E27FC236}">
                      <a16:creationId xmlns:a16="http://schemas.microsoft.com/office/drawing/2014/main" id="{6265744B-E5EC-0145-5B09-AEC01C7BCA21}"/>
                    </a:ext>
                  </a:extLst>
                </p14:cNvPr>
                <p14:cNvContentPartPr/>
                <p14:nvPr/>
              </p14:nvContentPartPr>
              <p14:xfrm>
                <a:off x="3257744" y="5587482"/>
                <a:ext cx="144720" cy="248400"/>
              </p14:xfrm>
            </p:contentPart>
          </mc:Choice>
          <mc:Fallback xmlns="">
            <p:pic>
              <p:nvPicPr>
                <p:cNvPr id="453" name="Ink 452">
                  <a:extLst>
                    <a:ext uri="{FF2B5EF4-FFF2-40B4-BE49-F238E27FC236}">
                      <a16:creationId xmlns:a16="http://schemas.microsoft.com/office/drawing/2014/main" id="{6265744B-E5EC-0145-5B09-AEC01C7BCA21}"/>
                    </a:ext>
                  </a:extLst>
                </p:cNvPr>
                <p:cNvPicPr/>
                <p:nvPr/>
              </p:nvPicPr>
              <p:blipFill>
                <a:blip r:embed="rId544"/>
                <a:stretch>
                  <a:fillRect/>
                </a:stretch>
              </p:blipFill>
              <p:spPr>
                <a:xfrm>
                  <a:off x="3249104" y="5578482"/>
                  <a:ext cx="1623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455" name="Ink 454">
                  <a:extLst>
                    <a:ext uri="{FF2B5EF4-FFF2-40B4-BE49-F238E27FC236}">
                      <a16:creationId xmlns:a16="http://schemas.microsoft.com/office/drawing/2014/main" id="{E10886AA-4EA0-56D9-D9BF-22E0D0EE3342}"/>
                    </a:ext>
                  </a:extLst>
                </p14:cNvPr>
                <p14:cNvContentPartPr/>
                <p14:nvPr/>
              </p14:nvContentPartPr>
              <p14:xfrm>
                <a:off x="892904" y="4552122"/>
                <a:ext cx="54720" cy="372960"/>
              </p14:xfrm>
            </p:contentPart>
          </mc:Choice>
          <mc:Fallback xmlns="">
            <p:pic>
              <p:nvPicPr>
                <p:cNvPr id="455" name="Ink 454">
                  <a:extLst>
                    <a:ext uri="{FF2B5EF4-FFF2-40B4-BE49-F238E27FC236}">
                      <a16:creationId xmlns:a16="http://schemas.microsoft.com/office/drawing/2014/main" id="{E10886AA-4EA0-56D9-D9BF-22E0D0EE3342}"/>
                    </a:ext>
                  </a:extLst>
                </p:cNvPr>
                <p:cNvPicPr/>
                <p:nvPr/>
              </p:nvPicPr>
              <p:blipFill>
                <a:blip r:embed="rId546"/>
                <a:stretch>
                  <a:fillRect/>
                </a:stretch>
              </p:blipFill>
              <p:spPr>
                <a:xfrm>
                  <a:off x="884264" y="4543122"/>
                  <a:ext cx="723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456" name="Ink 455">
                  <a:extLst>
                    <a:ext uri="{FF2B5EF4-FFF2-40B4-BE49-F238E27FC236}">
                      <a16:creationId xmlns:a16="http://schemas.microsoft.com/office/drawing/2014/main" id="{F58DD0A2-BA8E-787B-5DCE-3D636F94C736}"/>
                    </a:ext>
                  </a:extLst>
                </p14:cNvPr>
                <p14:cNvContentPartPr/>
                <p14:nvPr/>
              </p14:nvContentPartPr>
              <p14:xfrm>
                <a:off x="880304" y="4615482"/>
                <a:ext cx="110880" cy="101880"/>
              </p14:xfrm>
            </p:contentPart>
          </mc:Choice>
          <mc:Fallback xmlns="">
            <p:pic>
              <p:nvPicPr>
                <p:cNvPr id="456" name="Ink 455">
                  <a:extLst>
                    <a:ext uri="{FF2B5EF4-FFF2-40B4-BE49-F238E27FC236}">
                      <a16:creationId xmlns:a16="http://schemas.microsoft.com/office/drawing/2014/main" id="{F58DD0A2-BA8E-787B-5DCE-3D636F94C736}"/>
                    </a:ext>
                  </a:extLst>
                </p:cNvPr>
                <p:cNvPicPr/>
                <p:nvPr/>
              </p:nvPicPr>
              <p:blipFill>
                <a:blip r:embed="rId548"/>
                <a:stretch>
                  <a:fillRect/>
                </a:stretch>
              </p:blipFill>
              <p:spPr>
                <a:xfrm>
                  <a:off x="871664" y="4606842"/>
                  <a:ext cx="1285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57" name="Ink 456">
                  <a:extLst>
                    <a:ext uri="{FF2B5EF4-FFF2-40B4-BE49-F238E27FC236}">
                      <a16:creationId xmlns:a16="http://schemas.microsoft.com/office/drawing/2014/main" id="{2D7C1B0C-6D20-A0C1-977C-138EA82C8206}"/>
                    </a:ext>
                  </a:extLst>
                </p14:cNvPr>
                <p14:cNvContentPartPr/>
                <p14:nvPr/>
              </p14:nvContentPartPr>
              <p14:xfrm>
                <a:off x="1040144" y="4586322"/>
                <a:ext cx="53280" cy="152280"/>
              </p14:xfrm>
            </p:contentPart>
          </mc:Choice>
          <mc:Fallback xmlns="">
            <p:pic>
              <p:nvPicPr>
                <p:cNvPr id="457" name="Ink 456">
                  <a:extLst>
                    <a:ext uri="{FF2B5EF4-FFF2-40B4-BE49-F238E27FC236}">
                      <a16:creationId xmlns:a16="http://schemas.microsoft.com/office/drawing/2014/main" id="{2D7C1B0C-6D20-A0C1-977C-138EA82C8206}"/>
                    </a:ext>
                  </a:extLst>
                </p:cNvPr>
                <p:cNvPicPr/>
                <p:nvPr/>
              </p:nvPicPr>
              <p:blipFill>
                <a:blip r:embed="rId550"/>
                <a:stretch>
                  <a:fillRect/>
                </a:stretch>
              </p:blipFill>
              <p:spPr>
                <a:xfrm>
                  <a:off x="1031144" y="4577682"/>
                  <a:ext cx="709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458" name="Ink 457">
                  <a:extLst>
                    <a:ext uri="{FF2B5EF4-FFF2-40B4-BE49-F238E27FC236}">
                      <a16:creationId xmlns:a16="http://schemas.microsoft.com/office/drawing/2014/main" id="{D3D864A8-CCF3-8570-98EF-559F149C7318}"/>
                    </a:ext>
                  </a:extLst>
                </p14:cNvPr>
                <p14:cNvContentPartPr/>
                <p14:nvPr/>
              </p14:nvContentPartPr>
              <p14:xfrm>
                <a:off x="1085504" y="4603602"/>
                <a:ext cx="122040" cy="126360"/>
              </p14:xfrm>
            </p:contentPart>
          </mc:Choice>
          <mc:Fallback xmlns="">
            <p:pic>
              <p:nvPicPr>
                <p:cNvPr id="458" name="Ink 457">
                  <a:extLst>
                    <a:ext uri="{FF2B5EF4-FFF2-40B4-BE49-F238E27FC236}">
                      <a16:creationId xmlns:a16="http://schemas.microsoft.com/office/drawing/2014/main" id="{D3D864A8-CCF3-8570-98EF-559F149C7318}"/>
                    </a:ext>
                  </a:extLst>
                </p:cNvPr>
                <p:cNvPicPr/>
                <p:nvPr/>
              </p:nvPicPr>
              <p:blipFill>
                <a:blip r:embed="rId552"/>
                <a:stretch>
                  <a:fillRect/>
                </a:stretch>
              </p:blipFill>
              <p:spPr>
                <a:xfrm>
                  <a:off x="1076504" y="4594602"/>
                  <a:ext cx="139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459" name="Ink 458">
                  <a:extLst>
                    <a:ext uri="{FF2B5EF4-FFF2-40B4-BE49-F238E27FC236}">
                      <a16:creationId xmlns:a16="http://schemas.microsoft.com/office/drawing/2014/main" id="{C2F68F76-1BD5-74B7-E20C-8DC822427DDC}"/>
                    </a:ext>
                  </a:extLst>
                </p14:cNvPr>
                <p14:cNvContentPartPr/>
                <p14:nvPr/>
              </p14:nvContentPartPr>
              <p14:xfrm>
                <a:off x="863744" y="4513242"/>
                <a:ext cx="82800" cy="342720"/>
              </p14:xfrm>
            </p:contentPart>
          </mc:Choice>
          <mc:Fallback xmlns="">
            <p:pic>
              <p:nvPicPr>
                <p:cNvPr id="459" name="Ink 458">
                  <a:extLst>
                    <a:ext uri="{FF2B5EF4-FFF2-40B4-BE49-F238E27FC236}">
                      <a16:creationId xmlns:a16="http://schemas.microsoft.com/office/drawing/2014/main" id="{C2F68F76-1BD5-74B7-E20C-8DC822427DDC}"/>
                    </a:ext>
                  </a:extLst>
                </p:cNvPr>
                <p:cNvPicPr/>
                <p:nvPr/>
              </p:nvPicPr>
              <p:blipFill>
                <a:blip r:embed="rId554"/>
                <a:stretch>
                  <a:fillRect/>
                </a:stretch>
              </p:blipFill>
              <p:spPr>
                <a:xfrm>
                  <a:off x="854744" y="4504602"/>
                  <a:ext cx="10044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460" name="Ink 459">
                  <a:extLst>
                    <a:ext uri="{FF2B5EF4-FFF2-40B4-BE49-F238E27FC236}">
                      <a16:creationId xmlns:a16="http://schemas.microsoft.com/office/drawing/2014/main" id="{6D701B8E-9D63-660B-06DA-A5FFC35818DC}"/>
                    </a:ext>
                  </a:extLst>
                </p14:cNvPr>
                <p14:cNvContentPartPr/>
                <p14:nvPr/>
              </p14:nvContentPartPr>
              <p14:xfrm>
                <a:off x="1311944" y="4538442"/>
                <a:ext cx="87480" cy="342360"/>
              </p14:xfrm>
            </p:contentPart>
          </mc:Choice>
          <mc:Fallback xmlns="">
            <p:pic>
              <p:nvPicPr>
                <p:cNvPr id="460" name="Ink 459">
                  <a:extLst>
                    <a:ext uri="{FF2B5EF4-FFF2-40B4-BE49-F238E27FC236}">
                      <a16:creationId xmlns:a16="http://schemas.microsoft.com/office/drawing/2014/main" id="{6D701B8E-9D63-660B-06DA-A5FFC35818DC}"/>
                    </a:ext>
                  </a:extLst>
                </p:cNvPr>
                <p:cNvPicPr/>
                <p:nvPr/>
              </p:nvPicPr>
              <p:blipFill>
                <a:blip r:embed="rId556"/>
                <a:stretch>
                  <a:fillRect/>
                </a:stretch>
              </p:blipFill>
              <p:spPr>
                <a:xfrm>
                  <a:off x="1302944" y="4529802"/>
                  <a:ext cx="1051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62" name="Ink 461">
                  <a:extLst>
                    <a:ext uri="{FF2B5EF4-FFF2-40B4-BE49-F238E27FC236}">
                      <a16:creationId xmlns:a16="http://schemas.microsoft.com/office/drawing/2014/main" id="{867B197E-7AD4-13CC-4787-357635AE6F68}"/>
                    </a:ext>
                  </a:extLst>
                </p14:cNvPr>
                <p14:cNvContentPartPr/>
                <p14:nvPr/>
              </p14:nvContentPartPr>
              <p14:xfrm>
                <a:off x="2298344" y="5657682"/>
                <a:ext cx="47160" cy="586080"/>
              </p14:xfrm>
            </p:contentPart>
          </mc:Choice>
          <mc:Fallback xmlns="">
            <p:pic>
              <p:nvPicPr>
                <p:cNvPr id="462" name="Ink 461">
                  <a:extLst>
                    <a:ext uri="{FF2B5EF4-FFF2-40B4-BE49-F238E27FC236}">
                      <a16:creationId xmlns:a16="http://schemas.microsoft.com/office/drawing/2014/main" id="{867B197E-7AD4-13CC-4787-357635AE6F68}"/>
                    </a:ext>
                  </a:extLst>
                </p:cNvPr>
                <p:cNvPicPr/>
                <p:nvPr/>
              </p:nvPicPr>
              <p:blipFill>
                <a:blip r:embed="rId558"/>
                <a:stretch>
                  <a:fillRect/>
                </a:stretch>
              </p:blipFill>
              <p:spPr>
                <a:xfrm>
                  <a:off x="2289344" y="5649042"/>
                  <a:ext cx="64800" cy="60372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463" name="Ink 462">
                  <a:extLst>
                    <a:ext uri="{FF2B5EF4-FFF2-40B4-BE49-F238E27FC236}">
                      <a16:creationId xmlns:a16="http://schemas.microsoft.com/office/drawing/2014/main" id="{C27C6E3F-1898-7FC9-2845-344AAABACED1}"/>
                    </a:ext>
                  </a:extLst>
                </p14:cNvPr>
                <p14:cNvContentPartPr/>
                <p14:nvPr/>
              </p14:nvContentPartPr>
              <p14:xfrm>
                <a:off x="775904" y="5329002"/>
                <a:ext cx="1702080" cy="1164240"/>
              </p14:xfrm>
            </p:contentPart>
          </mc:Choice>
          <mc:Fallback xmlns="">
            <p:pic>
              <p:nvPicPr>
                <p:cNvPr id="463" name="Ink 462">
                  <a:extLst>
                    <a:ext uri="{FF2B5EF4-FFF2-40B4-BE49-F238E27FC236}">
                      <a16:creationId xmlns:a16="http://schemas.microsoft.com/office/drawing/2014/main" id="{C27C6E3F-1898-7FC9-2845-344AAABACED1}"/>
                    </a:ext>
                  </a:extLst>
                </p:cNvPr>
                <p:cNvPicPr/>
                <p:nvPr/>
              </p:nvPicPr>
              <p:blipFill>
                <a:blip r:embed="rId560"/>
                <a:stretch>
                  <a:fillRect/>
                </a:stretch>
              </p:blipFill>
              <p:spPr>
                <a:xfrm>
                  <a:off x="766904" y="5320362"/>
                  <a:ext cx="1719720" cy="118188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65" name="Ink 464">
                  <a:extLst>
                    <a:ext uri="{FF2B5EF4-FFF2-40B4-BE49-F238E27FC236}">
                      <a16:creationId xmlns:a16="http://schemas.microsoft.com/office/drawing/2014/main" id="{7AFEBB0D-8740-6D5A-B81A-4ABD26AF0CDA}"/>
                    </a:ext>
                  </a:extLst>
                </p14:cNvPr>
                <p14:cNvContentPartPr/>
                <p14:nvPr/>
              </p14:nvContentPartPr>
              <p14:xfrm>
                <a:off x="7062944" y="5963322"/>
                <a:ext cx="244440" cy="20160"/>
              </p14:xfrm>
            </p:contentPart>
          </mc:Choice>
          <mc:Fallback xmlns="">
            <p:pic>
              <p:nvPicPr>
                <p:cNvPr id="465" name="Ink 464">
                  <a:extLst>
                    <a:ext uri="{FF2B5EF4-FFF2-40B4-BE49-F238E27FC236}">
                      <a16:creationId xmlns:a16="http://schemas.microsoft.com/office/drawing/2014/main" id="{7AFEBB0D-8740-6D5A-B81A-4ABD26AF0CDA}"/>
                    </a:ext>
                  </a:extLst>
                </p:cNvPr>
                <p:cNvPicPr/>
                <p:nvPr/>
              </p:nvPicPr>
              <p:blipFill>
                <a:blip r:embed="rId562"/>
                <a:stretch>
                  <a:fillRect/>
                </a:stretch>
              </p:blipFill>
              <p:spPr>
                <a:xfrm>
                  <a:off x="7054304" y="5954682"/>
                  <a:ext cx="2620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66" name="Ink 465">
                  <a:extLst>
                    <a:ext uri="{FF2B5EF4-FFF2-40B4-BE49-F238E27FC236}">
                      <a16:creationId xmlns:a16="http://schemas.microsoft.com/office/drawing/2014/main" id="{6A6AE209-4CEE-A9CE-C87F-297CF731C9CA}"/>
                    </a:ext>
                  </a:extLst>
                </p14:cNvPr>
                <p14:cNvContentPartPr/>
                <p14:nvPr/>
              </p14:nvContentPartPr>
              <p14:xfrm>
                <a:off x="7200824" y="5851722"/>
                <a:ext cx="137880" cy="208440"/>
              </p14:xfrm>
            </p:contentPart>
          </mc:Choice>
          <mc:Fallback xmlns="">
            <p:pic>
              <p:nvPicPr>
                <p:cNvPr id="466" name="Ink 465">
                  <a:extLst>
                    <a:ext uri="{FF2B5EF4-FFF2-40B4-BE49-F238E27FC236}">
                      <a16:creationId xmlns:a16="http://schemas.microsoft.com/office/drawing/2014/main" id="{6A6AE209-4CEE-A9CE-C87F-297CF731C9CA}"/>
                    </a:ext>
                  </a:extLst>
                </p:cNvPr>
                <p:cNvPicPr/>
                <p:nvPr/>
              </p:nvPicPr>
              <p:blipFill>
                <a:blip r:embed="rId564"/>
                <a:stretch>
                  <a:fillRect/>
                </a:stretch>
              </p:blipFill>
              <p:spPr>
                <a:xfrm>
                  <a:off x="7192184" y="5842722"/>
                  <a:ext cx="1555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231" name="Ink 230">
                  <a:extLst>
                    <a:ext uri="{FF2B5EF4-FFF2-40B4-BE49-F238E27FC236}">
                      <a16:creationId xmlns:a16="http://schemas.microsoft.com/office/drawing/2014/main" id="{0E387617-D3DA-FE67-7D36-AC928DD12A6D}"/>
                    </a:ext>
                  </a:extLst>
                </p14:cNvPr>
                <p14:cNvContentPartPr/>
                <p14:nvPr/>
              </p14:nvContentPartPr>
              <p14:xfrm>
                <a:off x="7655144" y="2769402"/>
                <a:ext cx="234000" cy="13680"/>
              </p14:xfrm>
            </p:contentPart>
          </mc:Choice>
          <mc:Fallback xmlns="">
            <p:pic>
              <p:nvPicPr>
                <p:cNvPr id="231" name="Ink 230">
                  <a:extLst>
                    <a:ext uri="{FF2B5EF4-FFF2-40B4-BE49-F238E27FC236}">
                      <a16:creationId xmlns:a16="http://schemas.microsoft.com/office/drawing/2014/main" id="{0E387617-D3DA-FE67-7D36-AC928DD12A6D}"/>
                    </a:ext>
                  </a:extLst>
                </p:cNvPr>
                <p:cNvPicPr/>
                <p:nvPr/>
              </p:nvPicPr>
              <p:blipFill>
                <a:blip r:embed="rId566"/>
                <a:stretch>
                  <a:fillRect/>
                </a:stretch>
              </p:blipFill>
              <p:spPr>
                <a:xfrm>
                  <a:off x="7646504" y="2760762"/>
                  <a:ext cx="2516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232" name="Ink 231">
                  <a:extLst>
                    <a:ext uri="{FF2B5EF4-FFF2-40B4-BE49-F238E27FC236}">
                      <a16:creationId xmlns:a16="http://schemas.microsoft.com/office/drawing/2014/main" id="{C5392A26-6BA4-0847-F985-98ABC647DCF1}"/>
                    </a:ext>
                  </a:extLst>
                </p14:cNvPr>
                <p14:cNvContentPartPr/>
                <p14:nvPr/>
              </p14:nvContentPartPr>
              <p14:xfrm>
                <a:off x="7831544" y="2697402"/>
                <a:ext cx="117720" cy="161280"/>
              </p14:xfrm>
            </p:contentPart>
          </mc:Choice>
          <mc:Fallback xmlns="">
            <p:pic>
              <p:nvPicPr>
                <p:cNvPr id="232" name="Ink 231">
                  <a:extLst>
                    <a:ext uri="{FF2B5EF4-FFF2-40B4-BE49-F238E27FC236}">
                      <a16:creationId xmlns:a16="http://schemas.microsoft.com/office/drawing/2014/main" id="{C5392A26-6BA4-0847-F985-98ABC647DCF1}"/>
                    </a:ext>
                  </a:extLst>
                </p:cNvPr>
                <p:cNvPicPr/>
                <p:nvPr/>
              </p:nvPicPr>
              <p:blipFill>
                <a:blip r:embed="rId568"/>
                <a:stretch>
                  <a:fillRect/>
                </a:stretch>
              </p:blipFill>
              <p:spPr>
                <a:xfrm>
                  <a:off x="7822904" y="2688762"/>
                  <a:ext cx="1353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233" name="Ink 232">
                  <a:extLst>
                    <a:ext uri="{FF2B5EF4-FFF2-40B4-BE49-F238E27FC236}">
                      <a16:creationId xmlns:a16="http://schemas.microsoft.com/office/drawing/2014/main" id="{A017AB61-BC3E-E862-B788-0C67CE83801D}"/>
                    </a:ext>
                  </a:extLst>
                </p14:cNvPr>
                <p14:cNvContentPartPr/>
                <p14:nvPr/>
              </p14:nvContentPartPr>
              <p14:xfrm>
                <a:off x="8235824" y="2719722"/>
                <a:ext cx="31320" cy="156600"/>
              </p14:xfrm>
            </p:contentPart>
          </mc:Choice>
          <mc:Fallback xmlns="">
            <p:pic>
              <p:nvPicPr>
                <p:cNvPr id="233" name="Ink 232">
                  <a:extLst>
                    <a:ext uri="{FF2B5EF4-FFF2-40B4-BE49-F238E27FC236}">
                      <a16:creationId xmlns:a16="http://schemas.microsoft.com/office/drawing/2014/main" id="{A017AB61-BC3E-E862-B788-0C67CE83801D}"/>
                    </a:ext>
                  </a:extLst>
                </p:cNvPr>
                <p:cNvPicPr/>
                <p:nvPr/>
              </p:nvPicPr>
              <p:blipFill>
                <a:blip r:embed="rId570"/>
                <a:stretch>
                  <a:fillRect/>
                </a:stretch>
              </p:blipFill>
              <p:spPr>
                <a:xfrm>
                  <a:off x="8227184" y="2711082"/>
                  <a:ext cx="489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234" name="Ink 233">
                  <a:extLst>
                    <a:ext uri="{FF2B5EF4-FFF2-40B4-BE49-F238E27FC236}">
                      <a16:creationId xmlns:a16="http://schemas.microsoft.com/office/drawing/2014/main" id="{4F78D67B-2A6F-1EFC-6839-84A1B8021015}"/>
                    </a:ext>
                  </a:extLst>
                </p14:cNvPr>
                <p14:cNvContentPartPr/>
                <p14:nvPr/>
              </p14:nvContentPartPr>
              <p14:xfrm>
                <a:off x="8210984" y="2598042"/>
                <a:ext cx="38880" cy="39240"/>
              </p14:xfrm>
            </p:contentPart>
          </mc:Choice>
          <mc:Fallback xmlns="">
            <p:pic>
              <p:nvPicPr>
                <p:cNvPr id="234" name="Ink 233">
                  <a:extLst>
                    <a:ext uri="{FF2B5EF4-FFF2-40B4-BE49-F238E27FC236}">
                      <a16:creationId xmlns:a16="http://schemas.microsoft.com/office/drawing/2014/main" id="{4F78D67B-2A6F-1EFC-6839-84A1B8021015}"/>
                    </a:ext>
                  </a:extLst>
                </p:cNvPr>
                <p:cNvPicPr/>
                <p:nvPr/>
              </p:nvPicPr>
              <p:blipFill>
                <a:blip r:embed="rId572"/>
                <a:stretch>
                  <a:fillRect/>
                </a:stretch>
              </p:blipFill>
              <p:spPr>
                <a:xfrm>
                  <a:off x="8202344" y="2589402"/>
                  <a:ext cx="565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235" name="Ink 234">
                  <a:extLst>
                    <a:ext uri="{FF2B5EF4-FFF2-40B4-BE49-F238E27FC236}">
                      <a16:creationId xmlns:a16="http://schemas.microsoft.com/office/drawing/2014/main" id="{A5981700-45A8-6044-62A4-8ACB8432CF19}"/>
                    </a:ext>
                  </a:extLst>
                </p14:cNvPr>
                <p14:cNvContentPartPr/>
                <p14:nvPr/>
              </p14:nvContentPartPr>
              <p14:xfrm>
                <a:off x="8368664" y="2623962"/>
                <a:ext cx="27000" cy="245520"/>
              </p14:xfrm>
            </p:contentPart>
          </mc:Choice>
          <mc:Fallback xmlns="">
            <p:pic>
              <p:nvPicPr>
                <p:cNvPr id="235" name="Ink 234">
                  <a:extLst>
                    <a:ext uri="{FF2B5EF4-FFF2-40B4-BE49-F238E27FC236}">
                      <a16:creationId xmlns:a16="http://schemas.microsoft.com/office/drawing/2014/main" id="{A5981700-45A8-6044-62A4-8ACB8432CF19}"/>
                    </a:ext>
                  </a:extLst>
                </p:cNvPr>
                <p:cNvPicPr/>
                <p:nvPr/>
              </p:nvPicPr>
              <p:blipFill>
                <a:blip r:embed="rId574"/>
                <a:stretch>
                  <a:fillRect/>
                </a:stretch>
              </p:blipFill>
              <p:spPr>
                <a:xfrm>
                  <a:off x="8359664" y="2614962"/>
                  <a:ext cx="446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236" name="Ink 235">
                  <a:extLst>
                    <a:ext uri="{FF2B5EF4-FFF2-40B4-BE49-F238E27FC236}">
                      <a16:creationId xmlns:a16="http://schemas.microsoft.com/office/drawing/2014/main" id="{4A696728-248B-CB58-6692-72B4833529C9}"/>
                    </a:ext>
                  </a:extLst>
                </p14:cNvPr>
                <p14:cNvContentPartPr/>
                <p14:nvPr/>
              </p14:nvContentPartPr>
              <p14:xfrm>
                <a:off x="8331584" y="2729442"/>
                <a:ext cx="261720" cy="116280"/>
              </p14:xfrm>
            </p:contentPart>
          </mc:Choice>
          <mc:Fallback xmlns="">
            <p:pic>
              <p:nvPicPr>
                <p:cNvPr id="236" name="Ink 235">
                  <a:extLst>
                    <a:ext uri="{FF2B5EF4-FFF2-40B4-BE49-F238E27FC236}">
                      <a16:creationId xmlns:a16="http://schemas.microsoft.com/office/drawing/2014/main" id="{4A696728-248B-CB58-6692-72B4833529C9}"/>
                    </a:ext>
                  </a:extLst>
                </p:cNvPr>
                <p:cNvPicPr/>
                <p:nvPr/>
              </p:nvPicPr>
              <p:blipFill>
                <a:blip r:embed="rId576"/>
                <a:stretch>
                  <a:fillRect/>
                </a:stretch>
              </p:blipFill>
              <p:spPr>
                <a:xfrm>
                  <a:off x="8322944" y="2720802"/>
                  <a:ext cx="2793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237" name="Ink 236">
                  <a:extLst>
                    <a:ext uri="{FF2B5EF4-FFF2-40B4-BE49-F238E27FC236}">
                      <a16:creationId xmlns:a16="http://schemas.microsoft.com/office/drawing/2014/main" id="{D8785CF0-99CD-59E0-DD35-FE32AB2DD4F4}"/>
                    </a:ext>
                  </a:extLst>
                </p14:cNvPr>
                <p14:cNvContentPartPr/>
                <p14:nvPr/>
              </p14:nvContentPartPr>
              <p14:xfrm>
                <a:off x="8648024" y="2666082"/>
                <a:ext cx="177840" cy="190800"/>
              </p14:xfrm>
            </p:contentPart>
          </mc:Choice>
          <mc:Fallback xmlns="">
            <p:pic>
              <p:nvPicPr>
                <p:cNvPr id="237" name="Ink 236">
                  <a:extLst>
                    <a:ext uri="{FF2B5EF4-FFF2-40B4-BE49-F238E27FC236}">
                      <a16:creationId xmlns:a16="http://schemas.microsoft.com/office/drawing/2014/main" id="{D8785CF0-99CD-59E0-DD35-FE32AB2DD4F4}"/>
                    </a:ext>
                  </a:extLst>
                </p:cNvPr>
                <p:cNvPicPr/>
                <p:nvPr/>
              </p:nvPicPr>
              <p:blipFill>
                <a:blip r:embed="rId578"/>
                <a:stretch>
                  <a:fillRect/>
                </a:stretch>
              </p:blipFill>
              <p:spPr>
                <a:xfrm>
                  <a:off x="8639384" y="2657082"/>
                  <a:ext cx="1954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238" name="Ink 237">
                  <a:extLst>
                    <a:ext uri="{FF2B5EF4-FFF2-40B4-BE49-F238E27FC236}">
                      <a16:creationId xmlns:a16="http://schemas.microsoft.com/office/drawing/2014/main" id="{78295692-95E0-140D-4CC3-770ABDB5AC69}"/>
                    </a:ext>
                  </a:extLst>
                </p14:cNvPr>
                <p14:cNvContentPartPr/>
                <p14:nvPr/>
              </p14:nvContentPartPr>
              <p14:xfrm>
                <a:off x="8927024" y="2663202"/>
                <a:ext cx="184680" cy="212040"/>
              </p14:xfrm>
            </p:contentPart>
          </mc:Choice>
          <mc:Fallback xmlns="">
            <p:pic>
              <p:nvPicPr>
                <p:cNvPr id="238" name="Ink 237">
                  <a:extLst>
                    <a:ext uri="{FF2B5EF4-FFF2-40B4-BE49-F238E27FC236}">
                      <a16:creationId xmlns:a16="http://schemas.microsoft.com/office/drawing/2014/main" id="{78295692-95E0-140D-4CC3-770ABDB5AC69}"/>
                    </a:ext>
                  </a:extLst>
                </p:cNvPr>
                <p:cNvPicPr/>
                <p:nvPr/>
              </p:nvPicPr>
              <p:blipFill>
                <a:blip r:embed="rId580"/>
                <a:stretch>
                  <a:fillRect/>
                </a:stretch>
              </p:blipFill>
              <p:spPr>
                <a:xfrm>
                  <a:off x="8918384" y="2654562"/>
                  <a:ext cx="2023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241" name="Ink 240">
                  <a:extLst>
                    <a:ext uri="{FF2B5EF4-FFF2-40B4-BE49-F238E27FC236}">
                      <a16:creationId xmlns:a16="http://schemas.microsoft.com/office/drawing/2014/main" id="{B1A057B1-7407-D897-2FBC-AD3CC750F823}"/>
                    </a:ext>
                  </a:extLst>
                </p14:cNvPr>
                <p14:cNvContentPartPr/>
                <p14:nvPr/>
              </p14:nvContentPartPr>
              <p14:xfrm>
                <a:off x="9466304" y="2575722"/>
                <a:ext cx="198000" cy="206640"/>
              </p14:xfrm>
            </p:contentPart>
          </mc:Choice>
          <mc:Fallback xmlns="">
            <p:pic>
              <p:nvPicPr>
                <p:cNvPr id="241" name="Ink 240">
                  <a:extLst>
                    <a:ext uri="{FF2B5EF4-FFF2-40B4-BE49-F238E27FC236}">
                      <a16:creationId xmlns:a16="http://schemas.microsoft.com/office/drawing/2014/main" id="{B1A057B1-7407-D897-2FBC-AD3CC750F823}"/>
                    </a:ext>
                  </a:extLst>
                </p:cNvPr>
                <p:cNvPicPr/>
                <p:nvPr/>
              </p:nvPicPr>
              <p:blipFill>
                <a:blip r:embed="rId582"/>
                <a:stretch>
                  <a:fillRect/>
                </a:stretch>
              </p:blipFill>
              <p:spPr>
                <a:xfrm>
                  <a:off x="9457664" y="2567082"/>
                  <a:ext cx="2156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242" name="Ink 241">
                  <a:extLst>
                    <a:ext uri="{FF2B5EF4-FFF2-40B4-BE49-F238E27FC236}">
                      <a16:creationId xmlns:a16="http://schemas.microsoft.com/office/drawing/2014/main" id="{275B572C-5D83-8D4F-70F1-BDFC3DE3C9D1}"/>
                    </a:ext>
                  </a:extLst>
                </p14:cNvPr>
                <p14:cNvContentPartPr/>
                <p14:nvPr/>
              </p14:nvContentPartPr>
              <p14:xfrm>
                <a:off x="9573224" y="2657082"/>
                <a:ext cx="451800" cy="46800"/>
              </p14:xfrm>
            </p:contentPart>
          </mc:Choice>
          <mc:Fallback xmlns="">
            <p:pic>
              <p:nvPicPr>
                <p:cNvPr id="242" name="Ink 241">
                  <a:extLst>
                    <a:ext uri="{FF2B5EF4-FFF2-40B4-BE49-F238E27FC236}">
                      <a16:creationId xmlns:a16="http://schemas.microsoft.com/office/drawing/2014/main" id="{275B572C-5D83-8D4F-70F1-BDFC3DE3C9D1}"/>
                    </a:ext>
                  </a:extLst>
                </p:cNvPr>
                <p:cNvPicPr/>
                <p:nvPr/>
              </p:nvPicPr>
              <p:blipFill>
                <a:blip r:embed="rId584"/>
                <a:stretch>
                  <a:fillRect/>
                </a:stretch>
              </p:blipFill>
              <p:spPr>
                <a:xfrm>
                  <a:off x="9564584" y="2648442"/>
                  <a:ext cx="4694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243" name="Ink 242">
                  <a:extLst>
                    <a:ext uri="{FF2B5EF4-FFF2-40B4-BE49-F238E27FC236}">
                      <a16:creationId xmlns:a16="http://schemas.microsoft.com/office/drawing/2014/main" id="{A613697D-09B4-CF45-4E87-AE7E7F93564C}"/>
                    </a:ext>
                  </a:extLst>
                </p14:cNvPr>
                <p14:cNvContentPartPr/>
                <p14:nvPr/>
              </p14:nvContentPartPr>
              <p14:xfrm>
                <a:off x="9485744" y="2899722"/>
                <a:ext cx="148320" cy="175320"/>
              </p14:xfrm>
            </p:contentPart>
          </mc:Choice>
          <mc:Fallback xmlns="">
            <p:pic>
              <p:nvPicPr>
                <p:cNvPr id="243" name="Ink 242">
                  <a:extLst>
                    <a:ext uri="{FF2B5EF4-FFF2-40B4-BE49-F238E27FC236}">
                      <a16:creationId xmlns:a16="http://schemas.microsoft.com/office/drawing/2014/main" id="{A613697D-09B4-CF45-4E87-AE7E7F93564C}"/>
                    </a:ext>
                  </a:extLst>
                </p:cNvPr>
                <p:cNvPicPr/>
                <p:nvPr/>
              </p:nvPicPr>
              <p:blipFill>
                <a:blip r:embed="rId586"/>
                <a:stretch>
                  <a:fillRect/>
                </a:stretch>
              </p:blipFill>
              <p:spPr>
                <a:xfrm>
                  <a:off x="9477104" y="2890722"/>
                  <a:ext cx="1659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244" name="Ink 243">
                  <a:extLst>
                    <a:ext uri="{FF2B5EF4-FFF2-40B4-BE49-F238E27FC236}">
                      <a16:creationId xmlns:a16="http://schemas.microsoft.com/office/drawing/2014/main" id="{F00A0C9C-BBC1-FB75-490C-A06C7245D75F}"/>
                    </a:ext>
                  </a:extLst>
                </p14:cNvPr>
                <p14:cNvContentPartPr/>
                <p14:nvPr/>
              </p14:nvContentPartPr>
              <p14:xfrm>
                <a:off x="9580784" y="2981442"/>
                <a:ext cx="372960" cy="27720"/>
              </p14:xfrm>
            </p:contentPart>
          </mc:Choice>
          <mc:Fallback xmlns="">
            <p:pic>
              <p:nvPicPr>
                <p:cNvPr id="244" name="Ink 243">
                  <a:extLst>
                    <a:ext uri="{FF2B5EF4-FFF2-40B4-BE49-F238E27FC236}">
                      <a16:creationId xmlns:a16="http://schemas.microsoft.com/office/drawing/2014/main" id="{F00A0C9C-BBC1-FB75-490C-A06C7245D75F}"/>
                    </a:ext>
                  </a:extLst>
                </p:cNvPr>
                <p:cNvPicPr/>
                <p:nvPr/>
              </p:nvPicPr>
              <p:blipFill>
                <a:blip r:embed="rId588"/>
                <a:stretch>
                  <a:fillRect/>
                </a:stretch>
              </p:blipFill>
              <p:spPr>
                <a:xfrm>
                  <a:off x="9572144" y="2972442"/>
                  <a:ext cx="3906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247" name="Ink 246">
                  <a:extLst>
                    <a:ext uri="{FF2B5EF4-FFF2-40B4-BE49-F238E27FC236}">
                      <a16:creationId xmlns:a16="http://schemas.microsoft.com/office/drawing/2014/main" id="{DBD7D272-1FC0-C990-DAEF-68B93DB51C82}"/>
                    </a:ext>
                  </a:extLst>
                </p14:cNvPr>
                <p14:cNvContentPartPr/>
                <p14:nvPr/>
              </p14:nvContentPartPr>
              <p14:xfrm>
                <a:off x="7922984" y="3112482"/>
                <a:ext cx="160200" cy="28800"/>
              </p14:xfrm>
            </p:contentPart>
          </mc:Choice>
          <mc:Fallback xmlns="">
            <p:pic>
              <p:nvPicPr>
                <p:cNvPr id="247" name="Ink 246">
                  <a:extLst>
                    <a:ext uri="{FF2B5EF4-FFF2-40B4-BE49-F238E27FC236}">
                      <a16:creationId xmlns:a16="http://schemas.microsoft.com/office/drawing/2014/main" id="{DBD7D272-1FC0-C990-DAEF-68B93DB51C82}"/>
                    </a:ext>
                  </a:extLst>
                </p:cNvPr>
                <p:cNvPicPr/>
                <p:nvPr/>
              </p:nvPicPr>
              <p:blipFill>
                <a:blip r:embed="rId590"/>
                <a:stretch>
                  <a:fillRect/>
                </a:stretch>
              </p:blipFill>
              <p:spPr>
                <a:xfrm>
                  <a:off x="7914344" y="3103482"/>
                  <a:ext cx="1778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248" name="Ink 247">
                  <a:extLst>
                    <a:ext uri="{FF2B5EF4-FFF2-40B4-BE49-F238E27FC236}">
                      <a16:creationId xmlns:a16="http://schemas.microsoft.com/office/drawing/2014/main" id="{3A2A51D2-D48B-A4E9-A97E-99A9998D5BB8}"/>
                    </a:ext>
                  </a:extLst>
                </p14:cNvPr>
                <p14:cNvContentPartPr/>
                <p14:nvPr/>
              </p14:nvContentPartPr>
              <p14:xfrm>
                <a:off x="7970864" y="3094122"/>
                <a:ext cx="66600" cy="182160"/>
              </p14:xfrm>
            </p:contentPart>
          </mc:Choice>
          <mc:Fallback xmlns="">
            <p:pic>
              <p:nvPicPr>
                <p:cNvPr id="248" name="Ink 247">
                  <a:extLst>
                    <a:ext uri="{FF2B5EF4-FFF2-40B4-BE49-F238E27FC236}">
                      <a16:creationId xmlns:a16="http://schemas.microsoft.com/office/drawing/2014/main" id="{3A2A51D2-D48B-A4E9-A97E-99A9998D5BB8}"/>
                    </a:ext>
                  </a:extLst>
                </p:cNvPr>
                <p:cNvPicPr/>
                <p:nvPr/>
              </p:nvPicPr>
              <p:blipFill>
                <a:blip r:embed="rId592"/>
                <a:stretch>
                  <a:fillRect/>
                </a:stretch>
              </p:blipFill>
              <p:spPr>
                <a:xfrm>
                  <a:off x="7962224" y="3085482"/>
                  <a:ext cx="842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249" name="Ink 248">
                  <a:extLst>
                    <a:ext uri="{FF2B5EF4-FFF2-40B4-BE49-F238E27FC236}">
                      <a16:creationId xmlns:a16="http://schemas.microsoft.com/office/drawing/2014/main" id="{35DAC181-CAAD-915F-9E4E-2A95DBB6077F}"/>
                    </a:ext>
                  </a:extLst>
                </p14:cNvPr>
                <p14:cNvContentPartPr/>
                <p14:nvPr/>
              </p14:nvContentPartPr>
              <p14:xfrm>
                <a:off x="8116664" y="3137682"/>
                <a:ext cx="31320" cy="114120"/>
              </p14:xfrm>
            </p:contentPart>
          </mc:Choice>
          <mc:Fallback xmlns="">
            <p:pic>
              <p:nvPicPr>
                <p:cNvPr id="249" name="Ink 248">
                  <a:extLst>
                    <a:ext uri="{FF2B5EF4-FFF2-40B4-BE49-F238E27FC236}">
                      <a16:creationId xmlns:a16="http://schemas.microsoft.com/office/drawing/2014/main" id="{35DAC181-CAAD-915F-9E4E-2A95DBB6077F}"/>
                    </a:ext>
                  </a:extLst>
                </p:cNvPr>
                <p:cNvPicPr/>
                <p:nvPr/>
              </p:nvPicPr>
              <p:blipFill>
                <a:blip r:embed="rId594"/>
                <a:stretch>
                  <a:fillRect/>
                </a:stretch>
              </p:blipFill>
              <p:spPr>
                <a:xfrm>
                  <a:off x="8108024" y="3129042"/>
                  <a:ext cx="489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250" name="Ink 249">
                  <a:extLst>
                    <a:ext uri="{FF2B5EF4-FFF2-40B4-BE49-F238E27FC236}">
                      <a16:creationId xmlns:a16="http://schemas.microsoft.com/office/drawing/2014/main" id="{7171361E-3DA7-B181-A3C6-F431B4102CD8}"/>
                    </a:ext>
                  </a:extLst>
                </p14:cNvPr>
                <p14:cNvContentPartPr/>
                <p14:nvPr/>
              </p14:nvContentPartPr>
              <p14:xfrm>
                <a:off x="8083904" y="3075762"/>
                <a:ext cx="132120" cy="180360"/>
              </p14:xfrm>
            </p:contentPart>
          </mc:Choice>
          <mc:Fallback xmlns="">
            <p:pic>
              <p:nvPicPr>
                <p:cNvPr id="250" name="Ink 249">
                  <a:extLst>
                    <a:ext uri="{FF2B5EF4-FFF2-40B4-BE49-F238E27FC236}">
                      <a16:creationId xmlns:a16="http://schemas.microsoft.com/office/drawing/2014/main" id="{7171361E-3DA7-B181-A3C6-F431B4102CD8}"/>
                    </a:ext>
                  </a:extLst>
                </p:cNvPr>
                <p:cNvPicPr/>
                <p:nvPr/>
              </p:nvPicPr>
              <p:blipFill>
                <a:blip r:embed="rId596"/>
                <a:stretch>
                  <a:fillRect/>
                </a:stretch>
              </p:blipFill>
              <p:spPr>
                <a:xfrm>
                  <a:off x="8074904" y="3067122"/>
                  <a:ext cx="1497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251" name="Ink 250">
                  <a:extLst>
                    <a:ext uri="{FF2B5EF4-FFF2-40B4-BE49-F238E27FC236}">
                      <a16:creationId xmlns:a16="http://schemas.microsoft.com/office/drawing/2014/main" id="{41D43B99-997E-0CFD-D3C5-A14435637CEE}"/>
                    </a:ext>
                  </a:extLst>
                </p14:cNvPr>
                <p14:cNvContentPartPr/>
                <p14:nvPr/>
              </p14:nvContentPartPr>
              <p14:xfrm>
                <a:off x="8275784" y="3045162"/>
                <a:ext cx="237600" cy="226440"/>
              </p14:xfrm>
            </p:contentPart>
          </mc:Choice>
          <mc:Fallback xmlns="">
            <p:pic>
              <p:nvPicPr>
                <p:cNvPr id="251" name="Ink 250">
                  <a:extLst>
                    <a:ext uri="{FF2B5EF4-FFF2-40B4-BE49-F238E27FC236}">
                      <a16:creationId xmlns:a16="http://schemas.microsoft.com/office/drawing/2014/main" id="{41D43B99-997E-0CFD-D3C5-A14435637CEE}"/>
                    </a:ext>
                  </a:extLst>
                </p:cNvPr>
                <p:cNvPicPr/>
                <p:nvPr/>
              </p:nvPicPr>
              <p:blipFill>
                <a:blip r:embed="rId598"/>
                <a:stretch>
                  <a:fillRect/>
                </a:stretch>
              </p:blipFill>
              <p:spPr>
                <a:xfrm>
                  <a:off x="8266784" y="3036522"/>
                  <a:ext cx="2552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252" name="Ink 251">
                  <a:extLst>
                    <a:ext uri="{FF2B5EF4-FFF2-40B4-BE49-F238E27FC236}">
                      <a16:creationId xmlns:a16="http://schemas.microsoft.com/office/drawing/2014/main" id="{958EAFB5-3C92-0F00-CB11-F6A4853462B3}"/>
                    </a:ext>
                  </a:extLst>
                </p14:cNvPr>
                <p14:cNvContentPartPr/>
                <p14:nvPr/>
              </p14:nvContentPartPr>
              <p14:xfrm>
                <a:off x="8511584" y="3100602"/>
                <a:ext cx="211680" cy="126720"/>
              </p14:xfrm>
            </p:contentPart>
          </mc:Choice>
          <mc:Fallback xmlns="">
            <p:pic>
              <p:nvPicPr>
                <p:cNvPr id="252" name="Ink 251">
                  <a:extLst>
                    <a:ext uri="{FF2B5EF4-FFF2-40B4-BE49-F238E27FC236}">
                      <a16:creationId xmlns:a16="http://schemas.microsoft.com/office/drawing/2014/main" id="{958EAFB5-3C92-0F00-CB11-F6A4853462B3}"/>
                    </a:ext>
                  </a:extLst>
                </p:cNvPr>
                <p:cNvPicPr/>
                <p:nvPr/>
              </p:nvPicPr>
              <p:blipFill>
                <a:blip r:embed="rId600"/>
                <a:stretch>
                  <a:fillRect/>
                </a:stretch>
              </p:blipFill>
              <p:spPr>
                <a:xfrm>
                  <a:off x="8502584" y="3091962"/>
                  <a:ext cx="2293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253" name="Ink 252">
                  <a:extLst>
                    <a:ext uri="{FF2B5EF4-FFF2-40B4-BE49-F238E27FC236}">
                      <a16:creationId xmlns:a16="http://schemas.microsoft.com/office/drawing/2014/main" id="{06F01B3B-6845-54C8-0306-79D544B835EA}"/>
                    </a:ext>
                  </a:extLst>
                </p14:cNvPr>
                <p14:cNvContentPartPr/>
                <p14:nvPr/>
              </p14:nvContentPartPr>
              <p14:xfrm>
                <a:off x="8826584" y="3033282"/>
                <a:ext cx="93600" cy="293760"/>
              </p14:xfrm>
            </p:contentPart>
          </mc:Choice>
          <mc:Fallback xmlns="">
            <p:pic>
              <p:nvPicPr>
                <p:cNvPr id="253" name="Ink 252">
                  <a:extLst>
                    <a:ext uri="{FF2B5EF4-FFF2-40B4-BE49-F238E27FC236}">
                      <a16:creationId xmlns:a16="http://schemas.microsoft.com/office/drawing/2014/main" id="{06F01B3B-6845-54C8-0306-79D544B835EA}"/>
                    </a:ext>
                  </a:extLst>
                </p:cNvPr>
                <p:cNvPicPr/>
                <p:nvPr/>
              </p:nvPicPr>
              <p:blipFill>
                <a:blip r:embed="rId602"/>
                <a:stretch>
                  <a:fillRect/>
                </a:stretch>
              </p:blipFill>
              <p:spPr>
                <a:xfrm>
                  <a:off x="8817584" y="3024642"/>
                  <a:ext cx="1112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254" name="Ink 253">
                  <a:extLst>
                    <a:ext uri="{FF2B5EF4-FFF2-40B4-BE49-F238E27FC236}">
                      <a16:creationId xmlns:a16="http://schemas.microsoft.com/office/drawing/2014/main" id="{C3A913BB-3371-5CCA-1E21-710C4756B11F}"/>
                    </a:ext>
                  </a:extLst>
                </p14:cNvPr>
                <p14:cNvContentPartPr/>
                <p14:nvPr/>
              </p14:nvContentPartPr>
              <p14:xfrm>
                <a:off x="7878344" y="3043362"/>
                <a:ext cx="123120" cy="332280"/>
              </p14:xfrm>
            </p:contentPart>
          </mc:Choice>
          <mc:Fallback xmlns="">
            <p:pic>
              <p:nvPicPr>
                <p:cNvPr id="254" name="Ink 253">
                  <a:extLst>
                    <a:ext uri="{FF2B5EF4-FFF2-40B4-BE49-F238E27FC236}">
                      <a16:creationId xmlns:a16="http://schemas.microsoft.com/office/drawing/2014/main" id="{C3A913BB-3371-5CCA-1E21-710C4756B11F}"/>
                    </a:ext>
                  </a:extLst>
                </p:cNvPr>
                <p:cNvPicPr/>
                <p:nvPr/>
              </p:nvPicPr>
              <p:blipFill>
                <a:blip r:embed="rId604"/>
                <a:stretch>
                  <a:fillRect/>
                </a:stretch>
              </p:blipFill>
              <p:spPr>
                <a:xfrm>
                  <a:off x="7869344" y="3034722"/>
                  <a:ext cx="1407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256" name="Ink 255">
                  <a:extLst>
                    <a:ext uri="{FF2B5EF4-FFF2-40B4-BE49-F238E27FC236}">
                      <a16:creationId xmlns:a16="http://schemas.microsoft.com/office/drawing/2014/main" id="{D8F876A0-A4CB-2D66-7138-43D07B701230}"/>
                    </a:ext>
                  </a:extLst>
                </p14:cNvPr>
                <p14:cNvContentPartPr/>
                <p14:nvPr/>
              </p14:nvContentPartPr>
              <p14:xfrm>
                <a:off x="10170104" y="2447202"/>
                <a:ext cx="155880" cy="248760"/>
              </p14:xfrm>
            </p:contentPart>
          </mc:Choice>
          <mc:Fallback xmlns="">
            <p:pic>
              <p:nvPicPr>
                <p:cNvPr id="256" name="Ink 255">
                  <a:extLst>
                    <a:ext uri="{FF2B5EF4-FFF2-40B4-BE49-F238E27FC236}">
                      <a16:creationId xmlns:a16="http://schemas.microsoft.com/office/drawing/2014/main" id="{D8F876A0-A4CB-2D66-7138-43D07B701230}"/>
                    </a:ext>
                  </a:extLst>
                </p:cNvPr>
                <p:cNvPicPr/>
                <p:nvPr/>
              </p:nvPicPr>
              <p:blipFill>
                <a:blip r:embed="rId606"/>
                <a:stretch>
                  <a:fillRect/>
                </a:stretch>
              </p:blipFill>
              <p:spPr>
                <a:xfrm>
                  <a:off x="10161104" y="2438562"/>
                  <a:ext cx="1735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257" name="Ink 256">
                  <a:extLst>
                    <a:ext uri="{FF2B5EF4-FFF2-40B4-BE49-F238E27FC236}">
                      <a16:creationId xmlns:a16="http://schemas.microsoft.com/office/drawing/2014/main" id="{C6D37C81-681B-34ED-4DA1-CBFD173246FF}"/>
                    </a:ext>
                  </a:extLst>
                </p14:cNvPr>
                <p14:cNvContentPartPr/>
                <p14:nvPr/>
              </p14:nvContentPartPr>
              <p14:xfrm>
                <a:off x="10245344" y="2577162"/>
                <a:ext cx="265320" cy="272520"/>
              </p14:xfrm>
            </p:contentPart>
          </mc:Choice>
          <mc:Fallback xmlns="">
            <p:pic>
              <p:nvPicPr>
                <p:cNvPr id="257" name="Ink 256">
                  <a:extLst>
                    <a:ext uri="{FF2B5EF4-FFF2-40B4-BE49-F238E27FC236}">
                      <a16:creationId xmlns:a16="http://schemas.microsoft.com/office/drawing/2014/main" id="{C6D37C81-681B-34ED-4DA1-CBFD173246FF}"/>
                    </a:ext>
                  </a:extLst>
                </p:cNvPr>
                <p:cNvPicPr/>
                <p:nvPr/>
              </p:nvPicPr>
              <p:blipFill>
                <a:blip r:embed="rId608"/>
                <a:stretch>
                  <a:fillRect/>
                </a:stretch>
              </p:blipFill>
              <p:spPr>
                <a:xfrm>
                  <a:off x="10236704" y="2568162"/>
                  <a:ext cx="28296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258" name="Ink 257">
                  <a:extLst>
                    <a:ext uri="{FF2B5EF4-FFF2-40B4-BE49-F238E27FC236}">
                      <a16:creationId xmlns:a16="http://schemas.microsoft.com/office/drawing/2014/main" id="{902A8A1E-465C-E7A1-6DAD-EB297DEAC33C}"/>
                    </a:ext>
                  </a:extLst>
                </p14:cNvPr>
                <p14:cNvContentPartPr/>
                <p14:nvPr/>
              </p14:nvContentPartPr>
              <p14:xfrm>
                <a:off x="10605344" y="2663562"/>
                <a:ext cx="2880" cy="72720"/>
              </p14:xfrm>
            </p:contentPart>
          </mc:Choice>
          <mc:Fallback xmlns="">
            <p:pic>
              <p:nvPicPr>
                <p:cNvPr id="258" name="Ink 257">
                  <a:extLst>
                    <a:ext uri="{FF2B5EF4-FFF2-40B4-BE49-F238E27FC236}">
                      <a16:creationId xmlns:a16="http://schemas.microsoft.com/office/drawing/2014/main" id="{902A8A1E-465C-E7A1-6DAD-EB297DEAC33C}"/>
                    </a:ext>
                  </a:extLst>
                </p:cNvPr>
                <p:cNvPicPr/>
                <p:nvPr/>
              </p:nvPicPr>
              <p:blipFill>
                <a:blip r:embed="rId610"/>
                <a:stretch>
                  <a:fillRect/>
                </a:stretch>
              </p:blipFill>
              <p:spPr>
                <a:xfrm>
                  <a:off x="10596704" y="2654922"/>
                  <a:ext cx="205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260" name="Ink 259">
                  <a:extLst>
                    <a:ext uri="{FF2B5EF4-FFF2-40B4-BE49-F238E27FC236}">
                      <a16:creationId xmlns:a16="http://schemas.microsoft.com/office/drawing/2014/main" id="{0080F7B0-787C-B54D-2FD8-302620FEAD93}"/>
                    </a:ext>
                  </a:extLst>
                </p14:cNvPr>
                <p14:cNvContentPartPr/>
                <p14:nvPr/>
              </p14:nvContentPartPr>
              <p14:xfrm>
                <a:off x="10792184" y="2614242"/>
                <a:ext cx="149040" cy="15480"/>
              </p14:xfrm>
            </p:contentPart>
          </mc:Choice>
          <mc:Fallback xmlns="">
            <p:pic>
              <p:nvPicPr>
                <p:cNvPr id="260" name="Ink 259">
                  <a:extLst>
                    <a:ext uri="{FF2B5EF4-FFF2-40B4-BE49-F238E27FC236}">
                      <a16:creationId xmlns:a16="http://schemas.microsoft.com/office/drawing/2014/main" id="{0080F7B0-787C-B54D-2FD8-302620FEAD93}"/>
                    </a:ext>
                  </a:extLst>
                </p:cNvPr>
                <p:cNvPicPr/>
                <p:nvPr/>
              </p:nvPicPr>
              <p:blipFill>
                <a:blip r:embed="rId612"/>
                <a:stretch>
                  <a:fillRect/>
                </a:stretch>
              </p:blipFill>
              <p:spPr>
                <a:xfrm>
                  <a:off x="10783544" y="2605602"/>
                  <a:ext cx="1666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262" name="Ink 261">
                  <a:extLst>
                    <a:ext uri="{FF2B5EF4-FFF2-40B4-BE49-F238E27FC236}">
                      <a16:creationId xmlns:a16="http://schemas.microsoft.com/office/drawing/2014/main" id="{44C5F456-6433-C450-45FB-FEBA685DE3BC}"/>
                    </a:ext>
                  </a:extLst>
                </p14:cNvPr>
                <p14:cNvContentPartPr/>
                <p14:nvPr/>
              </p14:nvContentPartPr>
              <p14:xfrm>
                <a:off x="11098544" y="2662122"/>
                <a:ext cx="24840" cy="78120"/>
              </p14:xfrm>
            </p:contentPart>
          </mc:Choice>
          <mc:Fallback xmlns="">
            <p:pic>
              <p:nvPicPr>
                <p:cNvPr id="262" name="Ink 261">
                  <a:extLst>
                    <a:ext uri="{FF2B5EF4-FFF2-40B4-BE49-F238E27FC236}">
                      <a16:creationId xmlns:a16="http://schemas.microsoft.com/office/drawing/2014/main" id="{44C5F456-6433-C450-45FB-FEBA685DE3BC}"/>
                    </a:ext>
                  </a:extLst>
                </p:cNvPr>
                <p:cNvPicPr/>
                <p:nvPr/>
              </p:nvPicPr>
              <p:blipFill>
                <a:blip r:embed="rId614"/>
                <a:stretch>
                  <a:fillRect/>
                </a:stretch>
              </p:blipFill>
              <p:spPr>
                <a:xfrm>
                  <a:off x="11089544" y="2653482"/>
                  <a:ext cx="424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263" name="Ink 262">
                  <a:extLst>
                    <a:ext uri="{FF2B5EF4-FFF2-40B4-BE49-F238E27FC236}">
                      <a16:creationId xmlns:a16="http://schemas.microsoft.com/office/drawing/2014/main" id="{801A8A70-B162-7B92-0C4D-D2D0B230B6CC}"/>
                    </a:ext>
                  </a:extLst>
                </p14:cNvPr>
                <p14:cNvContentPartPr/>
                <p14:nvPr/>
              </p14:nvContentPartPr>
              <p14:xfrm>
                <a:off x="11339384" y="2600202"/>
                <a:ext cx="18000" cy="23760"/>
              </p14:xfrm>
            </p:contentPart>
          </mc:Choice>
          <mc:Fallback xmlns="">
            <p:pic>
              <p:nvPicPr>
                <p:cNvPr id="263" name="Ink 262">
                  <a:extLst>
                    <a:ext uri="{FF2B5EF4-FFF2-40B4-BE49-F238E27FC236}">
                      <a16:creationId xmlns:a16="http://schemas.microsoft.com/office/drawing/2014/main" id="{801A8A70-B162-7B92-0C4D-D2D0B230B6CC}"/>
                    </a:ext>
                  </a:extLst>
                </p:cNvPr>
                <p:cNvPicPr/>
                <p:nvPr/>
              </p:nvPicPr>
              <p:blipFill>
                <a:blip r:embed="rId616"/>
                <a:stretch>
                  <a:fillRect/>
                </a:stretch>
              </p:blipFill>
              <p:spPr>
                <a:xfrm>
                  <a:off x="11330744" y="2591562"/>
                  <a:ext cx="356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264" name="Ink 263">
                  <a:extLst>
                    <a:ext uri="{FF2B5EF4-FFF2-40B4-BE49-F238E27FC236}">
                      <a16:creationId xmlns:a16="http://schemas.microsoft.com/office/drawing/2014/main" id="{025DAFB3-CEBB-4706-DF92-35991DC50694}"/>
                    </a:ext>
                  </a:extLst>
                </p14:cNvPr>
                <p14:cNvContentPartPr/>
                <p14:nvPr/>
              </p14:nvContentPartPr>
              <p14:xfrm>
                <a:off x="11522624" y="2625762"/>
                <a:ext cx="7200" cy="18360"/>
              </p14:xfrm>
            </p:contentPart>
          </mc:Choice>
          <mc:Fallback xmlns="">
            <p:pic>
              <p:nvPicPr>
                <p:cNvPr id="264" name="Ink 263">
                  <a:extLst>
                    <a:ext uri="{FF2B5EF4-FFF2-40B4-BE49-F238E27FC236}">
                      <a16:creationId xmlns:a16="http://schemas.microsoft.com/office/drawing/2014/main" id="{025DAFB3-CEBB-4706-DF92-35991DC50694}"/>
                    </a:ext>
                  </a:extLst>
                </p:cNvPr>
                <p:cNvPicPr/>
                <p:nvPr/>
              </p:nvPicPr>
              <p:blipFill>
                <a:blip r:embed="rId103"/>
                <a:stretch>
                  <a:fillRect/>
                </a:stretch>
              </p:blipFill>
              <p:spPr>
                <a:xfrm>
                  <a:off x="11513624" y="2616762"/>
                  <a:ext cx="248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265" name="Ink 264">
                  <a:extLst>
                    <a:ext uri="{FF2B5EF4-FFF2-40B4-BE49-F238E27FC236}">
                      <a16:creationId xmlns:a16="http://schemas.microsoft.com/office/drawing/2014/main" id="{F59C652B-3898-4E49-CCA4-FC5B44C3514B}"/>
                    </a:ext>
                  </a:extLst>
                </p14:cNvPr>
                <p14:cNvContentPartPr/>
                <p14:nvPr/>
              </p14:nvContentPartPr>
              <p14:xfrm>
                <a:off x="11642144" y="2643762"/>
                <a:ext cx="18000" cy="360"/>
              </p14:xfrm>
            </p:contentPart>
          </mc:Choice>
          <mc:Fallback xmlns="">
            <p:pic>
              <p:nvPicPr>
                <p:cNvPr id="265" name="Ink 264">
                  <a:extLst>
                    <a:ext uri="{FF2B5EF4-FFF2-40B4-BE49-F238E27FC236}">
                      <a16:creationId xmlns:a16="http://schemas.microsoft.com/office/drawing/2014/main" id="{F59C652B-3898-4E49-CCA4-FC5B44C3514B}"/>
                    </a:ext>
                  </a:extLst>
                </p:cNvPr>
                <p:cNvPicPr/>
                <p:nvPr/>
              </p:nvPicPr>
              <p:blipFill>
                <a:blip r:embed="rId619"/>
                <a:stretch>
                  <a:fillRect/>
                </a:stretch>
              </p:blipFill>
              <p:spPr>
                <a:xfrm>
                  <a:off x="11633144" y="2634762"/>
                  <a:ext cx="35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288" name="Ink 287">
                  <a:extLst>
                    <a:ext uri="{FF2B5EF4-FFF2-40B4-BE49-F238E27FC236}">
                      <a16:creationId xmlns:a16="http://schemas.microsoft.com/office/drawing/2014/main" id="{F45D238D-F99B-29A8-602F-7515F161A32F}"/>
                    </a:ext>
                  </a:extLst>
                </p14:cNvPr>
                <p14:cNvContentPartPr/>
                <p14:nvPr/>
              </p14:nvContentPartPr>
              <p14:xfrm>
                <a:off x="10039424" y="2860842"/>
                <a:ext cx="212760" cy="315000"/>
              </p14:xfrm>
            </p:contentPart>
          </mc:Choice>
          <mc:Fallback xmlns="">
            <p:pic>
              <p:nvPicPr>
                <p:cNvPr id="288" name="Ink 287">
                  <a:extLst>
                    <a:ext uri="{FF2B5EF4-FFF2-40B4-BE49-F238E27FC236}">
                      <a16:creationId xmlns:a16="http://schemas.microsoft.com/office/drawing/2014/main" id="{F45D238D-F99B-29A8-602F-7515F161A32F}"/>
                    </a:ext>
                  </a:extLst>
                </p:cNvPr>
                <p:cNvPicPr/>
                <p:nvPr/>
              </p:nvPicPr>
              <p:blipFill>
                <a:blip r:embed="rId621"/>
                <a:stretch>
                  <a:fillRect/>
                </a:stretch>
              </p:blipFill>
              <p:spPr>
                <a:xfrm>
                  <a:off x="10030784" y="2851842"/>
                  <a:ext cx="23040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289" name="Ink 288">
                  <a:extLst>
                    <a:ext uri="{FF2B5EF4-FFF2-40B4-BE49-F238E27FC236}">
                      <a16:creationId xmlns:a16="http://schemas.microsoft.com/office/drawing/2014/main" id="{9B5B6631-1D56-574F-C774-6C56BF638BA2}"/>
                    </a:ext>
                  </a:extLst>
                </p14:cNvPr>
                <p14:cNvContentPartPr/>
                <p14:nvPr/>
              </p14:nvContentPartPr>
              <p14:xfrm>
                <a:off x="10247504" y="2980722"/>
                <a:ext cx="186120" cy="219240"/>
              </p14:xfrm>
            </p:contentPart>
          </mc:Choice>
          <mc:Fallback xmlns="">
            <p:pic>
              <p:nvPicPr>
                <p:cNvPr id="289" name="Ink 288">
                  <a:extLst>
                    <a:ext uri="{FF2B5EF4-FFF2-40B4-BE49-F238E27FC236}">
                      <a16:creationId xmlns:a16="http://schemas.microsoft.com/office/drawing/2014/main" id="{9B5B6631-1D56-574F-C774-6C56BF638BA2}"/>
                    </a:ext>
                  </a:extLst>
                </p:cNvPr>
                <p:cNvPicPr/>
                <p:nvPr/>
              </p:nvPicPr>
              <p:blipFill>
                <a:blip r:embed="rId623"/>
                <a:stretch>
                  <a:fillRect/>
                </a:stretch>
              </p:blipFill>
              <p:spPr>
                <a:xfrm>
                  <a:off x="10238864" y="2972082"/>
                  <a:ext cx="2037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290" name="Ink 289">
                  <a:extLst>
                    <a:ext uri="{FF2B5EF4-FFF2-40B4-BE49-F238E27FC236}">
                      <a16:creationId xmlns:a16="http://schemas.microsoft.com/office/drawing/2014/main" id="{8F947EE5-C2C0-2D2E-345A-B2CB4BD56C5E}"/>
                    </a:ext>
                  </a:extLst>
                </p14:cNvPr>
                <p14:cNvContentPartPr/>
                <p14:nvPr/>
              </p14:nvContentPartPr>
              <p14:xfrm>
                <a:off x="10416344" y="2980002"/>
                <a:ext cx="186840" cy="236880"/>
              </p14:xfrm>
            </p:contentPart>
          </mc:Choice>
          <mc:Fallback xmlns="">
            <p:pic>
              <p:nvPicPr>
                <p:cNvPr id="290" name="Ink 289">
                  <a:extLst>
                    <a:ext uri="{FF2B5EF4-FFF2-40B4-BE49-F238E27FC236}">
                      <a16:creationId xmlns:a16="http://schemas.microsoft.com/office/drawing/2014/main" id="{8F947EE5-C2C0-2D2E-345A-B2CB4BD56C5E}"/>
                    </a:ext>
                  </a:extLst>
                </p:cNvPr>
                <p:cNvPicPr/>
                <p:nvPr/>
              </p:nvPicPr>
              <p:blipFill>
                <a:blip r:embed="rId625"/>
                <a:stretch>
                  <a:fillRect/>
                </a:stretch>
              </p:blipFill>
              <p:spPr>
                <a:xfrm>
                  <a:off x="10407344" y="2971002"/>
                  <a:ext cx="2044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292" name="Ink 291">
                  <a:extLst>
                    <a:ext uri="{FF2B5EF4-FFF2-40B4-BE49-F238E27FC236}">
                      <a16:creationId xmlns:a16="http://schemas.microsoft.com/office/drawing/2014/main" id="{E225C141-F7A8-8A18-412B-2B656B97D8B7}"/>
                    </a:ext>
                  </a:extLst>
                </p14:cNvPr>
                <p14:cNvContentPartPr/>
                <p14:nvPr/>
              </p14:nvContentPartPr>
              <p14:xfrm>
                <a:off x="8415104" y="3559962"/>
                <a:ext cx="106200" cy="110160"/>
              </p14:xfrm>
            </p:contentPart>
          </mc:Choice>
          <mc:Fallback xmlns="">
            <p:pic>
              <p:nvPicPr>
                <p:cNvPr id="292" name="Ink 291">
                  <a:extLst>
                    <a:ext uri="{FF2B5EF4-FFF2-40B4-BE49-F238E27FC236}">
                      <a16:creationId xmlns:a16="http://schemas.microsoft.com/office/drawing/2014/main" id="{E225C141-F7A8-8A18-412B-2B656B97D8B7}"/>
                    </a:ext>
                  </a:extLst>
                </p:cNvPr>
                <p:cNvPicPr/>
                <p:nvPr/>
              </p:nvPicPr>
              <p:blipFill>
                <a:blip r:embed="rId627"/>
                <a:stretch>
                  <a:fillRect/>
                </a:stretch>
              </p:blipFill>
              <p:spPr>
                <a:xfrm>
                  <a:off x="8406104" y="3550962"/>
                  <a:ext cx="1238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293" name="Ink 292">
                  <a:extLst>
                    <a:ext uri="{FF2B5EF4-FFF2-40B4-BE49-F238E27FC236}">
                      <a16:creationId xmlns:a16="http://schemas.microsoft.com/office/drawing/2014/main" id="{2454C0FB-921E-CC35-7987-4F2F9C47FD00}"/>
                    </a:ext>
                  </a:extLst>
                </p14:cNvPr>
                <p14:cNvContentPartPr/>
                <p14:nvPr/>
              </p14:nvContentPartPr>
              <p14:xfrm>
                <a:off x="8622104" y="3558162"/>
                <a:ext cx="58320" cy="237240"/>
              </p14:xfrm>
            </p:contentPart>
          </mc:Choice>
          <mc:Fallback xmlns="">
            <p:pic>
              <p:nvPicPr>
                <p:cNvPr id="293" name="Ink 292">
                  <a:extLst>
                    <a:ext uri="{FF2B5EF4-FFF2-40B4-BE49-F238E27FC236}">
                      <a16:creationId xmlns:a16="http://schemas.microsoft.com/office/drawing/2014/main" id="{2454C0FB-921E-CC35-7987-4F2F9C47FD00}"/>
                    </a:ext>
                  </a:extLst>
                </p:cNvPr>
                <p:cNvPicPr/>
                <p:nvPr/>
              </p:nvPicPr>
              <p:blipFill>
                <a:blip r:embed="rId629"/>
                <a:stretch>
                  <a:fillRect/>
                </a:stretch>
              </p:blipFill>
              <p:spPr>
                <a:xfrm>
                  <a:off x="8613104" y="3549162"/>
                  <a:ext cx="759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294" name="Ink 293">
                  <a:extLst>
                    <a:ext uri="{FF2B5EF4-FFF2-40B4-BE49-F238E27FC236}">
                      <a16:creationId xmlns:a16="http://schemas.microsoft.com/office/drawing/2014/main" id="{48C6258D-EA59-57F8-3425-A378610058E8}"/>
                    </a:ext>
                  </a:extLst>
                </p14:cNvPr>
                <p14:cNvContentPartPr/>
                <p14:nvPr/>
              </p14:nvContentPartPr>
              <p14:xfrm>
                <a:off x="8705624" y="3700362"/>
                <a:ext cx="107280" cy="91080"/>
              </p14:xfrm>
            </p:contentPart>
          </mc:Choice>
          <mc:Fallback xmlns="">
            <p:pic>
              <p:nvPicPr>
                <p:cNvPr id="294" name="Ink 293">
                  <a:extLst>
                    <a:ext uri="{FF2B5EF4-FFF2-40B4-BE49-F238E27FC236}">
                      <a16:creationId xmlns:a16="http://schemas.microsoft.com/office/drawing/2014/main" id="{48C6258D-EA59-57F8-3425-A378610058E8}"/>
                    </a:ext>
                  </a:extLst>
                </p:cNvPr>
                <p:cNvPicPr/>
                <p:nvPr/>
              </p:nvPicPr>
              <p:blipFill>
                <a:blip r:embed="rId631"/>
                <a:stretch>
                  <a:fillRect/>
                </a:stretch>
              </p:blipFill>
              <p:spPr>
                <a:xfrm>
                  <a:off x="8696624" y="3691722"/>
                  <a:ext cx="1249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295" name="Ink 294">
                  <a:extLst>
                    <a:ext uri="{FF2B5EF4-FFF2-40B4-BE49-F238E27FC236}">
                      <a16:creationId xmlns:a16="http://schemas.microsoft.com/office/drawing/2014/main" id="{0C55198B-5BE0-3714-340E-FDE5F9207FF2}"/>
                    </a:ext>
                  </a:extLst>
                </p14:cNvPr>
                <p14:cNvContentPartPr/>
                <p14:nvPr/>
              </p14:nvContentPartPr>
              <p14:xfrm>
                <a:off x="8885264" y="3610002"/>
                <a:ext cx="140040" cy="128880"/>
              </p14:xfrm>
            </p:contentPart>
          </mc:Choice>
          <mc:Fallback xmlns="">
            <p:pic>
              <p:nvPicPr>
                <p:cNvPr id="295" name="Ink 294">
                  <a:extLst>
                    <a:ext uri="{FF2B5EF4-FFF2-40B4-BE49-F238E27FC236}">
                      <a16:creationId xmlns:a16="http://schemas.microsoft.com/office/drawing/2014/main" id="{0C55198B-5BE0-3714-340E-FDE5F9207FF2}"/>
                    </a:ext>
                  </a:extLst>
                </p:cNvPr>
                <p:cNvPicPr/>
                <p:nvPr/>
              </p:nvPicPr>
              <p:blipFill>
                <a:blip r:embed="rId633"/>
                <a:stretch>
                  <a:fillRect/>
                </a:stretch>
              </p:blipFill>
              <p:spPr>
                <a:xfrm>
                  <a:off x="8876624" y="3601002"/>
                  <a:ext cx="1576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296" name="Ink 295">
                  <a:extLst>
                    <a:ext uri="{FF2B5EF4-FFF2-40B4-BE49-F238E27FC236}">
                      <a16:creationId xmlns:a16="http://schemas.microsoft.com/office/drawing/2014/main" id="{BC433471-1D2A-C508-FC67-F226085D5215}"/>
                    </a:ext>
                  </a:extLst>
                </p14:cNvPr>
                <p14:cNvContentPartPr/>
                <p14:nvPr/>
              </p14:nvContentPartPr>
              <p14:xfrm>
                <a:off x="9109184" y="3609642"/>
                <a:ext cx="15120" cy="165240"/>
              </p14:xfrm>
            </p:contentPart>
          </mc:Choice>
          <mc:Fallback xmlns="">
            <p:pic>
              <p:nvPicPr>
                <p:cNvPr id="296" name="Ink 295">
                  <a:extLst>
                    <a:ext uri="{FF2B5EF4-FFF2-40B4-BE49-F238E27FC236}">
                      <a16:creationId xmlns:a16="http://schemas.microsoft.com/office/drawing/2014/main" id="{BC433471-1D2A-C508-FC67-F226085D5215}"/>
                    </a:ext>
                  </a:extLst>
                </p:cNvPr>
                <p:cNvPicPr/>
                <p:nvPr/>
              </p:nvPicPr>
              <p:blipFill>
                <a:blip r:embed="rId635"/>
                <a:stretch>
                  <a:fillRect/>
                </a:stretch>
              </p:blipFill>
              <p:spPr>
                <a:xfrm>
                  <a:off x="9100184" y="3601002"/>
                  <a:ext cx="327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297" name="Ink 296">
                  <a:extLst>
                    <a:ext uri="{FF2B5EF4-FFF2-40B4-BE49-F238E27FC236}">
                      <a16:creationId xmlns:a16="http://schemas.microsoft.com/office/drawing/2014/main" id="{A665157E-5FC7-40E9-2368-5C109CA4EAFD}"/>
                    </a:ext>
                  </a:extLst>
                </p14:cNvPr>
                <p14:cNvContentPartPr/>
                <p14:nvPr/>
              </p14:nvContentPartPr>
              <p14:xfrm>
                <a:off x="9209984" y="3517482"/>
                <a:ext cx="222120" cy="228960"/>
              </p14:xfrm>
            </p:contentPart>
          </mc:Choice>
          <mc:Fallback xmlns="">
            <p:pic>
              <p:nvPicPr>
                <p:cNvPr id="297" name="Ink 296">
                  <a:extLst>
                    <a:ext uri="{FF2B5EF4-FFF2-40B4-BE49-F238E27FC236}">
                      <a16:creationId xmlns:a16="http://schemas.microsoft.com/office/drawing/2014/main" id="{A665157E-5FC7-40E9-2368-5C109CA4EAFD}"/>
                    </a:ext>
                  </a:extLst>
                </p:cNvPr>
                <p:cNvPicPr/>
                <p:nvPr/>
              </p:nvPicPr>
              <p:blipFill>
                <a:blip r:embed="rId637"/>
                <a:stretch>
                  <a:fillRect/>
                </a:stretch>
              </p:blipFill>
              <p:spPr>
                <a:xfrm>
                  <a:off x="9200984" y="3508842"/>
                  <a:ext cx="2397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299" name="Ink 298">
                  <a:extLst>
                    <a:ext uri="{FF2B5EF4-FFF2-40B4-BE49-F238E27FC236}">
                      <a16:creationId xmlns:a16="http://schemas.microsoft.com/office/drawing/2014/main" id="{215DCDA7-CC7C-0F81-8D34-9A4BB4351DFF}"/>
                    </a:ext>
                  </a:extLst>
                </p14:cNvPr>
                <p14:cNvContentPartPr/>
                <p14:nvPr/>
              </p14:nvContentPartPr>
              <p14:xfrm>
                <a:off x="9551984" y="3584802"/>
                <a:ext cx="89640" cy="33120"/>
              </p14:xfrm>
            </p:contentPart>
          </mc:Choice>
          <mc:Fallback xmlns="">
            <p:pic>
              <p:nvPicPr>
                <p:cNvPr id="299" name="Ink 298">
                  <a:extLst>
                    <a:ext uri="{FF2B5EF4-FFF2-40B4-BE49-F238E27FC236}">
                      <a16:creationId xmlns:a16="http://schemas.microsoft.com/office/drawing/2014/main" id="{215DCDA7-CC7C-0F81-8D34-9A4BB4351DFF}"/>
                    </a:ext>
                  </a:extLst>
                </p:cNvPr>
                <p:cNvPicPr/>
                <p:nvPr/>
              </p:nvPicPr>
              <p:blipFill>
                <a:blip r:embed="rId639"/>
                <a:stretch>
                  <a:fillRect/>
                </a:stretch>
              </p:blipFill>
              <p:spPr>
                <a:xfrm>
                  <a:off x="9543344" y="3576162"/>
                  <a:ext cx="1072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300" name="Ink 299">
                  <a:extLst>
                    <a:ext uri="{FF2B5EF4-FFF2-40B4-BE49-F238E27FC236}">
                      <a16:creationId xmlns:a16="http://schemas.microsoft.com/office/drawing/2014/main" id="{8E9BA9B8-B5EE-7165-8943-5947C0677C0F}"/>
                    </a:ext>
                  </a:extLst>
                </p14:cNvPr>
                <p14:cNvContentPartPr/>
                <p14:nvPr/>
              </p14:nvContentPartPr>
              <p14:xfrm>
                <a:off x="9561344" y="3673722"/>
                <a:ext cx="86040" cy="9360"/>
              </p14:xfrm>
            </p:contentPart>
          </mc:Choice>
          <mc:Fallback xmlns="">
            <p:pic>
              <p:nvPicPr>
                <p:cNvPr id="300" name="Ink 299">
                  <a:extLst>
                    <a:ext uri="{FF2B5EF4-FFF2-40B4-BE49-F238E27FC236}">
                      <a16:creationId xmlns:a16="http://schemas.microsoft.com/office/drawing/2014/main" id="{8E9BA9B8-B5EE-7165-8943-5947C0677C0F}"/>
                    </a:ext>
                  </a:extLst>
                </p:cNvPr>
                <p:cNvPicPr/>
                <p:nvPr/>
              </p:nvPicPr>
              <p:blipFill>
                <a:blip r:embed="rId641"/>
                <a:stretch>
                  <a:fillRect/>
                </a:stretch>
              </p:blipFill>
              <p:spPr>
                <a:xfrm>
                  <a:off x="9552344" y="3664722"/>
                  <a:ext cx="1036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304" name="Ink 303">
                  <a:extLst>
                    <a:ext uri="{FF2B5EF4-FFF2-40B4-BE49-F238E27FC236}">
                      <a16:creationId xmlns:a16="http://schemas.microsoft.com/office/drawing/2014/main" id="{557936E7-B2D5-C2F0-E8C8-50A2388E9822}"/>
                    </a:ext>
                  </a:extLst>
                </p14:cNvPr>
                <p14:cNvContentPartPr/>
                <p14:nvPr/>
              </p14:nvContentPartPr>
              <p14:xfrm>
                <a:off x="9839624" y="3512082"/>
                <a:ext cx="111600" cy="98640"/>
              </p14:xfrm>
            </p:contentPart>
          </mc:Choice>
          <mc:Fallback xmlns="">
            <p:pic>
              <p:nvPicPr>
                <p:cNvPr id="304" name="Ink 303">
                  <a:extLst>
                    <a:ext uri="{FF2B5EF4-FFF2-40B4-BE49-F238E27FC236}">
                      <a16:creationId xmlns:a16="http://schemas.microsoft.com/office/drawing/2014/main" id="{557936E7-B2D5-C2F0-E8C8-50A2388E9822}"/>
                    </a:ext>
                  </a:extLst>
                </p:cNvPr>
                <p:cNvPicPr/>
                <p:nvPr/>
              </p:nvPicPr>
              <p:blipFill>
                <a:blip r:embed="rId643"/>
                <a:stretch>
                  <a:fillRect/>
                </a:stretch>
              </p:blipFill>
              <p:spPr>
                <a:xfrm>
                  <a:off x="9830624" y="3503442"/>
                  <a:ext cx="1292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305" name="Ink 304">
                  <a:extLst>
                    <a:ext uri="{FF2B5EF4-FFF2-40B4-BE49-F238E27FC236}">
                      <a16:creationId xmlns:a16="http://schemas.microsoft.com/office/drawing/2014/main" id="{685B6AE2-1C1C-BCDA-F0A5-25367FBFADDB}"/>
                    </a:ext>
                  </a:extLst>
                </p14:cNvPr>
                <p14:cNvContentPartPr/>
                <p14:nvPr/>
              </p14:nvContentPartPr>
              <p14:xfrm>
                <a:off x="9999464" y="3511362"/>
                <a:ext cx="70920" cy="201600"/>
              </p14:xfrm>
            </p:contentPart>
          </mc:Choice>
          <mc:Fallback xmlns="">
            <p:pic>
              <p:nvPicPr>
                <p:cNvPr id="305" name="Ink 304">
                  <a:extLst>
                    <a:ext uri="{FF2B5EF4-FFF2-40B4-BE49-F238E27FC236}">
                      <a16:creationId xmlns:a16="http://schemas.microsoft.com/office/drawing/2014/main" id="{685B6AE2-1C1C-BCDA-F0A5-25367FBFADDB}"/>
                    </a:ext>
                  </a:extLst>
                </p:cNvPr>
                <p:cNvPicPr/>
                <p:nvPr/>
              </p:nvPicPr>
              <p:blipFill>
                <a:blip r:embed="rId645"/>
                <a:stretch>
                  <a:fillRect/>
                </a:stretch>
              </p:blipFill>
              <p:spPr>
                <a:xfrm>
                  <a:off x="9990464" y="3502722"/>
                  <a:ext cx="885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306" name="Ink 305">
                  <a:extLst>
                    <a:ext uri="{FF2B5EF4-FFF2-40B4-BE49-F238E27FC236}">
                      <a16:creationId xmlns:a16="http://schemas.microsoft.com/office/drawing/2014/main" id="{81A14753-C07A-995B-D6E7-F73ADEDDB058}"/>
                    </a:ext>
                  </a:extLst>
                </p14:cNvPr>
                <p14:cNvContentPartPr/>
                <p14:nvPr/>
              </p14:nvContentPartPr>
              <p14:xfrm>
                <a:off x="10093424" y="3656082"/>
                <a:ext cx="70920" cy="68400"/>
              </p14:xfrm>
            </p:contentPart>
          </mc:Choice>
          <mc:Fallback xmlns="">
            <p:pic>
              <p:nvPicPr>
                <p:cNvPr id="306" name="Ink 305">
                  <a:extLst>
                    <a:ext uri="{FF2B5EF4-FFF2-40B4-BE49-F238E27FC236}">
                      <a16:creationId xmlns:a16="http://schemas.microsoft.com/office/drawing/2014/main" id="{81A14753-C07A-995B-D6E7-F73ADEDDB058}"/>
                    </a:ext>
                  </a:extLst>
                </p:cNvPr>
                <p:cNvPicPr/>
                <p:nvPr/>
              </p:nvPicPr>
              <p:blipFill>
                <a:blip r:embed="rId647"/>
                <a:stretch>
                  <a:fillRect/>
                </a:stretch>
              </p:blipFill>
              <p:spPr>
                <a:xfrm>
                  <a:off x="10084424" y="3647442"/>
                  <a:ext cx="88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307" name="Ink 306">
                  <a:extLst>
                    <a:ext uri="{FF2B5EF4-FFF2-40B4-BE49-F238E27FC236}">
                      <a16:creationId xmlns:a16="http://schemas.microsoft.com/office/drawing/2014/main" id="{B2475D6E-1247-F5AD-CE6F-B35C25F88EBE}"/>
                    </a:ext>
                  </a:extLst>
                </p14:cNvPr>
                <p14:cNvContentPartPr/>
                <p14:nvPr/>
              </p14:nvContentPartPr>
              <p14:xfrm>
                <a:off x="10296824" y="3530442"/>
                <a:ext cx="27360" cy="186840"/>
              </p14:xfrm>
            </p:contentPart>
          </mc:Choice>
          <mc:Fallback xmlns="">
            <p:pic>
              <p:nvPicPr>
                <p:cNvPr id="307" name="Ink 306">
                  <a:extLst>
                    <a:ext uri="{FF2B5EF4-FFF2-40B4-BE49-F238E27FC236}">
                      <a16:creationId xmlns:a16="http://schemas.microsoft.com/office/drawing/2014/main" id="{B2475D6E-1247-F5AD-CE6F-B35C25F88EBE}"/>
                    </a:ext>
                  </a:extLst>
                </p:cNvPr>
                <p:cNvPicPr/>
                <p:nvPr/>
              </p:nvPicPr>
              <p:blipFill>
                <a:blip r:embed="rId649"/>
                <a:stretch>
                  <a:fillRect/>
                </a:stretch>
              </p:blipFill>
              <p:spPr>
                <a:xfrm>
                  <a:off x="10287824" y="3521442"/>
                  <a:ext cx="450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308" name="Ink 307">
                  <a:extLst>
                    <a:ext uri="{FF2B5EF4-FFF2-40B4-BE49-F238E27FC236}">
                      <a16:creationId xmlns:a16="http://schemas.microsoft.com/office/drawing/2014/main" id="{BC1C955B-AA99-6516-D7A1-5EBDDAB3D090}"/>
                    </a:ext>
                  </a:extLst>
                </p14:cNvPr>
                <p14:cNvContentPartPr/>
                <p14:nvPr/>
              </p14:nvContentPartPr>
              <p14:xfrm>
                <a:off x="10326704" y="3595962"/>
                <a:ext cx="107640" cy="151200"/>
              </p14:xfrm>
            </p:contentPart>
          </mc:Choice>
          <mc:Fallback xmlns="">
            <p:pic>
              <p:nvPicPr>
                <p:cNvPr id="308" name="Ink 307">
                  <a:extLst>
                    <a:ext uri="{FF2B5EF4-FFF2-40B4-BE49-F238E27FC236}">
                      <a16:creationId xmlns:a16="http://schemas.microsoft.com/office/drawing/2014/main" id="{BC1C955B-AA99-6516-D7A1-5EBDDAB3D090}"/>
                    </a:ext>
                  </a:extLst>
                </p:cNvPr>
                <p:cNvPicPr/>
                <p:nvPr/>
              </p:nvPicPr>
              <p:blipFill>
                <a:blip r:embed="rId651"/>
                <a:stretch>
                  <a:fillRect/>
                </a:stretch>
              </p:blipFill>
              <p:spPr>
                <a:xfrm>
                  <a:off x="10318064" y="3587322"/>
                  <a:ext cx="1252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309" name="Ink 308">
                  <a:extLst>
                    <a:ext uri="{FF2B5EF4-FFF2-40B4-BE49-F238E27FC236}">
                      <a16:creationId xmlns:a16="http://schemas.microsoft.com/office/drawing/2014/main" id="{F739C25B-BD1F-182D-2378-B133BEA58724}"/>
                    </a:ext>
                  </a:extLst>
                </p14:cNvPr>
                <p14:cNvContentPartPr/>
                <p14:nvPr/>
              </p14:nvContentPartPr>
              <p14:xfrm>
                <a:off x="10482584" y="3602442"/>
                <a:ext cx="436320" cy="311400"/>
              </p14:xfrm>
            </p:contentPart>
          </mc:Choice>
          <mc:Fallback xmlns="">
            <p:pic>
              <p:nvPicPr>
                <p:cNvPr id="309" name="Ink 308">
                  <a:extLst>
                    <a:ext uri="{FF2B5EF4-FFF2-40B4-BE49-F238E27FC236}">
                      <a16:creationId xmlns:a16="http://schemas.microsoft.com/office/drawing/2014/main" id="{F739C25B-BD1F-182D-2378-B133BEA58724}"/>
                    </a:ext>
                  </a:extLst>
                </p:cNvPr>
                <p:cNvPicPr/>
                <p:nvPr/>
              </p:nvPicPr>
              <p:blipFill>
                <a:blip r:embed="rId653"/>
                <a:stretch>
                  <a:fillRect/>
                </a:stretch>
              </p:blipFill>
              <p:spPr>
                <a:xfrm>
                  <a:off x="10473944" y="3593802"/>
                  <a:ext cx="4539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311" name="Ink 310">
                  <a:extLst>
                    <a:ext uri="{FF2B5EF4-FFF2-40B4-BE49-F238E27FC236}">
                      <a16:creationId xmlns:a16="http://schemas.microsoft.com/office/drawing/2014/main" id="{57406830-F62F-5863-E70A-FABF64F60F85}"/>
                    </a:ext>
                  </a:extLst>
                </p14:cNvPr>
                <p14:cNvContentPartPr/>
                <p14:nvPr/>
              </p14:nvContentPartPr>
              <p14:xfrm>
                <a:off x="8449664" y="4003122"/>
                <a:ext cx="104760" cy="79560"/>
              </p14:xfrm>
            </p:contentPart>
          </mc:Choice>
          <mc:Fallback xmlns="">
            <p:pic>
              <p:nvPicPr>
                <p:cNvPr id="311" name="Ink 310">
                  <a:extLst>
                    <a:ext uri="{FF2B5EF4-FFF2-40B4-BE49-F238E27FC236}">
                      <a16:creationId xmlns:a16="http://schemas.microsoft.com/office/drawing/2014/main" id="{57406830-F62F-5863-E70A-FABF64F60F85}"/>
                    </a:ext>
                  </a:extLst>
                </p:cNvPr>
                <p:cNvPicPr/>
                <p:nvPr/>
              </p:nvPicPr>
              <p:blipFill>
                <a:blip r:embed="rId655"/>
                <a:stretch>
                  <a:fillRect/>
                </a:stretch>
              </p:blipFill>
              <p:spPr>
                <a:xfrm>
                  <a:off x="8441024" y="3994122"/>
                  <a:ext cx="1224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312" name="Ink 311">
                  <a:extLst>
                    <a:ext uri="{FF2B5EF4-FFF2-40B4-BE49-F238E27FC236}">
                      <a16:creationId xmlns:a16="http://schemas.microsoft.com/office/drawing/2014/main" id="{CA8EFCB2-F770-E695-09FB-415E0DFD6E22}"/>
                    </a:ext>
                  </a:extLst>
                </p14:cNvPr>
                <p14:cNvContentPartPr/>
                <p14:nvPr/>
              </p14:nvContentPartPr>
              <p14:xfrm>
                <a:off x="8604824" y="3985482"/>
                <a:ext cx="61200" cy="246240"/>
              </p14:xfrm>
            </p:contentPart>
          </mc:Choice>
          <mc:Fallback xmlns="">
            <p:pic>
              <p:nvPicPr>
                <p:cNvPr id="312" name="Ink 311">
                  <a:extLst>
                    <a:ext uri="{FF2B5EF4-FFF2-40B4-BE49-F238E27FC236}">
                      <a16:creationId xmlns:a16="http://schemas.microsoft.com/office/drawing/2014/main" id="{CA8EFCB2-F770-E695-09FB-415E0DFD6E22}"/>
                    </a:ext>
                  </a:extLst>
                </p:cNvPr>
                <p:cNvPicPr/>
                <p:nvPr/>
              </p:nvPicPr>
              <p:blipFill>
                <a:blip r:embed="rId657"/>
                <a:stretch>
                  <a:fillRect/>
                </a:stretch>
              </p:blipFill>
              <p:spPr>
                <a:xfrm>
                  <a:off x="8595824" y="3976482"/>
                  <a:ext cx="788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313" name="Ink 312">
                  <a:extLst>
                    <a:ext uri="{FF2B5EF4-FFF2-40B4-BE49-F238E27FC236}">
                      <a16:creationId xmlns:a16="http://schemas.microsoft.com/office/drawing/2014/main" id="{61CBCE5A-07E5-B8D9-0BEA-EF4070ACC942}"/>
                    </a:ext>
                  </a:extLst>
                </p14:cNvPr>
                <p14:cNvContentPartPr/>
                <p14:nvPr/>
              </p14:nvContentPartPr>
              <p14:xfrm>
                <a:off x="8699864" y="4129122"/>
                <a:ext cx="67320" cy="65520"/>
              </p14:xfrm>
            </p:contentPart>
          </mc:Choice>
          <mc:Fallback xmlns="">
            <p:pic>
              <p:nvPicPr>
                <p:cNvPr id="313" name="Ink 312">
                  <a:extLst>
                    <a:ext uri="{FF2B5EF4-FFF2-40B4-BE49-F238E27FC236}">
                      <a16:creationId xmlns:a16="http://schemas.microsoft.com/office/drawing/2014/main" id="{61CBCE5A-07E5-B8D9-0BEA-EF4070ACC942}"/>
                    </a:ext>
                  </a:extLst>
                </p:cNvPr>
                <p:cNvPicPr/>
                <p:nvPr/>
              </p:nvPicPr>
              <p:blipFill>
                <a:blip r:embed="rId659"/>
                <a:stretch>
                  <a:fillRect/>
                </a:stretch>
              </p:blipFill>
              <p:spPr>
                <a:xfrm>
                  <a:off x="8690864" y="4120482"/>
                  <a:ext cx="849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314" name="Ink 313">
                  <a:extLst>
                    <a:ext uri="{FF2B5EF4-FFF2-40B4-BE49-F238E27FC236}">
                      <a16:creationId xmlns:a16="http://schemas.microsoft.com/office/drawing/2014/main" id="{F50DB047-0084-6BA2-08D7-0A49E966349B}"/>
                    </a:ext>
                  </a:extLst>
                </p14:cNvPr>
                <p14:cNvContentPartPr/>
                <p14:nvPr/>
              </p14:nvContentPartPr>
              <p14:xfrm>
                <a:off x="8877704" y="3976842"/>
                <a:ext cx="196920" cy="236520"/>
              </p14:xfrm>
            </p:contentPart>
          </mc:Choice>
          <mc:Fallback xmlns="">
            <p:pic>
              <p:nvPicPr>
                <p:cNvPr id="314" name="Ink 313">
                  <a:extLst>
                    <a:ext uri="{FF2B5EF4-FFF2-40B4-BE49-F238E27FC236}">
                      <a16:creationId xmlns:a16="http://schemas.microsoft.com/office/drawing/2014/main" id="{F50DB047-0084-6BA2-08D7-0A49E966349B}"/>
                    </a:ext>
                  </a:extLst>
                </p:cNvPr>
                <p:cNvPicPr/>
                <p:nvPr/>
              </p:nvPicPr>
              <p:blipFill>
                <a:blip r:embed="rId661"/>
                <a:stretch>
                  <a:fillRect/>
                </a:stretch>
              </p:blipFill>
              <p:spPr>
                <a:xfrm>
                  <a:off x="8868704" y="3968202"/>
                  <a:ext cx="2145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315" name="Ink 314">
                  <a:extLst>
                    <a:ext uri="{FF2B5EF4-FFF2-40B4-BE49-F238E27FC236}">
                      <a16:creationId xmlns:a16="http://schemas.microsoft.com/office/drawing/2014/main" id="{C4FC3480-05EE-8BE7-037B-CF4456B56048}"/>
                    </a:ext>
                  </a:extLst>
                </p14:cNvPr>
                <p14:cNvContentPartPr/>
                <p14:nvPr/>
              </p14:nvContentPartPr>
              <p14:xfrm>
                <a:off x="9123944" y="4055682"/>
                <a:ext cx="206640" cy="146880"/>
              </p14:xfrm>
            </p:contentPart>
          </mc:Choice>
          <mc:Fallback xmlns="">
            <p:pic>
              <p:nvPicPr>
                <p:cNvPr id="315" name="Ink 314">
                  <a:extLst>
                    <a:ext uri="{FF2B5EF4-FFF2-40B4-BE49-F238E27FC236}">
                      <a16:creationId xmlns:a16="http://schemas.microsoft.com/office/drawing/2014/main" id="{C4FC3480-05EE-8BE7-037B-CF4456B56048}"/>
                    </a:ext>
                  </a:extLst>
                </p:cNvPr>
                <p:cNvPicPr/>
                <p:nvPr/>
              </p:nvPicPr>
              <p:blipFill>
                <a:blip r:embed="rId663"/>
                <a:stretch>
                  <a:fillRect/>
                </a:stretch>
              </p:blipFill>
              <p:spPr>
                <a:xfrm>
                  <a:off x="9115304" y="4047042"/>
                  <a:ext cx="2242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316" name="Ink 315">
                  <a:extLst>
                    <a:ext uri="{FF2B5EF4-FFF2-40B4-BE49-F238E27FC236}">
                      <a16:creationId xmlns:a16="http://schemas.microsoft.com/office/drawing/2014/main" id="{B5BEC172-EF85-8098-F5C1-5ECDD5C00828}"/>
                    </a:ext>
                  </a:extLst>
                </p14:cNvPr>
                <p14:cNvContentPartPr/>
                <p14:nvPr/>
              </p14:nvContentPartPr>
              <p14:xfrm>
                <a:off x="9380984" y="3979722"/>
                <a:ext cx="12600" cy="203040"/>
              </p14:xfrm>
            </p:contentPart>
          </mc:Choice>
          <mc:Fallback xmlns="">
            <p:pic>
              <p:nvPicPr>
                <p:cNvPr id="316" name="Ink 315">
                  <a:extLst>
                    <a:ext uri="{FF2B5EF4-FFF2-40B4-BE49-F238E27FC236}">
                      <a16:creationId xmlns:a16="http://schemas.microsoft.com/office/drawing/2014/main" id="{B5BEC172-EF85-8098-F5C1-5ECDD5C00828}"/>
                    </a:ext>
                  </a:extLst>
                </p:cNvPr>
                <p:cNvPicPr/>
                <p:nvPr/>
              </p:nvPicPr>
              <p:blipFill>
                <a:blip r:embed="rId665"/>
                <a:stretch>
                  <a:fillRect/>
                </a:stretch>
              </p:blipFill>
              <p:spPr>
                <a:xfrm>
                  <a:off x="9371984" y="3970722"/>
                  <a:ext cx="302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317" name="Ink 316">
                  <a:extLst>
                    <a:ext uri="{FF2B5EF4-FFF2-40B4-BE49-F238E27FC236}">
                      <a16:creationId xmlns:a16="http://schemas.microsoft.com/office/drawing/2014/main" id="{ACB97C92-968E-3434-E6AF-AD928CAFBFBF}"/>
                    </a:ext>
                  </a:extLst>
                </p14:cNvPr>
                <p14:cNvContentPartPr/>
                <p14:nvPr/>
              </p14:nvContentPartPr>
              <p14:xfrm>
                <a:off x="9343904" y="4042002"/>
                <a:ext cx="293040" cy="156960"/>
              </p14:xfrm>
            </p:contentPart>
          </mc:Choice>
          <mc:Fallback xmlns="">
            <p:pic>
              <p:nvPicPr>
                <p:cNvPr id="317" name="Ink 316">
                  <a:extLst>
                    <a:ext uri="{FF2B5EF4-FFF2-40B4-BE49-F238E27FC236}">
                      <a16:creationId xmlns:a16="http://schemas.microsoft.com/office/drawing/2014/main" id="{ACB97C92-968E-3434-E6AF-AD928CAFBFBF}"/>
                    </a:ext>
                  </a:extLst>
                </p:cNvPr>
                <p:cNvPicPr/>
                <p:nvPr/>
              </p:nvPicPr>
              <p:blipFill>
                <a:blip r:embed="rId667"/>
                <a:stretch>
                  <a:fillRect/>
                </a:stretch>
              </p:blipFill>
              <p:spPr>
                <a:xfrm>
                  <a:off x="9334904" y="4033002"/>
                  <a:ext cx="3106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318" name="Ink 317">
                  <a:extLst>
                    <a:ext uri="{FF2B5EF4-FFF2-40B4-BE49-F238E27FC236}">
                      <a16:creationId xmlns:a16="http://schemas.microsoft.com/office/drawing/2014/main" id="{8BD8DD29-EE25-7BAC-8D12-9F71911A4CA4}"/>
                    </a:ext>
                  </a:extLst>
                </p14:cNvPr>
                <p14:cNvContentPartPr/>
                <p14:nvPr/>
              </p14:nvContentPartPr>
              <p14:xfrm>
                <a:off x="9798224" y="4000962"/>
                <a:ext cx="1800" cy="1440"/>
              </p14:xfrm>
            </p:contentPart>
          </mc:Choice>
          <mc:Fallback xmlns="">
            <p:pic>
              <p:nvPicPr>
                <p:cNvPr id="318" name="Ink 317">
                  <a:extLst>
                    <a:ext uri="{FF2B5EF4-FFF2-40B4-BE49-F238E27FC236}">
                      <a16:creationId xmlns:a16="http://schemas.microsoft.com/office/drawing/2014/main" id="{8BD8DD29-EE25-7BAC-8D12-9F71911A4CA4}"/>
                    </a:ext>
                  </a:extLst>
                </p:cNvPr>
                <p:cNvPicPr/>
                <p:nvPr/>
              </p:nvPicPr>
              <p:blipFill>
                <a:blip r:embed="rId480"/>
                <a:stretch>
                  <a:fillRect/>
                </a:stretch>
              </p:blipFill>
              <p:spPr>
                <a:xfrm>
                  <a:off x="9789224" y="3991962"/>
                  <a:ext cx="194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319" name="Ink 318">
                  <a:extLst>
                    <a:ext uri="{FF2B5EF4-FFF2-40B4-BE49-F238E27FC236}">
                      <a16:creationId xmlns:a16="http://schemas.microsoft.com/office/drawing/2014/main" id="{60571432-053E-81C4-4D73-74D0403A30E3}"/>
                    </a:ext>
                  </a:extLst>
                </p14:cNvPr>
                <p14:cNvContentPartPr/>
                <p14:nvPr/>
              </p14:nvContentPartPr>
              <p14:xfrm>
                <a:off x="9728024" y="4054962"/>
                <a:ext cx="170280" cy="360"/>
              </p14:xfrm>
            </p:contentPart>
          </mc:Choice>
          <mc:Fallback xmlns="">
            <p:pic>
              <p:nvPicPr>
                <p:cNvPr id="319" name="Ink 318">
                  <a:extLst>
                    <a:ext uri="{FF2B5EF4-FFF2-40B4-BE49-F238E27FC236}">
                      <a16:creationId xmlns:a16="http://schemas.microsoft.com/office/drawing/2014/main" id="{60571432-053E-81C4-4D73-74D0403A30E3}"/>
                    </a:ext>
                  </a:extLst>
                </p:cNvPr>
                <p:cNvPicPr/>
                <p:nvPr/>
              </p:nvPicPr>
              <p:blipFill>
                <a:blip r:embed="rId670"/>
                <a:stretch>
                  <a:fillRect/>
                </a:stretch>
              </p:blipFill>
              <p:spPr>
                <a:xfrm>
                  <a:off x="9719024" y="4046322"/>
                  <a:ext cx="187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320" name="Ink 319">
                  <a:extLst>
                    <a:ext uri="{FF2B5EF4-FFF2-40B4-BE49-F238E27FC236}">
                      <a16:creationId xmlns:a16="http://schemas.microsoft.com/office/drawing/2014/main" id="{7A79FB46-9A92-42BA-BA4D-EB61CDB4A4AD}"/>
                    </a:ext>
                  </a:extLst>
                </p14:cNvPr>
                <p14:cNvContentPartPr/>
                <p14:nvPr/>
              </p14:nvContentPartPr>
              <p14:xfrm>
                <a:off x="9752504" y="4094922"/>
                <a:ext cx="140760" cy="27360"/>
              </p14:xfrm>
            </p:contentPart>
          </mc:Choice>
          <mc:Fallback xmlns="">
            <p:pic>
              <p:nvPicPr>
                <p:cNvPr id="320" name="Ink 319">
                  <a:extLst>
                    <a:ext uri="{FF2B5EF4-FFF2-40B4-BE49-F238E27FC236}">
                      <a16:creationId xmlns:a16="http://schemas.microsoft.com/office/drawing/2014/main" id="{7A79FB46-9A92-42BA-BA4D-EB61CDB4A4AD}"/>
                    </a:ext>
                  </a:extLst>
                </p:cNvPr>
                <p:cNvPicPr/>
                <p:nvPr/>
              </p:nvPicPr>
              <p:blipFill>
                <a:blip r:embed="rId672"/>
                <a:stretch>
                  <a:fillRect/>
                </a:stretch>
              </p:blipFill>
              <p:spPr>
                <a:xfrm>
                  <a:off x="9743864" y="4085922"/>
                  <a:ext cx="1584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322" name="Ink 321">
                  <a:extLst>
                    <a:ext uri="{FF2B5EF4-FFF2-40B4-BE49-F238E27FC236}">
                      <a16:creationId xmlns:a16="http://schemas.microsoft.com/office/drawing/2014/main" id="{EA2D6B3A-961F-1428-3E11-8CA2B5DFD64D}"/>
                    </a:ext>
                  </a:extLst>
                </p14:cNvPr>
                <p14:cNvContentPartPr/>
                <p14:nvPr/>
              </p14:nvContentPartPr>
              <p14:xfrm>
                <a:off x="10111064" y="4008162"/>
                <a:ext cx="263880" cy="171720"/>
              </p14:xfrm>
            </p:contentPart>
          </mc:Choice>
          <mc:Fallback xmlns="">
            <p:pic>
              <p:nvPicPr>
                <p:cNvPr id="322" name="Ink 321">
                  <a:extLst>
                    <a:ext uri="{FF2B5EF4-FFF2-40B4-BE49-F238E27FC236}">
                      <a16:creationId xmlns:a16="http://schemas.microsoft.com/office/drawing/2014/main" id="{EA2D6B3A-961F-1428-3E11-8CA2B5DFD64D}"/>
                    </a:ext>
                  </a:extLst>
                </p:cNvPr>
                <p:cNvPicPr/>
                <p:nvPr/>
              </p:nvPicPr>
              <p:blipFill>
                <a:blip r:embed="rId674"/>
                <a:stretch>
                  <a:fillRect/>
                </a:stretch>
              </p:blipFill>
              <p:spPr>
                <a:xfrm>
                  <a:off x="10102424" y="3999522"/>
                  <a:ext cx="2815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323" name="Ink 322">
                  <a:extLst>
                    <a:ext uri="{FF2B5EF4-FFF2-40B4-BE49-F238E27FC236}">
                      <a16:creationId xmlns:a16="http://schemas.microsoft.com/office/drawing/2014/main" id="{4D348971-D634-D97E-DBB8-D1F0B00FF21B}"/>
                    </a:ext>
                  </a:extLst>
                </p14:cNvPr>
                <p14:cNvContentPartPr/>
                <p14:nvPr/>
              </p14:nvContentPartPr>
              <p14:xfrm>
                <a:off x="10407704" y="4004562"/>
                <a:ext cx="425520" cy="164160"/>
              </p14:xfrm>
            </p:contentPart>
          </mc:Choice>
          <mc:Fallback xmlns="">
            <p:pic>
              <p:nvPicPr>
                <p:cNvPr id="323" name="Ink 322">
                  <a:extLst>
                    <a:ext uri="{FF2B5EF4-FFF2-40B4-BE49-F238E27FC236}">
                      <a16:creationId xmlns:a16="http://schemas.microsoft.com/office/drawing/2014/main" id="{4D348971-D634-D97E-DBB8-D1F0B00FF21B}"/>
                    </a:ext>
                  </a:extLst>
                </p:cNvPr>
                <p:cNvPicPr/>
                <p:nvPr/>
              </p:nvPicPr>
              <p:blipFill>
                <a:blip r:embed="rId676"/>
                <a:stretch>
                  <a:fillRect/>
                </a:stretch>
              </p:blipFill>
              <p:spPr>
                <a:xfrm>
                  <a:off x="10398704" y="3995562"/>
                  <a:ext cx="4431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468" name="Ink 467">
                  <a:extLst>
                    <a:ext uri="{FF2B5EF4-FFF2-40B4-BE49-F238E27FC236}">
                      <a16:creationId xmlns:a16="http://schemas.microsoft.com/office/drawing/2014/main" id="{2DAD6FCA-A3B9-8FEB-F367-D7ECA5C88864}"/>
                    </a:ext>
                  </a:extLst>
                </p14:cNvPr>
                <p14:cNvContentPartPr/>
                <p14:nvPr/>
              </p14:nvContentPartPr>
              <p14:xfrm>
                <a:off x="9262544" y="3336042"/>
                <a:ext cx="104040" cy="177840"/>
              </p14:xfrm>
            </p:contentPart>
          </mc:Choice>
          <mc:Fallback xmlns="">
            <p:pic>
              <p:nvPicPr>
                <p:cNvPr id="468" name="Ink 467">
                  <a:extLst>
                    <a:ext uri="{FF2B5EF4-FFF2-40B4-BE49-F238E27FC236}">
                      <a16:creationId xmlns:a16="http://schemas.microsoft.com/office/drawing/2014/main" id="{2DAD6FCA-A3B9-8FEB-F367-D7ECA5C88864}"/>
                    </a:ext>
                  </a:extLst>
                </p:cNvPr>
                <p:cNvPicPr/>
                <p:nvPr/>
              </p:nvPicPr>
              <p:blipFill>
                <a:blip r:embed="rId678"/>
                <a:stretch>
                  <a:fillRect/>
                </a:stretch>
              </p:blipFill>
              <p:spPr>
                <a:xfrm>
                  <a:off x="9253904" y="3327042"/>
                  <a:ext cx="1216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469" name="Ink 468">
                  <a:extLst>
                    <a:ext uri="{FF2B5EF4-FFF2-40B4-BE49-F238E27FC236}">
                      <a16:creationId xmlns:a16="http://schemas.microsoft.com/office/drawing/2014/main" id="{41302EC5-3158-1603-6851-0C398BCCE158}"/>
                    </a:ext>
                  </a:extLst>
                </p14:cNvPr>
                <p14:cNvContentPartPr/>
                <p14:nvPr/>
              </p14:nvContentPartPr>
              <p14:xfrm>
                <a:off x="9310424" y="3297162"/>
                <a:ext cx="1017000" cy="161640"/>
              </p14:xfrm>
            </p:contentPart>
          </mc:Choice>
          <mc:Fallback xmlns="">
            <p:pic>
              <p:nvPicPr>
                <p:cNvPr id="469" name="Ink 468">
                  <a:extLst>
                    <a:ext uri="{FF2B5EF4-FFF2-40B4-BE49-F238E27FC236}">
                      <a16:creationId xmlns:a16="http://schemas.microsoft.com/office/drawing/2014/main" id="{41302EC5-3158-1603-6851-0C398BCCE158}"/>
                    </a:ext>
                  </a:extLst>
                </p:cNvPr>
                <p:cNvPicPr/>
                <p:nvPr/>
              </p:nvPicPr>
              <p:blipFill>
                <a:blip r:embed="rId680"/>
                <a:stretch>
                  <a:fillRect/>
                </a:stretch>
              </p:blipFill>
              <p:spPr>
                <a:xfrm>
                  <a:off x="9301784" y="3288162"/>
                  <a:ext cx="10346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470" name="Ink 469">
                  <a:extLst>
                    <a:ext uri="{FF2B5EF4-FFF2-40B4-BE49-F238E27FC236}">
                      <a16:creationId xmlns:a16="http://schemas.microsoft.com/office/drawing/2014/main" id="{A36D359A-DBB3-F96A-C054-C723CB5DE533}"/>
                    </a:ext>
                  </a:extLst>
                </p14:cNvPr>
                <p14:cNvContentPartPr/>
                <p14:nvPr/>
              </p14:nvContentPartPr>
              <p14:xfrm>
                <a:off x="10532984" y="3205002"/>
                <a:ext cx="203760" cy="193320"/>
              </p14:xfrm>
            </p:contentPart>
          </mc:Choice>
          <mc:Fallback xmlns="">
            <p:pic>
              <p:nvPicPr>
                <p:cNvPr id="470" name="Ink 469">
                  <a:extLst>
                    <a:ext uri="{FF2B5EF4-FFF2-40B4-BE49-F238E27FC236}">
                      <a16:creationId xmlns:a16="http://schemas.microsoft.com/office/drawing/2014/main" id="{A36D359A-DBB3-F96A-C054-C723CB5DE533}"/>
                    </a:ext>
                  </a:extLst>
                </p:cNvPr>
                <p:cNvPicPr/>
                <p:nvPr/>
              </p:nvPicPr>
              <p:blipFill>
                <a:blip r:embed="rId682"/>
                <a:stretch>
                  <a:fillRect/>
                </a:stretch>
              </p:blipFill>
              <p:spPr>
                <a:xfrm>
                  <a:off x="10523984" y="3196002"/>
                  <a:ext cx="2214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471" name="Ink 470">
                  <a:extLst>
                    <a:ext uri="{FF2B5EF4-FFF2-40B4-BE49-F238E27FC236}">
                      <a16:creationId xmlns:a16="http://schemas.microsoft.com/office/drawing/2014/main" id="{7E7A1C63-5D8F-6E6C-B335-80E47B2E2252}"/>
                    </a:ext>
                  </a:extLst>
                </p14:cNvPr>
                <p14:cNvContentPartPr/>
                <p14:nvPr/>
              </p14:nvContentPartPr>
              <p14:xfrm>
                <a:off x="10678424" y="3293922"/>
                <a:ext cx="101880" cy="112320"/>
              </p14:xfrm>
            </p:contentPart>
          </mc:Choice>
          <mc:Fallback xmlns="">
            <p:pic>
              <p:nvPicPr>
                <p:cNvPr id="471" name="Ink 470">
                  <a:extLst>
                    <a:ext uri="{FF2B5EF4-FFF2-40B4-BE49-F238E27FC236}">
                      <a16:creationId xmlns:a16="http://schemas.microsoft.com/office/drawing/2014/main" id="{7E7A1C63-5D8F-6E6C-B335-80E47B2E2252}"/>
                    </a:ext>
                  </a:extLst>
                </p:cNvPr>
                <p:cNvPicPr/>
                <p:nvPr/>
              </p:nvPicPr>
              <p:blipFill>
                <a:blip r:embed="rId684"/>
                <a:stretch>
                  <a:fillRect/>
                </a:stretch>
              </p:blipFill>
              <p:spPr>
                <a:xfrm>
                  <a:off x="10669784" y="3284922"/>
                  <a:ext cx="1195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472" name="Ink 471">
                  <a:extLst>
                    <a:ext uri="{FF2B5EF4-FFF2-40B4-BE49-F238E27FC236}">
                      <a16:creationId xmlns:a16="http://schemas.microsoft.com/office/drawing/2014/main" id="{2DB1D36F-69EE-CB63-9DB0-046A1267FB02}"/>
                    </a:ext>
                  </a:extLst>
                </p14:cNvPr>
                <p14:cNvContentPartPr/>
                <p14:nvPr/>
              </p14:nvContentPartPr>
              <p14:xfrm>
                <a:off x="10826024" y="3289962"/>
                <a:ext cx="129960" cy="84600"/>
              </p14:xfrm>
            </p:contentPart>
          </mc:Choice>
          <mc:Fallback xmlns="">
            <p:pic>
              <p:nvPicPr>
                <p:cNvPr id="472" name="Ink 471">
                  <a:extLst>
                    <a:ext uri="{FF2B5EF4-FFF2-40B4-BE49-F238E27FC236}">
                      <a16:creationId xmlns:a16="http://schemas.microsoft.com/office/drawing/2014/main" id="{2DB1D36F-69EE-CB63-9DB0-046A1267FB02}"/>
                    </a:ext>
                  </a:extLst>
                </p:cNvPr>
                <p:cNvPicPr/>
                <p:nvPr/>
              </p:nvPicPr>
              <p:blipFill>
                <a:blip r:embed="rId686"/>
                <a:stretch>
                  <a:fillRect/>
                </a:stretch>
              </p:blipFill>
              <p:spPr>
                <a:xfrm>
                  <a:off x="10817024" y="3281322"/>
                  <a:ext cx="1476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473" name="Ink 472">
                  <a:extLst>
                    <a:ext uri="{FF2B5EF4-FFF2-40B4-BE49-F238E27FC236}">
                      <a16:creationId xmlns:a16="http://schemas.microsoft.com/office/drawing/2014/main" id="{143FA959-6A5C-A12D-AD5B-4FE117B0D948}"/>
                    </a:ext>
                  </a:extLst>
                </p14:cNvPr>
                <p14:cNvContentPartPr/>
                <p14:nvPr/>
              </p14:nvContentPartPr>
              <p14:xfrm>
                <a:off x="10987664" y="3228402"/>
                <a:ext cx="96120" cy="165240"/>
              </p14:xfrm>
            </p:contentPart>
          </mc:Choice>
          <mc:Fallback xmlns="">
            <p:pic>
              <p:nvPicPr>
                <p:cNvPr id="473" name="Ink 472">
                  <a:extLst>
                    <a:ext uri="{FF2B5EF4-FFF2-40B4-BE49-F238E27FC236}">
                      <a16:creationId xmlns:a16="http://schemas.microsoft.com/office/drawing/2014/main" id="{143FA959-6A5C-A12D-AD5B-4FE117B0D948}"/>
                    </a:ext>
                  </a:extLst>
                </p:cNvPr>
                <p:cNvPicPr/>
                <p:nvPr/>
              </p:nvPicPr>
              <p:blipFill>
                <a:blip r:embed="rId688"/>
                <a:stretch>
                  <a:fillRect/>
                </a:stretch>
              </p:blipFill>
              <p:spPr>
                <a:xfrm>
                  <a:off x="10979024" y="3219762"/>
                  <a:ext cx="1137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474" name="Ink 473">
                  <a:extLst>
                    <a:ext uri="{FF2B5EF4-FFF2-40B4-BE49-F238E27FC236}">
                      <a16:creationId xmlns:a16="http://schemas.microsoft.com/office/drawing/2014/main" id="{CEA0B980-917F-4CD5-A79E-489F315A3D5A}"/>
                    </a:ext>
                  </a:extLst>
                </p14:cNvPr>
                <p14:cNvContentPartPr/>
                <p14:nvPr/>
              </p14:nvContentPartPr>
              <p14:xfrm>
                <a:off x="11179904" y="3140202"/>
                <a:ext cx="34920" cy="137880"/>
              </p14:xfrm>
            </p:contentPart>
          </mc:Choice>
          <mc:Fallback xmlns="">
            <p:pic>
              <p:nvPicPr>
                <p:cNvPr id="474" name="Ink 473">
                  <a:extLst>
                    <a:ext uri="{FF2B5EF4-FFF2-40B4-BE49-F238E27FC236}">
                      <a16:creationId xmlns:a16="http://schemas.microsoft.com/office/drawing/2014/main" id="{CEA0B980-917F-4CD5-A79E-489F315A3D5A}"/>
                    </a:ext>
                  </a:extLst>
                </p:cNvPr>
                <p:cNvPicPr/>
                <p:nvPr/>
              </p:nvPicPr>
              <p:blipFill>
                <a:blip r:embed="rId690"/>
                <a:stretch>
                  <a:fillRect/>
                </a:stretch>
              </p:blipFill>
              <p:spPr>
                <a:xfrm>
                  <a:off x="11170904" y="3131562"/>
                  <a:ext cx="525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475" name="Ink 474">
                  <a:extLst>
                    <a:ext uri="{FF2B5EF4-FFF2-40B4-BE49-F238E27FC236}">
                      <a16:creationId xmlns:a16="http://schemas.microsoft.com/office/drawing/2014/main" id="{67AA0659-41FB-E06E-6E0B-2D4F8CD8DDD8}"/>
                    </a:ext>
                  </a:extLst>
                </p14:cNvPr>
                <p14:cNvContentPartPr/>
                <p14:nvPr/>
              </p14:nvContentPartPr>
              <p14:xfrm>
                <a:off x="11215904" y="3175842"/>
                <a:ext cx="137160" cy="128880"/>
              </p14:xfrm>
            </p:contentPart>
          </mc:Choice>
          <mc:Fallback xmlns="">
            <p:pic>
              <p:nvPicPr>
                <p:cNvPr id="475" name="Ink 474">
                  <a:extLst>
                    <a:ext uri="{FF2B5EF4-FFF2-40B4-BE49-F238E27FC236}">
                      <a16:creationId xmlns:a16="http://schemas.microsoft.com/office/drawing/2014/main" id="{67AA0659-41FB-E06E-6E0B-2D4F8CD8DDD8}"/>
                    </a:ext>
                  </a:extLst>
                </p:cNvPr>
                <p:cNvPicPr/>
                <p:nvPr/>
              </p:nvPicPr>
              <p:blipFill>
                <a:blip r:embed="rId692"/>
                <a:stretch>
                  <a:fillRect/>
                </a:stretch>
              </p:blipFill>
              <p:spPr>
                <a:xfrm>
                  <a:off x="11207264" y="3166842"/>
                  <a:ext cx="1548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476" name="Ink 475">
                  <a:extLst>
                    <a:ext uri="{FF2B5EF4-FFF2-40B4-BE49-F238E27FC236}">
                      <a16:creationId xmlns:a16="http://schemas.microsoft.com/office/drawing/2014/main" id="{4072EF27-1B5A-0E94-E846-F88B58899BF8}"/>
                    </a:ext>
                  </a:extLst>
                </p14:cNvPr>
                <p14:cNvContentPartPr/>
                <p14:nvPr/>
              </p14:nvContentPartPr>
              <p14:xfrm>
                <a:off x="11369984" y="3121482"/>
                <a:ext cx="205560" cy="254160"/>
              </p14:xfrm>
            </p:contentPart>
          </mc:Choice>
          <mc:Fallback xmlns="">
            <p:pic>
              <p:nvPicPr>
                <p:cNvPr id="476" name="Ink 475">
                  <a:extLst>
                    <a:ext uri="{FF2B5EF4-FFF2-40B4-BE49-F238E27FC236}">
                      <a16:creationId xmlns:a16="http://schemas.microsoft.com/office/drawing/2014/main" id="{4072EF27-1B5A-0E94-E846-F88B58899BF8}"/>
                    </a:ext>
                  </a:extLst>
                </p:cNvPr>
                <p:cNvPicPr/>
                <p:nvPr/>
              </p:nvPicPr>
              <p:blipFill>
                <a:blip r:embed="rId694"/>
                <a:stretch>
                  <a:fillRect/>
                </a:stretch>
              </p:blipFill>
              <p:spPr>
                <a:xfrm>
                  <a:off x="11361344" y="3112842"/>
                  <a:ext cx="2232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477" name="Ink 476">
                  <a:extLst>
                    <a:ext uri="{FF2B5EF4-FFF2-40B4-BE49-F238E27FC236}">
                      <a16:creationId xmlns:a16="http://schemas.microsoft.com/office/drawing/2014/main" id="{45BFB1AE-5981-B7E1-1C5F-5FA05362CE55}"/>
                    </a:ext>
                  </a:extLst>
                </p14:cNvPr>
                <p14:cNvContentPartPr/>
                <p14:nvPr/>
              </p14:nvContentPartPr>
              <p14:xfrm>
                <a:off x="11686784" y="3106002"/>
                <a:ext cx="28440" cy="174960"/>
              </p14:xfrm>
            </p:contentPart>
          </mc:Choice>
          <mc:Fallback xmlns="">
            <p:pic>
              <p:nvPicPr>
                <p:cNvPr id="477" name="Ink 476">
                  <a:extLst>
                    <a:ext uri="{FF2B5EF4-FFF2-40B4-BE49-F238E27FC236}">
                      <a16:creationId xmlns:a16="http://schemas.microsoft.com/office/drawing/2014/main" id="{45BFB1AE-5981-B7E1-1C5F-5FA05362CE55}"/>
                    </a:ext>
                  </a:extLst>
                </p:cNvPr>
                <p:cNvPicPr/>
                <p:nvPr/>
              </p:nvPicPr>
              <p:blipFill>
                <a:blip r:embed="rId696"/>
                <a:stretch>
                  <a:fillRect/>
                </a:stretch>
              </p:blipFill>
              <p:spPr>
                <a:xfrm>
                  <a:off x="11677784" y="3097002"/>
                  <a:ext cx="460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478" name="Ink 477">
                  <a:extLst>
                    <a:ext uri="{FF2B5EF4-FFF2-40B4-BE49-F238E27FC236}">
                      <a16:creationId xmlns:a16="http://schemas.microsoft.com/office/drawing/2014/main" id="{3E042216-DC1A-764A-7A68-1655F070FB51}"/>
                    </a:ext>
                  </a:extLst>
                </p14:cNvPr>
                <p14:cNvContentPartPr/>
                <p14:nvPr/>
              </p14:nvContentPartPr>
              <p14:xfrm>
                <a:off x="11697584" y="2935362"/>
                <a:ext cx="103680" cy="291600"/>
              </p14:xfrm>
            </p:contentPart>
          </mc:Choice>
          <mc:Fallback xmlns="">
            <p:pic>
              <p:nvPicPr>
                <p:cNvPr id="478" name="Ink 477">
                  <a:extLst>
                    <a:ext uri="{FF2B5EF4-FFF2-40B4-BE49-F238E27FC236}">
                      <a16:creationId xmlns:a16="http://schemas.microsoft.com/office/drawing/2014/main" id="{3E042216-DC1A-764A-7A68-1655F070FB51}"/>
                    </a:ext>
                  </a:extLst>
                </p:cNvPr>
                <p:cNvPicPr/>
                <p:nvPr/>
              </p:nvPicPr>
              <p:blipFill>
                <a:blip r:embed="rId698"/>
                <a:stretch>
                  <a:fillRect/>
                </a:stretch>
              </p:blipFill>
              <p:spPr>
                <a:xfrm>
                  <a:off x="11688944" y="2926722"/>
                  <a:ext cx="1213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479" name="Ink 478">
                  <a:extLst>
                    <a:ext uri="{FF2B5EF4-FFF2-40B4-BE49-F238E27FC236}">
                      <a16:creationId xmlns:a16="http://schemas.microsoft.com/office/drawing/2014/main" id="{A8E86282-E7BE-8C7D-253F-369E589A488D}"/>
                    </a:ext>
                  </a:extLst>
                </p14:cNvPr>
                <p14:cNvContentPartPr/>
                <p14:nvPr/>
              </p14:nvContentPartPr>
              <p14:xfrm>
                <a:off x="11820344" y="3067842"/>
                <a:ext cx="84960" cy="277560"/>
              </p14:xfrm>
            </p:contentPart>
          </mc:Choice>
          <mc:Fallback xmlns="">
            <p:pic>
              <p:nvPicPr>
                <p:cNvPr id="479" name="Ink 478">
                  <a:extLst>
                    <a:ext uri="{FF2B5EF4-FFF2-40B4-BE49-F238E27FC236}">
                      <a16:creationId xmlns:a16="http://schemas.microsoft.com/office/drawing/2014/main" id="{A8E86282-E7BE-8C7D-253F-369E589A488D}"/>
                    </a:ext>
                  </a:extLst>
                </p:cNvPr>
                <p:cNvPicPr/>
                <p:nvPr/>
              </p:nvPicPr>
              <p:blipFill>
                <a:blip r:embed="rId700"/>
                <a:stretch>
                  <a:fillRect/>
                </a:stretch>
              </p:blipFill>
              <p:spPr>
                <a:xfrm>
                  <a:off x="11811704" y="3058842"/>
                  <a:ext cx="1026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481" name="Ink 480">
                  <a:extLst>
                    <a:ext uri="{FF2B5EF4-FFF2-40B4-BE49-F238E27FC236}">
                      <a16:creationId xmlns:a16="http://schemas.microsoft.com/office/drawing/2014/main" id="{0496DE11-9F23-5B5F-2B52-618BEE0DE7BB}"/>
                    </a:ext>
                  </a:extLst>
                </p14:cNvPr>
                <p14:cNvContentPartPr/>
                <p14:nvPr/>
              </p14:nvContentPartPr>
              <p14:xfrm>
                <a:off x="11288984" y="3511722"/>
                <a:ext cx="250920" cy="53280"/>
              </p14:xfrm>
            </p:contentPart>
          </mc:Choice>
          <mc:Fallback xmlns="">
            <p:pic>
              <p:nvPicPr>
                <p:cNvPr id="481" name="Ink 480">
                  <a:extLst>
                    <a:ext uri="{FF2B5EF4-FFF2-40B4-BE49-F238E27FC236}">
                      <a16:creationId xmlns:a16="http://schemas.microsoft.com/office/drawing/2014/main" id="{0496DE11-9F23-5B5F-2B52-618BEE0DE7BB}"/>
                    </a:ext>
                  </a:extLst>
                </p:cNvPr>
                <p:cNvPicPr/>
                <p:nvPr/>
              </p:nvPicPr>
              <p:blipFill>
                <a:blip r:embed="rId702"/>
                <a:stretch>
                  <a:fillRect/>
                </a:stretch>
              </p:blipFill>
              <p:spPr>
                <a:xfrm>
                  <a:off x="11280344" y="3503082"/>
                  <a:ext cx="2685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482" name="Ink 481">
                  <a:extLst>
                    <a:ext uri="{FF2B5EF4-FFF2-40B4-BE49-F238E27FC236}">
                      <a16:creationId xmlns:a16="http://schemas.microsoft.com/office/drawing/2014/main" id="{C3A08D77-A5A5-8188-4648-F29D87CE4566}"/>
                    </a:ext>
                  </a:extLst>
                </p14:cNvPr>
                <p14:cNvContentPartPr/>
                <p14:nvPr/>
              </p14:nvContentPartPr>
              <p14:xfrm>
                <a:off x="11388704" y="3472122"/>
                <a:ext cx="74520" cy="225000"/>
              </p14:xfrm>
            </p:contentPart>
          </mc:Choice>
          <mc:Fallback xmlns="">
            <p:pic>
              <p:nvPicPr>
                <p:cNvPr id="482" name="Ink 481">
                  <a:extLst>
                    <a:ext uri="{FF2B5EF4-FFF2-40B4-BE49-F238E27FC236}">
                      <a16:creationId xmlns:a16="http://schemas.microsoft.com/office/drawing/2014/main" id="{C3A08D77-A5A5-8188-4648-F29D87CE4566}"/>
                    </a:ext>
                  </a:extLst>
                </p:cNvPr>
                <p:cNvPicPr/>
                <p:nvPr/>
              </p:nvPicPr>
              <p:blipFill>
                <a:blip r:embed="rId704"/>
                <a:stretch>
                  <a:fillRect/>
                </a:stretch>
              </p:blipFill>
              <p:spPr>
                <a:xfrm>
                  <a:off x="11379704" y="3463122"/>
                  <a:ext cx="92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483" name="Ink 482">
                  <a:extLst>
                    <a:ext uri="{FF2B5EF4-FFF2-40B4-BE49-F238E27FC236}">
                      <a16:creationId xmlns:a16="http://schemas.microsoft.com/office/drawing/2014/main" id="{A9C918FD-E598-1FA5-FF73-A2D3B5223B55}"/>
                    </a:ext>
                  </a:extLst>
                </p14:cNvPr>
                <p14:cNvContentPartPr/>
                <p14:nvPr/>
              </p14:nvContentPartPr>
              <p14:xfrm>
                <a:off x="11535584" y="3486882"/>
                <a:ext cx="126720" cy="205560"/>
              </p14:xfrm>
            </p:contentPart>
          </mc:Choice>
          <mc:Fallback xmlns="">
            <p:pic>
              <p:nvPicPr>
                <p:cNvPr id="483" name="Ink 482">
                  <a:extLst>
                    <a:ext uri="{FF2B5EF4-FFF2-40B4-BE49-F238E27FC236}">
                      <a16:creationId xmlns:a16="http://schemas.microsoft.com/office/drawing/2014/main" id="{A9C918FD-E598-1FA5-FF73-A2D3B5223B55}"/>
                    </a:ext>
                  </a:extLst>
                </p:cNvPr>
                <p:cNvPicPr/>
                <p:nvPr/>
              </p:nvPicPr>
              <p:blipFill>
                <a:blip r:embed="rId706"/>
                <a:stretch>
                  <a:fillRect/>
                </a:stretch>
              </p:blipFill>
              <p:spPr>
                <a:xfrm>
                  <a:off x="11526944" y="3478242"/>
                  <a:ext cx="1443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485" name="Ink 484">
                  <a:extLst>
                    <a:ext uri="{FF2B5EF4-FFF2-40B4-BE49-F238E27FC236}">
                      <a16:creationId xmlns:a16="http://schemas.microsoft.com/office/drawing/2014/main" id="{F91D5F1D-FC35-A233-0145-49CAEEBA37B1}"/>
                    </a:ext>
                  </a:extLst>
                </p14:cNvPr>
                <p14:cNvContentPartPr/>
                <p14:nvPr/>
              </p14:nvContentPartPr>
              <p14:xfrm>
                <a:off x="11191424" y="3829602"/>
                <a:ext cx="1432800" cy="48240"/>
              </p14:xfrm>
            </p:contentPart>
          </mc:Choice>
          <mc:Fallback xmlns="">
            <p:pic>
              <p:nvPicPr>
                <p:cNvPr id="485" name="Ink 484">
                  <a:extLst>
                    <a:ext uri="{FF2B5EF4-FFF2-40B4-BE49-F238E27FC236}">
                      <a16:creationId xmlns:a16="http://schemas.microsoft.com/office/drawing/2014/main" id="{F91D5F1D-FC35-A233-0145-49CAEEBA37B1}"/>
                    </a:ext>
                  </a:extLst>
                </p:cNvPr>
                <p:cNvPicPr/>
                <p:nvPr/>
              </p:nvPicPr>
              <p:blipFill>
                <a:blip r:embed="rId708"/>
                <a:stretch>
                  <a:fillRect/>
                </a:stretch>
              </p:blipFill>
              <p:spPr>
                <a:xfrm>
                  <a:off x="11182424" y="3820602"/>
                  <a:ext cx="14504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486" name="Ink 485">
                  <a:extLst>
                    <a:ext uri="{FF2B5EF4-FFF2-40B4-BE49-F238E27FC236}">
                      <a16:creationId xmlns:a16="http://schemas.microsoft.com/office/drawing/2014/main" id="{25D19DD2-B2DB-C599-D5AF-355CEB390BC6}"/>
                    </a:ext>
                  </a:extLst>
                </p14:cNvPr>
                <p14:cNvContentPartPr/>
                <p14:nvPr/>
              </p14:nvContentPartPr>
              <p14:xfrm>
                <a:off x="12452504" y="3754362"/>
                <a:ext cx="94680" cy="203760"/>
              </p14:xfrm>
            </p:contentPart>
          </mc:Choice>
          <mc:Fallback xmlns="">
            <p:pic>
              <p:nvPicPr>
                <p:cNvPr id="486" name="Ink 485">
                  <a:extLst>
                    <a:ext uri="{FF2B5EF4-FFF2-40B4-BE49-F238E27FC236}">
                      <a16:creationId xmlns:a16="http://schemas.microsoft.com/office/drawing/2014/main" id="{25D19DD2-B2DB-C599-D5AF-355CEB390BC6}"/>
                    </a:ext>
                  </a:extLst>
                </p:cNvPr>
                <p:cNvPicPr/>
                <p:nvPr/>
              </p:nvPicPr>
              <p:blipFill>
                <a:blip r:embed="rId710"/>
                <a:stretch>
                  <a:fillRect/>
                </a:stretch>
              </p:blipFill>
              <p:spPr>
                <a:xfrm>
                  <a:off x="12443504" y="3745722"/>
                  <a:ext cx="1123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487" name="Ink 486">
                  <a:extLst>
                    <a:ext uri="{FF2B5EF4-FFF2-40B4-BE49-F238E27FC236}">
                      <a16:creationId xmlns:a16="http://schemas.microsoft.com/office/drawing/2014/main" id="{7B8A6F88-8C01-40F0-3D17-DC1098EFEAF1}"/>
                    </a:ext>
                  </a:extLst>
                </p14:cNvPr>
                <p14:cNvContentPartPr/>
                <p14:nvPr/>
              </p14:nvContentPartPr>
              <p14:xfrm>
                <a:off x="12723584" y="3564642"/>
                <a:ext cx="487080" cy="173160"/>
              </p14:xfrm>
            </p:contentPart>
          </mc:Choice>
          <mc:Fallback xmlns="">
            <p:pic>
              <p:nvPicPr>
                <p:cNvPr id="487" name="Ink 486">
                  <a:extLst>
                    <a:ext uri="{FF2B5EF4-FFF2-40B4-BE49-F238E27FC236}">
                      <a16:creationId xmlns:a16="http://schemas.microsoft.com/office/drawing/2014/main" id="{7B8A6F88-8C01-40F0-3D17-DC1098EFEAF1}"/>
                    </a:ext>
                  </a:extLst>
                </p:cNvPr>
                <p:cNvPicPr/>
                <p:nvPr/>
              </p:nvPicPr>
              <p:blipFill>
                <a:blip r:embed="rId712"/>
                <a:stretch>
                  <a:fillRect/>
                </a:stretch>
              </p:blipFill>
              <p:spPr>
                <a:xfrm>
                  <a:off x="12714944" y="3556002"/>
                  <a:ext cx="5047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488" name="Ink 487">
                  <a:extLst>
                    <a:ext uri="{FF2B5EF4-FFF2-40B4-BE49-F238E27FC236}">
                      <a16:creationId xmlns:a16="http://schemas.microsoft.com/office/drawing/2014/main" id="{3FEBF635-8D80-946A-9297-E3E652A92A45}"/>
                    </a:ext>
                  </a:extLst>
                </p14:cNvPr>
                <p14:cNvContentPartPr/>
                <p14:nvPr/>
              </p14:nvContentPartPr>
              <p14:xfrm>
                <a:off x="12794864" y="3637722"/>
                <a:ext cx="25560" cy="536040"/>
              </p14:xfrm>
            </p:contentPart>
          </mc:Choice>
          <mc:Fallback xmlns="">
            <p:pic>
              <p:nvPicPr>
                <p:cNvPr id="488" name="Ink 487">
                  <a:extLst>
                    <a:ext uri="{FF2B5EF4-FFF2-40B4-BE49-F238E27FC236}">
                      <a16:creationId xmlns:a16="http://schemas.microsoft.com/office/drawing/2014/main" id="{3FEBF635-8D80-946A-9297-E3E652A92A45}"/>
                    </a:ext>
                  </a:extLst>
                </p:cNvPr>
                <p:cNvPicPr/>
                <p:nvPr/>
              </p:nvPicPr>
              <p:blipFill>
                <a:blip r:embed="rId714"/>
                <a:stretch>
                  <a:fillRect/>
                </a:stretch>
              </p:blipFill>
              <p:spPr>
                <a:xfrm>
                  <a:off x="12786224" y="3628722"/>
                  <a:ext cx="43200" cy="553680"/>
                </a:xfrm>
                <a:prstGeom prst="rect">
                  <a:avLst/>
                </a:prstGeom>
              </p:spPr>
            </p:pic>
          </mc:Fallback>
        </mc:AlternateContent>
        <mc:AlternateContent xmlns:mc="http://schemas.openxmlformats.org/markup-compatibility/2006" xmlns:p14="http://schemas.microsoft.com/office/powerpoint/2010/main">
          <mc:Choice Requires="p14">
            <p:contentPart p14:bwMode="auto" r:id="rId715">
              <p14:nvContentPartPr>
                <p14:cNvPr id="489" name="Ink 488">
                  <a:extLst>
                    <a:ext uri="{FF2B5EF4-FFF2-40B4-BE49-F238E27FC236}">
                      <a16:creationId xmlns:a16="http://schemas.microsoft.com/office/drawing/2014/main" id="{6EEE4EEC-FDEA-F592-D062-B1D5946619D9}"/>
                    </a:ext>
                  </a:extLst>
                </p14:cNvPr>
                <p14:cNvContentPartPr/>
                <p14:nvPr/>
              </p14:nvContentPartPr>
              <p14:xfrm>
                <a:off x="12677504" y="3705042"/>
                <a:ext cx="482040" cy="499320"/>
              </p14:xfrm>
            </p:contentPart>
          </mc:Choice>
          <mc:Fallback xmlns="">
            <p:pic>
              <p:nvPicPr>
                <p:cNvPr id="489" name="Ink 488">
                  <a:extLst>
                    <a:ext uri="{FF2B5EF4-FFF2-40B4-BE49-F238E27FC236}">
                      <a16:creationId xmlns:a16="http://schemas.microsoft.com/office/drawing/2014/main" id="{6EEE4EEC-FDEA-F592-D062-B1D5946619D9}"/>
                    </a:ext>
                  </a:extLst>
                </p:cNvPr>
                <p:cNvPicPr/>
                <p:nvPr/>
              </p:nvPicPr>
              <p:blipFill>
                <a:blip r:embed="rId716"/>
                <a:stretch>
                  <a:fillRect/>
                </a:stretch>
              </p:blipFill>
              <p:spPr>
                <a:xfrm>
                  <a:off x="12668504" y="3696402"/>
                  <a:ext cx="49968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490" name="Ink 489">
                  <a:extLst>
                    <a:ext uri="{FF2B5EF4-FFF2-40B4-BE49-F238E27FC236}">
                      <a16:creationId xmlns:a16="http://schemas.microsoft.com/office/drawing/2014/main" id="{5605B914-53AB-6F4D-A912-51B7A63E79ED}"/>
                    </a:ext>
                  </a:extLst>
                </p14:cNvPr>
                <p14:cNvContentPartPr/>
                <p14:nvPr/>
              </p14:nvContentPartPr>
              <p14:xfrm>
                <a:off x="12595424" y="4346922"/>
                <a:ext cx="215640" cy="216000"/>
              </p14:xfrm>
            </p:contentPart>
          </mc:Choice>
          <mc:Fallback xmlns="">
            <p:pic>
              <p:nvPicPr>
                <p:cNvPr id="490" name="Ink 489">
                  <a:extLst>
                    <a:ext uri="{FF2B5EF4-FFF2-40B4-BE49-F238E27FC236}">
                      <a16:creationId xmlns:a16="http://schemas.microsoft.com/office/drawing/2014/main" id="{5605B914-53AB-6F4D-A912-51B7A63E79ED}"/>
                    </a:ext>
                  </a:extLst>
                </p:cNvPr>
                <p:cNvPicPr/>
                <p:nvPr/>
              </p:nvPicPr>
              <p:blipFill>
                <a:blip r:embed="rId718"/>
                <a:stretch>
                  <a:fillRect/>
                </a:stretch>
              </p:blipFill>
              <p:spPr>
                <a:xfrm>
                  <a:off x="12586424" y="4338282"/>
                  <a:ext cx="2332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491" name="Ink 490">
                  <a:extLst>
                    <a:ext uri="{FF2B5EF4-FFF2-40B4-BE49-F238E27FC236}">
                      <a16:creationId xmlns:a16="http://schemas.microsoft.com/office/drawing/2014/main" id="{440A3835-7007-EEBF-FBC6-1957E4F5B310}"/>
                    </a:ext>
                  </a:extLst>
                </p14:cNvPr>
                <p14:cNvContentPartPr/>
                <p14:nvPr/>
              </p14:nvContentPartPr>
              <p14:xfrm>
                <a:off x="12854624" y="4420722"/>
                <a:ext cx="19440" cy="114120"/>
              </p14:xfrm>
            </p:contentPart>
          </mc:Choice>
          <mc:Fallback xmlns="">
            <p:pic>
              <p:nvPicPr>
                <p:cNvPr id="491" name="Ink 490">
                  <a:extLst>
                    <a:ext uri="{FF2B5EF4-FFF2-40B4-BE49-F238E27FC236}">
                      <a16:creationId xmlns:a16="http://schemas.microsoft.com/office/drawing/2014/main" id="{440A3835-7007-EEBF-FBC6-1957E4F5B310}"/>
                    </a:ext>
                  </a:extLst>
                </p:cNvPr>
                <p:cNvPicPr/>
                <p:nvPr/>
              </p:nvPicPr>
              <p:blipFill>
                <a:blip r:embed="rId720"/>
                <a:stretch>
                  <a:fillRect/>
                </a:stretch>
              </p:blipFill>
              <p:spPr>
                <a:xfrm>
                  <a:off x="12845624" y="4411722"/>
                  <a:ext cx="3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721">
              <p14:nvContentPartPr>
                <p14:cNvPr id="492" name="Ink 491">
                  <a:extLst>
                    <a:ext uri="{FF2B5EF4-FFF2-40B4-BE49-F238E27FC236}">
                      <a16:creationId xmlns:a16="http://schemas.microsoft.com/office/drawing/2014/main" id="{11710812-5F98-AEB4-7428-FE356E749DED}"/>
                    </a:ext>
                  </a:extLst>
                </p14:cNvPr>
                <p14:cNvContentPartPr/>
                <p14:nvPr/>
              </p14:nvContentPartPr>
              <p14:xfrm>
                <a:off x="12897824" y="4338282"/>
                <a:ext cx="14760" cy="11880"/>
              </p14:xfrm>
            </p:contentPart>
          </mc:Choice>
          <mc:Fallback xmlns="">
            <p:pic>
              <p:nvPicPr>
                <p:cNvPr id="492" name="Ink 491">
                  <a:extLst>
                    <a:ext uri="{FF2B5EF4-FFF2-40B4-BE49-F238E27FC236}">
                      <a16:creationId xmlns:a16="http://schemas.microsoft.com/office/drawing/2014/main" id="{11710812-5F98-AEB4-7428-FE356E749DED}"/>
                    </a:ext>
                  </a:extLst>
                </p:cNvPr>
                <p:cNvPicPr/>
                <p:nvPr/>
              </p:nvPicPr>
              <p:blipFill>
                <a:blip r:embed="rId722"/>
                <a:stretch>
                  <a:fillRect/>
                </a:stretch>
              </p:blipFill>
              <p:spPr>
                <a:xfrm>
                  <a:off x="12888824" y="4329642"/>
                  <a:ext cx="324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493" name="Ink 492">
                  <a:extLst>
                    <a:ext uri="{FF2B5EF4-FFF2-40B4-BE49-F238E27FC236}">
                      <a16:creationId xmlns:a16="http://schemas.microsoft.com/office/drawing/2014/main" id="{4DE725F5-0CF6-286E-4A6B-B18FB3C2CE20}"/>
                    </a:ext>
                  </a:extLst>
                </p14:cNvPr>
                <p14:cNvContentPartPr/>
                <p14:nvPr/>
              </p14:nvContentPartPr>
              <p14:xfrm>
                <a:off x="12981704" y="4325682"/>
                <a:ext cx="164520" cy="246600"/>
              </p14:xfrm>
            </p:contentPart>
          </mc:Choice>
          <mc:Fallback xmlns="">
            <p:pic>
              <p:nvPicPr>
                <p:cNvPr id="493" name="Ink 492">
                  <a:extLst>
                    <a:ext uri="{FF2B5EF4-FFF2-40B4-BE49-F238E27FC236}">
                      <a16:creationId xmlns:a16="http://schemas.microsoft.com/office/drawing/2014/main" id="{4DE725F5-0CF6-286E-4A6B-B18FB3C2CE20}"/>
                    </a:ext>
                  </a:extLst>
                </p:cNvPr>
                <p:cNvPicPr/>
                <p:nvPr/>
              </p:nvPicPr>
              <p:blipFill>
                <a:blip r:embed="rId724"/>
                <a:stretch>
                  <a:fillRect/>
                </a:stretch>
              </p:blipFill>
              <p:spPr>
                <a:xfrm>
                  <a:off x="12972704" y="4316682"/>
                  <a:ext cx="1821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494" name="Ink 493">
                  <a:extLst>
                    <a:ext uri="{FF2B5EF4-FFF2-40B4-BE49-F238E27FC236}">
                      <a16:creationId xmlns:a16="http://schemas.microsoft.com/office/drawing/2014/main" id="{799CD3AA-ECC9-D149-F21A-58FCB63B9E3B}"/>
                    </a:ext>
                  </a:extLst>
                </p14:cNvPr>
                <p14:cNvContentPartPr/>
                <p14:nvPr/>
              </p14:nvContentPartPr>
              <p14:xfrm>
                <a:off x="13117424" y="4306602"/>
                <a:ext cx="140400" cy="303480"/>
              </p14:xfrm>
            </p:contentPart>
          </mc:Choice>
          <mc:Fallback xmlns="">
            <p:pic>
              <p:nvPicPr>
                <p:cNvPr id="494" name="Ink 493">
                  <a:extLst>
                    <a:ext uri="{FF2B5EF4-FFF2-40B4-BE49-F238E27FC236}">
                      <a16:creationId xmlns:a16="http://schemas.microsoft.com/office/drawing/2014/main" id="{799CD3AA-ECC9-D149-F21A-58FCB63B9E3B}"/>
                    </a:ext>
                  </a:extLst>
                </p:cNvPr>
                <p:cNvPicPr/>
                <p:nvPr/>
              </p:nvPicPr>
              <p:blipFill>
                <a:blip r:embed="rId726"/>
                <a:stretch>
                  <a:fillRect/>
                </a:stretch>
              </p:blipFill>
              <p:spPr>
                <a:xfrm>
                  <a:off x="13108784" y="4297962"/>
                  <a:ext cx="1580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495" name="Ink 494">
                  <a:extLst>
                    <a:ext uri="{FF2B5EF4-FFF2-40B4-BE49-F238E27FC236}">
                      <a16:creationId xmlns:a16="http://schemas.microsoft.com/office/drawing/2014/main" id="{2E3E9E11-1967-92D8-27FA-3D7D96CA1557}"/>
                    </a:ext>
                  </a:extLst>
                </p14:cNvPr>
                <p14:cNvContentPartPr/>
                <p14:nvPr/>
              </p14:nvContentPartPr>
              <p14:xfrm>
                <a:off x="12475544" y="4278162"/>
                <a:ext cx="261360" cy="400680"/>
              </p14:xfrm>
            </p:contentPart>
          </mc:Choice>
          <mc:Fallback xmlns="">
            <p:pic>
              <p:nvPicPr>
                <p:cNvPr id="495" name="Ink 494">
                  <a:extLst>
                    <a:ext uri="{FF2B5EF4-FFF2-40B4-BE49-F238E27FC236}">
                      <a16:creationId xmlns:a16="http://schemas.microsoft.com/office/drawing/2014/main" id="{2E3E9E11-1967-92D8-27FA-3D7D96CA1557}"/>
                    </a:ext>
                  </a:extLst>
                </p:cNvPr>
                <p:cNvPicPr/>
                <p:nvPr/>
              </p:nvPicPr>
              <p:blipFill>
                <a:blip r:embed="rId728"/>
                <a:stretch>
                  <a:fillRect/>
                </a:stretch>
              </p:blipFill>
              <p:spPr>
                <a:xfrm>
                  <a:off x="12466904" y="4269162"/>
                  <a:ext cx="2790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497" name="Ink 496">
                  <a:extLst>
                    <a:ext uri="{FF2B5EF4-FFF2-40B4-BE49-F238E27FC236}">
                      <a16:creationId xmlns:a16="http://schemas.microsoft.com/office/drawing/2014/main" id="{C92B08D8-60D1-3FB6-9AB7-EF97129F26D7}"/>
                    </a:ext>
                  </a:extLst>
                </p14:cNvPr>
                <p14:cNvContentPartPr/>
                <p14:nvPr/>
              </p14:nvContentPartPr>
              <p14:xfrm>
                <a:off x="9683744" y="3799002"/>
                <a:ext cx="2817720" cy="680400"/>
              </p14:xfrm>
            </p:contentPart>
          </mc:Choice>
          <mc:Fallback xmlns="">
            <p:pic>
              <p:nvPicPr>
                <p:cNvPr id="497" name="Ink 496">
                  <a:extLst>
                    <a:ext uri="{FF2B5EF4-FFF2-40B4-BE49-F238E27FC236}">
                      <a16:creationId xmlns:a16="http://schemas.microsoft.com/office/drawing/2014/main" id="{C92B08D8-60D1-3FB6-9AB7-EF97129F26D7}"/>
                    </a:ext>
                  </a:extLst>
                </p:cNvPr>
                <p:cNvPicPr/>
                <p:nvPr/>
              </p:nvPicPr>
              <p:blipFill>
                <a:blip r:embed="rId730"/>
                <a:stretch>
                  <a:fillRect/>
                </a:stretch>
              </p:blipFill>
              <p:spPr>
                <a:xfrm>
                  <a:off x="9675104" y="3790362"/>
                  <a:ext cx="2835360" cy="69804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498" name="Ink 497">
                  <a:extLst>
                    <a:ext uri="{FF2B5EF4-FFF2-40B4-BE49-F238E27FC236}">
                      <a16:creationId xmlns:a16="http://schemas.microsoft.com/office/drawing/2014/main" id="{EF28DBB8-B9C2-BF48-4EF6-EC3892948840}"/>
                    </a:ext>
                  </a:extLst>
                </p14:cNvPr>
                <p14:cNvContentPartPr/>
                <p14:nvPr/>
              </p14:nvContentPartPr>
              <p14:xfrm>
                <a:off x="9630824" y="3751482"/>
                <a:ext cx="110160" cy="149400"/>
              </p14:xfrm>
            </p:contentPart>
          </mc:Choice>
          <mc:Fallback xmlns="">
            <p:pic>
              <p:nvPicPr>
                <p:cNvPr id="498" name="Ink 497">
                  <a:extLst>
                    <a:ext uri="{FF2B5EF4-FFF2-40B4-BE49-F238E27FC236}">
                      <a16:creationId xmlns:a16="http://schemas.microsoft.com/office/drawing/2014/main" id="{EF28DBB8-B9C2-BF48-4EF6-EC3892948840}"/>
                    </a:ext>
                  </a:extLst>
                </p:cNvPr>
                <p:cNvPicPr/>
                <p:nvPr/>
              </p:nvPicPr>
              <p:blipFill>
                <a:blip r:embed="rId732"/>
                <a:stretch>
                  <a:fillRect/>
                </a:stretch>
              </p:blipFill>
              <p:spPr>
                <a:xfrm>
                  <a:off x="9621824" y="3742842"/>
                  <a:ext cx="1278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500" name="Ink 499">
                  <a:extLst>
                    <a:ext uri="{FF2B5EF4-FFF2-40B4-BE49-F238E27FC236}">
                      <a16:creationId xmlns:a16="http://schemas.microsoft.com/office/drawing/2014/main" id="{98878B2C-71C3-2049-C14B-1B0B9DE0A1AC}"/>
                    </a:ext>
                  </a:extLst>
                </p14:cNvPr>
                <p14:cNvContentPartPr/>
                <p14:nvPr/>
              </p14:nvContentPartPr>
              <p14:xfrm>
                <a:off x="11439104" y="4490562"/>
                <a:ext cx="1250280" cy="1487160"/>
              </p14:xfrm>
            </p:contentPart>
          </mc:Choice>
          <mc:Fallback xmlns="">
            <p:pic>
              <p:nvPicPr>
                <p:cNvPr id="500" name="Ink 499">
                  <a:extLst>
                    <a:ext uri="{FF2B5EF4-FFF2-40B4-BE49-F238E27FC236}">
                      <a16:creationId xmlns:a16="http://schemas.microsoft.com/office/drawing/2014/main" id="{98878B2C-71C3-2049-C14B-1B0B9DE0A1AC}"/>
                    </a:ext>
                  </a:extLst>
                </p:cNvPr>
                <p:cNvPicPr/>
                <p:nvPr/>
              </p:nvPicPr>
              <p:blipFill>
                <a:blip r:embed="rId734"/>
                <a:stretch>
                  <a:fillRect/>
                </a:stretch>
              </p:blipFill>
              <p:spPr>
                <a:xfrm>
                  <a:off x="11430464" y="4481562"/>
                  <a:ext cx="1267920" cy="150480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501" name="Ink 500">
                  <a:extLst>
                    <a:ext uri="{FF2B5EF4-FFF2-40B4-BE49-F238E27FC236}">
                      <a16:creationId xmlns:a16="http://schemas.microsoft.com/office/drawing/2014/main" id="{7DB5ABC8-0D74-9624-F8A3-63AAC97D217C}"/>
                    </a:ext>
                  </a:extLst>
                </p14:cNvPr>
                <p14:cNvContentPartPr/>
                <p14:nvPr/>
              </p14:nvContentPartPr>
              <p14:xfrm>
                <a:off x="11318144" y="5773242"/>
                <a:ext cx="206640" cy="203760"/>
              </p14:xfrm>
            </p:contentPart>
          </mc:Choice>
          <mc:Fallback xmlns="">
            <p:pic>
              <p:nvPicPr>
                <p:cNvPr id="501" name="Ink 500">
                  <a:extLst>
                    <a:ext uri="{FF2B5EF4-FFF2-40B4-BE49-F238E27FC236}">
                      <a16:creationId xmlns:a16="http://schemas.microsoft.com/office/drawing/2014/main" id="{7DB5ABC8-0D74-9624-F8A3-63AAC97D217C}"/>
                    </a:ext>
                  </a:extLst>
                </p:cNvPr>
                <p:cNvPicPr/>
                <p:nvPr/>
              </p:nvPicPr>
              <p:blipFill>
                <a:blip r:embed="rId736"/>
                <a:stretch>
                  <a:fillRect/>
                </a:stretch>
              </p:blipFill>
              <p:spPr>
                <a:xfrm>
                  <a:off x="11309144" y="5764242"/>
                  <a:ext cx="2242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503" name="Ink 502">
                  <a:extLst>
                    <a:ext uri="{FF2B5EF4-FFF2-40B4-BE49-F238E27FC236}">
                      <a16:creationId xmlns:a16="http://schemas.microsoft.com/office/drawing/2014/main" id="{866E8A1B-904B-F476-564E-05CB8FEDE0B1}"/>
                    </a:ext>
                  </a:extLst>
                </p14:cNvPr>
                <p14:cNvContentPartPr/>
                <p14:nvPr/>
              </p14:nvContentPartPr>
              <p14:xfrm>
                <a:off x="8873744" y="5348082"/>
                <a:ext cx="2734920" cy="535680"/>
              </p14:xfrm>
            </p:contentPart>
          </mc:Choice>
          <mc:Fallback xmlns="">
            <p:pic>
              <p:nvPicPr>
                <p:cNvPr id="503" name="Ink 502">
                  <a:extLst>
                    <a:ext uri="{FF2B5EF4-FFF2-40B4-BE49-F238E27FC236}">
                      <a16:creationId xmlns:a16="http://schemas.microsoft.com/office/drawing/2014/main" id="{866E8A1B-904B-F476-564E-05CB8FEDE0B1}"/>
                    </a:ext>
                  </a:extLst>
                </p:cNvPr>
                <p:cNvPicPr/>
                <p:nvPr/>
              </p:nvPicPr>
              <p:blipFill>
                <a:blip r:embed="rId738"/>
                <a:stretch>
                  <a:fillRect/>
                </a:stretch>
              </p:blipFill>
              <p:spPr>
                <a:xfrm>
                  <a:off x="8865104" y="5339442"/>
                  <a:ext cx="275256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504" name="Ink 503">
                  <a:extLst>
                    <a:ext uri="{FF2B5EF4-FFF2-40B4-BE49-F238E27FC236}">
                      <a16:creationId xmlns:a16="http://schemas.microsoft.com/office/drawing/2014/main" id="{C9C70CCF-FD8E-8D2C-40A0-A0DE73F23777}"/>
                    </a:ext>
                  </a:extLst>
                </p14:cNvPr>
                <p14:cNvContentPartPr/>
                <p14:nvPr/>
              </p14:nvContentPartPr>
              <p14:xfrm>
                <a:off x="8786984" y="5539242"/>
                <a:ext cx="205560" cy="174240"/>
              </p14:xfrm>
            </p:contentPart>
          </mc:Choice>
          <mc:Fallback xmlns="">
            <p:pic>
              <p:nvPicPr>
                <p:cNvPr id="504" name="Ink 503">
                  <a:extLst>
                    <a:ext uri="{FF2B5EF4-FFF2-40B4-BE49-F238E27FC236}">
                      <a16:creationId xmlns:a16="http://schemas.microsoft.com/office/drawing/2014/main" id="{C9C70CCF-FD8E-8D2C-40A0-A0DE73F23777}"/>
                    </a:ext>
                  </a:extLst>
                </p:cNvPr>
                <p:cNvPicPr/>
                <p:nvPr/>
              </p:nvPicPr>
              <p:blipFill>
                <a:blip r:embed="rId740"/>
                <a:stretch>
                  <a:fillRect/>
                </a:stretch>
              </p:blipFill>
              <p:spPr>
                <a:xfrm>
                  <a:off x="8777984" y="5530602"/>
                  <a:ext cx="2232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536" name="Ink 535">
                  <a:extLst>
                    <a:ext uri="{FF2B5EF4-FFF2-40B4-BE49-F238E27FC236}">
                      <a16:creationId xmlns:a16="http://schemas.microsoft.com/office/drawing/2014/main" id="{A2F94427-5869-9996-FDAD-25969DC10995}"/>
                    </a:ext>
                  </a:extLst>
                </p14:cNvPr>
                <p14:cNvContentPartPr/>
                <p14:nvPr/>
              </p14:nvContentPartPr>
              <p14:xfrm>
                <a:off x="11130944" y="4897362"/>
                <a:ext cx="1334160" cy="601560"/>
              </p14:xfrm>
            </p:contentPart>
          </mc:Choice>
          <mc:Fallback xmlns="">
            <p:pic>
              <p:nvPicPr>
                <p:cNvPr id="536" name="Ink 535">
                  <a:extLst>
                    <a:ext uri="{FF2B5EF4-FFF2-40B4-BE49-F238E27FC236}">
                      <a16:creationId xmlns:a16="http://schemas.microsoft.com/office/drawing/2014/main" id="{A2F94427-5869-9996-FDAD-25969DC10995}"/>
                    </a:ext>
                  </a:extLst>
                </p:cNvPr>
                <p:cNvPicPr/>
                <p:nvPr/>
              </p:nvPicPr>
              <p:blipFill>
                <a:blip r:embed="rId742"/>
                <a:stretch>
                  <a:fillRect/>
                </a:stretch>
              </p:blipFill>
              <p:spPr>
                <a:xfrm>
                  <a:off x="11121944" y="4888722"/>
                  <a:ext cx="1351800" cy="619200"/>
                </a:xfrm>
                <a:prstGeom prst="rect">
                  <a:avLst/>
                </a:prstGeom>
              </p:spPr>
            </p:pic>
          </mc:Fallback>
        </mc:AlternateContent>
        <mc:AlternateContent xmlns:mc="http://schemas.openxmlformats.org/markup-compatibility/2006" xmlns:p14="http://schemas.microsoft.com/office/powerpoint/2010/main">
          <mc:Choice Requires="p14">
            <p:contentPart p14:bwMode="auto" r:id="rId743">
              <p14:nvContentPartPr>
                <p14:cNvPr id="537" name="Ink 536">
                  <a:extLst>
                    <a:ext uri="{FF2B5EF4-FFF2-40B4-BE49-F238E27FC236}">
                      <a16:creationId xmlns:a16="http://schemas.microsoft.com/office/drawing/2014/main" id="{934CA715-545D-1E03-AF7C-729151426A32}"/>
                    </a:ext>
                  </a:extLst>
                </p14:cNvPr>
                <p14:cNvContentPartPr/>
                <p14:nvPr/>
              </p14:nvContentPartPr>
              <p14:xfrm>
                <a:off x="10613264" y="4682082"/>
                <a:ext cx="1015560" cy="391680"/>
              </p14:xfrm>
            </p:contentPart>
          </mc:Choice>
          <mc:Fallback xmlns="">
            <p:pic>
              <p:nvPicPr>
                <p:cNvPr id="537" name="Ink 536">
                  <a:extLst>
                    <a:ext uri="{FF2B5EF4-FFF2-40B4-BE49-F238E27FC236}">
                      <a16:creationId xmlns:a16="http://schemas.microsoft.com/office/drawing/2014/main" id="{934CA715-545D-1E03-AF7C-729151426A32}"/>
                    </a:ext>
                  </a:extLst>
                </p:cNvPr>
                <p:cNvPicPr/>
                <p:nvPr/>
              </p:nvPicPr>
              <p:blipFill>
                <a:blip r:embed="rId744"/>
                <a:stretch>
                  <a:fillRect/>
                </a:stretch>
              </p:blipFill>
              <p:spPr>
                <a:xfrm>
                  <a:off x="10604264" y="4673442"/>
                  <a:ext cx="103320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538" name="Ink 537">
                  <a:extLst>
                    <a:ext uri="{FF2B5EF4-FFF2-40B4-BE49-F238E27FC236}">
                      <a16:creationId xmlns:a16="http://schemas.microsoft.com/office/drawing/2014/main" id="{311DE1DB-13EA-C776-7D4C-25422BD16AAC}"/>
                    </a:ext>
                  </a:extLst>
                </p14:cNvPr>
                <p14:cNvContentPartPr/>
                <p14:nvPr/>
              </p14:nvContentPartPr>
              <p14:xfrm>
                <a:off x="10588424" y="4978002"/>
                <a:ext cx="211680" cy="132120"/>
              </p14:xfrm>
            </p:contentPart>
          </mc:Choice>
          <mc:Fallback xmlns="">
            <p:pic>
              <p:nvPicPr>
                <p:cNvPr id="538" name="Ink 537">
                  <a:extLst>
                    <a:ext uri="{FF2B5EF4-FFF2-40B4-BE49-F238E27FC236}">
                      <a16:creationId xmlns:a16="http://schemas.microsoft.com/office/drawing/2014/main" id="{311DE1DB-13EA-C776-7D4C-25422BD16AAC}"/>
                    </a:ext>
                  </a:extLst>
                </p:cNvPr>
                <p:cNvPicPr/>
                <p:nvPr/>
              </p:nvPicPr>
              <p:blipFill>
                <a:blip r:embed="rId746"/>
                <a:stretch>
                  <a:fillRect/>
                </a:stretch>
              </p:blipFill>
              <p:spPr>
                <a:xfrm>
                  <a:off x="10579784" y="4969362"/>
                  <a:ext cx="2293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747">
              <p14:nvContentPartPr>
                <p14:cNvPr id="506" name="Ink 505">
                  <a:extLst>
                    <a:ext uri="{FF2B5EF4-FFF2-40B4-BE49-F238E27FC236}">
                      <a16:creationId xmlns:a16="http://schemas.microsoft.com/office/drawing/2014/main" id="{808770BB-09CF-9767-086A-56E7644E5B16}"/>
                    </a:ext>
                  </a:extLst>
                </p14:cNvPr>
                <p14:cNvContentPartPr/>
                <p14:nvPr/>
              </p14:nvContentPartPr>
              <p14:xfrm>
                <a:off x="7447424" y="6248082"/>
                <a:ext cx="103680" cy="261360"/>
              </p14:xfrm>
            </p:contentPart>
          </mc:Choice>
          <mc:Fallback xmlns="">
            <p:pic>
              <p:nvPicPr>
                <p:cNvPr id="506" name="Ink 505">
                  <a:extLst>
                    <a:ext uri="{FF2B5EF4-FFF2-40B4-BE49-F238E27FC236}">
                      <a16:creationId xmlns:a16="http://schemas.microsoft.com/office/drawing/2014/main" id="{808770BB-09CF-9767-086A-56E7644E5B16}"/>
                    </a:ext>
                  </a:extLst>
                </p:cNvPr>
                <p:cNvPicPr/>
                <p:nvPr/>
              </p:nvPicPr>
              <p:blipFill>
                <a:blip r:embed="rId748"/>
                <a:stretch>
                  <a:fillRect/>
                </a:stretch>
              </p:blipFill>
              <p:spPr>
                <a:xfrm>
                  <a:off x="7438424" y="6239442"/>
                  <a:ext cx="12132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749">
              <p14:nvContentPartPr>
                <p14:cNvPr id="507" name="Ink 506">
                  <a:extLst>
                    <a:ext uri="{FF2B5EF4-FFF2-40B4-BE49-F238E27FC236}">
                      <a16:creationId xmlns:a16="http://schemas.microsoft.com/office/drawing/2014/main" id="{8A8E3700-D7F7-BF88-C78A-E4E4B1A1B0EB}"/>
                    </a:ext>
                  </a:extLst>
                </p14:cNvPr>
                <p14:cNvContentPartPr/>
                <p14:nvPr/>
              </p14:nvContentPartPr>
              <p14:xfrm>
                <a:off x="7646864" y="6387402"/>
                <a:ext cx="417960" cy="119520"/>
              </p14:xfrm>
            </p:contentPart>
          </mc:Choice>
          <mc:Fallback xmlns="">
            <p:pic>
              <p:nvPicPr>
                <p:cNvPr id="507" name="Ink 506">
                  <a:extLst>
                    <a:ext uri="{FF2B5EF4-FFF2-40B4-BE49-F238E27FC236}">
                      <a16:creationId xmlns:a16="http://schemas.microsoft.com/office/drawing/2014/main" id="{8A8E3700-D7F7-BF88-C78A-E4E4B1A1B0EB}"/>
                    </a:ext>
                  </a:extLst>
                </p:cNvPr>
                <p:cNvPicPr/>
                <p:nvPr/>
              </p:nvPicPr>
              <p:blipFill>
                <a:blip r:embed="rId750"/>
                <a:stretch>
                  <a:fillRect/>
                </a:stretch>
              </p:blipFill>
              <p:spPr>
                <a:xfrm>
                  <a:off x="7638224" y="6378402"/>
                  <a:ext cx="4356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508" name="Ink 507">
                  <a:extLst>
                    <a:ext uri="{FF2B5EF4-FFF2-40B4-BE49-F238E27FC236}">
                      <a16:creationId xmlns:a16="http://schemas.microsoft.com/office/drawing/2014/main" id="{4C9E41EE-CC0F-AF5B-E6C5-5544AAF9AC93}"/>
                    </a:ext>
                  </a:extLst>
                </p14:cNvPr>
                <p14:cNvContentPartPr/>
                <p14:nvPr/>
              </p14:nvContentPartPr>
              <p14:xfrm>
                <a:off x="8129984" y="6371562"/>
                <a:ext cx="153360" cy="298440"/>
              </p14:xfrm>
            </p:contentPart>
          </mc:Choice>
          <mc:Fallback xmlns="">
            <p:pic>
              <p:nvPicPr>
                <p:cNvPr id="508" name="Ink 507">
                  <a:extLst>
                    <a:ext uri="{FF2B5EF4-FFF2-40B4-BE49-F238E27FC236}">
                      <a16:creationId xmlns:a16="http://schemas.microsoft.com/office/drawing/2014/main" id="{4C9E41EE-CC0F-AF5B-E6C5-5544AAF9AC93}"/>
                    </a:ext>
                  </a:extLst>
                </p:cNvPr>
                <p:cNvPicPr/>
                <p:nvPr/>
              </p:nvPicPr>
              <p:blipFill>
                <a:blip r:embed="rId752"/>
                <a:stretch>
                  <a:fillRect/>
                </a:stretch>
              </p:blipFill>
              <p:spPr>
                <a:xfrm>
                  <a:off x="8120984" y="6362562"/>
                  <a:ext cx="17100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509" name="Ink 508">
                  <a:extLst>
                    <a:ext uri="{FF2B5EF4-FFF2-40B4-BE49-F238E27FC236}">
                      <a16:creationId xmlns:a16="http://schemas.microsoft.com/office/drawing/2014/main" id="{76A02965-23C5-38E6-43AB-22A5D99D04CD}"/>
                    </a:ext>
                  </a:extLst>
                </p14:cNvPr>
                <p14:cNvContentPartPr/>
                <p14:nvPr/>
              </p14:nvContentPartPr>
              <p14:xfrm>
                <a:off x="8500064" y="6284802"/>
                <a:ext cx="260280" cy="262080"/>
              </p14:xfrm>
            </p:contentPart>
          </mc:Choice>
          <mc:Fallback xmlns="">
            <p:pic>
              <p:nvPicPr>
                <p:cNvPr id="509" name="Ink 508">
                  <a:extLst>
                    <a:ext uri="{FF2B5EF4-FFF2-40B4-BE49-F238E27FC236}">
                      <a16:creationId xmlns:a16="http://schemas.microsoft.com/office/drawing/2014/main" id="{76A02965-23C5-38E6-43AB-22A5D99D04CD}"/>
                    </a:ext>
                  </a:extLst>
                </p:cNvPr>
                <p:cNvPicPr/>
                <p:nvPr/>
              </p:nvPicPr>
              <p:blipFill>
                <a:blip r:embed="rId754"/>
                <a:stretch>
                  <a:fillRect/>
                </a:stretch>
              </p:blipFill>
              <p:spPr>
                <a:xfrm>
                  <a:off x="8491424" y="6275802"/>
                  <a:ext cx="2779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755">
              <p14:nvContentPartPr>
                <p14:cNvPr id="510" name="Ink 509">
                  <a:extLst>
                    <a:ext uri="{FF2B5EF4-FFF2-40B4-BE49-F238E27FC236}">
                      <a16:creationId xmlns:a16="http://schemas.microsoft.com/office/drawing/2014/main" id="{FEBAAB20-F91B-A9B2-4460-D1A9DF83EB3D}"/>
                    </a:ext>
                  </a:extLst>
                </p14:cNvPr>
                <p14:cNvContentPartPr/>
                <p14:nvPr/>
              </p14:nvContentPartPr>
              <p14:xfrm>
                <a:off x="8914424" y="6182562"/>
                <a:ext cx="230040" cy="266400"/>
              </p14:xfrm>
            </p:contentPart>
          </mc:Choice>
          <mc:Fallback xmlns="">
            <p:pic>
              <p:nvPicPr>
                <p:cNvPr id="510" name="Ink 509">
                  <a:extLst>
                    <a:ext uri="{FF2B5EF4-FFF2-40B4-BE49-F238E27FC236}">
                      <a16:creationId xmlns:a16="http://schemas.microsoft.com/office/drawing/2014/main" id="{FEBAAB20-F91B-A9B2-4460-D1A9DF83EB3D}"/>
                    </a:ext>
                  </a:extLst>
                </p:cNvPr>
                <p:cNvPicPr/>
                <p:nvPr/>
              </p:nvPicPr>
              <p:blipFill>
                <a:blip r:embed="rId756"/>
                <a:stretch>
                  <a:fillRect/>
                </a:stretch>
              </p:blipFill>
              <p:spPr>
                <a:xfrm>
                  <a:off x="8905784" y="6173562"/>
                  <a:ext cx="24768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512" name="Ink 511">
                  <a:extLst>
                    <a:ext uri="{FF2B5EF4-FFF2-40B4-BE49-F238E27FC236}">
                      <a16:creationId xmlns:a16="http://schemas.microsoft.com/office/drawing/2014/main" id="{C0862962-F849-6618-8996-B814534D2044}"/>
                    </a:ext>
                  </a:extLst>
                </p14:cNvPr>
                <p14:cNvContentPartPr/>
                <p14:nvPr/>
              </p14:nvContentPartPr>
              <p14:xfrm>
                <a:off x="9137264" y="6355362"/>
                <a:ext cx="386280" cy="126360"/>
              </p14:xfrm>
            </p:contentPart>
          </mc:Choice>
          <mc:Fallback xmlns="">
            <p:pic>
              <p:nvPicPr>
                <p:cNvPr id="512" name="Ink 511">
                  <a:extLst>
                    <a:ext uri="{FF2B5EF4-FFF2-40B4-BE49-F238E27FC236}">
                      <a16:creationId xmlns:a16="http://schemas.microsoft.com/office/drawing/2014/main" id="{C0862962-F849-6618-8996-B814534D2044}"/>
                    </a:ext>
                  </a:extLst>
                </p:cNvPr>
                <p:cNvPicPr/>
                <p:nvPr/>
              </p:nvPicPr>
              <p:blipFill>
                <a:blip r:embed="rId758"/>
                <a:stretch>
                  <a:fillRect/>
                </a:stretch>
              </p:blipFill>
              <p:spPr>
                <a:xfrm>
                  <a:off x="9128264" y="6346722"/>
                  <a:ext cx="403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59">
              <p14:nvContentPartPr>
                <p14:cNvPr id="513" name="Ink 512">
                  <a:extLst>
                    <a:ext uri="{FF2B5EF4-FFF2-40B4-BE49-F238E27FC236}">
                      <a16:creationId xmlns:a16="http://schemas.microsoft.com/office/drawing/2014/main" id="{FD1A0D6A-8C5A-40A6-7FC8-69D7D7059A11}"/>
                    </a:ext>
                  </a:extLst>
                </p14:cNvPr>
                <p14:cNvContentPartPr/>
                <p14:nvPr/>
              </p14:nvContentPartPr>
              <p14:xfrm>
                <a:off x="9535064" y="6263562"/>
                <a:ext cx="144360" cy="228960"/>
              </p14:xfrm>
            </p:contentPart>
          </mc:Choice>
          <mc:Fallback xmlns="">
            <p:pic>
              <p:nvPicPr>
                <p:cNvPr id="513" name="Ink 512">
                  <a:extLst>
                    <a:ext uri="{FF2B5EF4-FFF2-40B4-BE49-F238E27FC236}">
                      <a16:creationId xmlns:a16="http://schemas.microsoft.com/office/drawing/2014/main" id="{FD1A0D6A-8C5A-40A6-7FC8-69D7D7059A11}"/>
                    </a:ext>
                  </a:extLst>
                </p:cNvPr>
                <p:cNvPicPr/>
                <p:nvPr/>
              </p:nvPicPr>
              <p:blipFill>
                <a:blip r:embed="rId760"/>
                <a:stretch>
                  <a:fillRect/>
                </a:stretch>
              </p:blipFill>
              <p:spPr>
                <a:xfrm>
                  <a:off x="9526064" y="6254922"/>
                  <a:ext cx="1620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761">
              <p14:nvContentPartPr>
                <p14:cNvPr id="514" name="Ink 513">
                  <a:extLst>
                    <a:ext uri="{FF2B5EF4-FFF2-40B4-BE49-F238E27FC236}">
                      <a16:creationId xmlns:a16="http://schemas.microsoft.com/office/drawing/2014/main" id="{A9D6EA51-DAD3-0DAA-64CC-787ECA18F7C8}"/>
                    </a:ext>
                  </a:extLst>
                </p14:cNvPr>
                <p14:cNvContentPartPr/>
                <p14:nvPr/>
              </p14:nvContentPartPr>
              <p14:xfrm>
                <a:off x="9767984" y="6226842"/>
                <a:ext cx="150840" cy="248040"/>
              </p14:xfrm>
            </p:contentPart>
          </mc:Choice>
          <mc:Fallback xmlns="">
            <p:pic>
              <p:nvPicPr>
                <p:cNvPr id="514" name="Ink 513">
                  <a:extLst>
                    <a:ext uri="{FF2B5EF4-FFF2-40B4-BE49-F238E27FC236}">
                      <a16:creationId xmlns:a16="http://schemas.microsoft.com/office/drawing/2014/main" id="{A9D6EA51-DAD3-0DAA-64CC-787ECA18F7C8}"/>
                    </a:ext>
                  </a:extLst>
                </p:cNvPr>
                <p:cNvPicPr/>
                <p:nvPr/>
              </p:nvPicPr>
              <p:blipFill>
                <a:blip r:embed="rId762"/>
                <a:stretch>
                  <a:fillRect/>
                </a:stretch>
              </p:blipFill>
              <p:spPr>
                <a:xfrm>
                  <a:off x="9758984" y="6217842"/>
                  <a:ext cx="1684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515" name="Ink 514">
                  <a:extLst>
                    <a:ext uri="{FF2B5EF4-FFF2-40B4-BE49-F238E27FC236}">
                      <a16:creationId xmlns:a16="http://schemas.microsoft.com/office/drawing/2014/main" id="{02BD5051-76C5-5BD6-B00B-BB39C03421AF}"/>
                    </a:ext>
                  </a:extLst>
                </p14:cNvPr>
                <p14:cNvContentPartPr/>
                <p14:nvPr/>
              </p14:nvContentPartPr>
              <p14:xfrm>
                <a:off x="9959864" y="6365442"/>
                <a:ext cx="152640" cy="139680"/>
              </p14:xfrm>
            </p:contentPart>
          </mc:Choice>
          <mc:Fallback xmlns="">
            <p:pic>
              <p:nvPicPr>
                <p:cNvPr id="515" name="Ink 514">
                  <a:extLst>
                    <a:ext uri="{FF2B5EF4-FFF2-40B4-BE49-F238E27FC236}">
                      <a16:creationId xmlns:a16="http://schemas.microsoft.com/office/drawing/2014/main" id="{02BD5051-76C5-5BD6-B00B-BB39C03421AF}"/>
                    </a:ext>
                  </a:extLst>
                </p:cNvPr>
                <p:cNvPicPr/>
                <p:nvPr/>
              </p:nvPicPr>
              <p:blipFill>
                <a:blip r:embed="rId764"/>
                <a:stretch>
                  <a:fillRect/>
                </a:stretch>
              </p:blipFill>
              <p:spPr>
                <a:xfrm>
                  <a:off x="9950864" y="6356802"/>
                  <a:ext cx="1702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65">
              <p14:nvContentPartPr>
                <p14:cNvPr id="516" name="Ink 515">
                  <a:extLst>
                    <a:ext uri="{FF2B5EF4-FFF2-40B4-BE49-F238E27FC236}">
                      <a16:creationId xmlns:a16="http://schemas.microsoft.com/office/drawing/2014/main" id="{49916D8B-E3A9-E8B4-B4EC-DB40E7058103}"/>
                    </a:ext>
                  </a:extLst>
                </p14:cNvPr>
                <p14:cNvContentPartPr/>
                <p14:nvPr/>
              </p14:nvContentPartPr>
              <p14:xfrm>
                <a:off x="10161104" y="6341322"/>
                <a:ext cx="95760" cy="234720"/>
              </p14:xfrm>
            </p:contentPart>
          </mc:Choice>
          <mc:Fallback xmlns="">
            <p:pic>
              <p:nvPicPr>
                <p:cNvPr id="516" name="Ink 515">
                  <a:extLst>
                    <a:ext uri="{FF2B5EF4-FFF2-40B4-BE49-F238E27FC236}">
                      <a16:creationId xmlns:a16="http://schemas.microsoft.com/office/drawing/2014/main" id="{49916D8B-E3A9-E8B4-B4EC-DB40E7058103}"/>
                    </a:ext>
                  </a:extLst>
                </p:cNvPr>
                <p:cNvPicPr/>
                <p:nvPr/>
              </p:nvPicPr>
              <p:blipFill>
                <a:blip r:embed="rId766"/>
                <a:stretch>
                  <a:fillRect/>
                </a:stretch>
              </p:blipFill>
              <p:spPr>
                <a:xfrm>
                  <a:off x="10152104" y="6332682"/>
                  <a:ext cx="1134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517" name="Ink 516">
                  <a:extLst>
                    <a:ext uri="{FF2B5EF4-FFF2-40B4-BE49-F238E27FC236}">
                      <a16:creationId xmlns:a16="http://schemas.microsoft.com/office/drawing/2014/main" id="{562CC4A6-2D5F-9566-7AF2-00335AF51FA5}"/>
                    </a:ext>
                  </a:extLst>
                </p14:cNvPr>
                <p14:cNvContentPartPr/>
                <p14:nvPr/>
              </p14:nvContentPartPr>
              <p14:xfrm>
                <a:off x="10298984" y="6323322"/>
                <a:ext cx="150120" cy="222480"/>
              </p14:xfrm>
            </p:contentPart>
          </mc:Choice>
          <mc:Fallback xmlns="">
            <p:pic>
              <p:nvPicPr>
                <p:cNvPr id="517" name="Ink 516">
                  <a:extLst>
                    <a:ext uri="{FF2B5EF4-FFF2-40B4-BE49-F238E27FC236}">
                      <a16:creationId xmlns:a16="http://schemas.microsoft.com/office/drawing/2014/main" id="{562CC4A6-2D5F-9566-7AF2-00335AF51FA5}"/>
                    </a:ext>
                  </a:extLst>
                </p:cNvPr>
                <p:cNvPicPr/>
                <p:nvPr/>
              </p:nvPicPr>
              <p:blipFill>
                <a:blip r:embed="rId768"/>
                <a:stretch>
                  <a:fillRect/>
                </a:stretch>
              </p:blipFill>
              <p:spPr>
                <a:xfrm>
                  <a:off x="10289984" y="6314682"/>
                  <a:ext cx="1677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518" name="Ink 517">
                  <a:extLst>
                    <a:ext uri="{FF2B5EF4-FFF2-40B4-BE49-F238E27FC236}">
                      <a16:creationId xmlns:a16="http://schemas.microsoft.com/office/drawing/2014/main" id="{F4DFB241-A742-3A43-A76B-77D6883D5036}"/>
                    </a:ext>
                  </a:extLst>
                </p14:cNvPr>
                <p14:cNvContentPartPr/>
                <p14:nvPr/>
              </p14:nvContentPartPr>
              <p14:xfrm>
                <a:off x="8606264" y="6221802"/>
                <a:ext cx="238320" cy="329760"/>
              </p14:xfrm>
            </p:contentPart>
          </mc:Choice>
          <mc:Fallback xmlns="">
            <p:pic>
              <p:nvPicPr>
                <p:cNvPr id="518" name="Ink 517">
                  <a:extLst>
                    <a:ext uri="{FF2B5EF4-FFF2-40B4-BE49-F238E27FC236}">
                      <a16:creationId xmlns:a16="http://schemas.microsoft.com/office/drawing/2014/main" id="{F4DFB241-A742-3A43-A76B-77D6883D5036}"/>
                    </a:ext>
                  </a:extLst>
                </p:cNvPr>
                <p:cNvPicPr/>
                <p:nvPr/>
              </p:nvPicPr>
              <p:blipFill>
                <a:blip r:embed="rId770"/>
                <a:stretch>
                  <a:fillRect/>
                </a:stretch>
              </p:blipFill>
              <p:spPr>
                <a:xfrm>
                  <a:off x="8597624" y="6213162"/>
                  <a:ext cx="25596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771">
              <p14:nvContentPartPr>
                <p14:cNvPr id="520" name="Ink 519">
                  <a:extLst>
                    <a:ext uri="{FF2B5EF4-FFF2-40B4-BE49-F238E27FC236}">
                      <a16:creationId xmlns:a16="http://schemas.microsoft.com/office/drawing/2014/main" id="{5F9011A0-1BB2-4255-A87A-717942F2FCE8}"/>
                    </a:ext>
                  </a:extLst>
                </p14:cNvPr>
                <p14:cNvContentPartPr/>
                <p14:nvPr/>
              </p14:nvContentPartPr>
              <p14:xfrm>
                <a:off x="9058784" y="6744162"/>
                <a:ext cx="71640" cy="81720"/>
              </p14:xfrm>
            </p:contentPart>
          </mc:Choice>
          <mc:Fallback xmlns="">
            <p:pic>
              <p:nvPicPr>
                <p:cNvPr id="520" name="Ink 519">
                  <a:extLst>
                    <a:ext uri="{FF2B5EF4-FFF2-40B4-BE49-F238E27FC236}">
                      <a16:creationId xmlns:a16="http://schemas.microsoft.com/office/drawing/2014/main" id="{5F9011A0-1BB2-4255-A87A-717942F2FCE8}"/>
                    </a:ext>
                  </a:extLst>
                </p:cNvPr>
                <p:cNvPicPr/>
                <p:nvPr/>
              </p:nvPicPr>
              <p:blipFill>
                <a:blip r:embed="rId772"/>
                <a:stretch>
                  <a:fillRect/>
                </a:stretch>
              </p:blipFill>
              <p:spPr>
                <a:xfrm>
                  <a:off x="9050144" y="6735522"/>
                  <a:ext cx="892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521" name="Ink 520">
                  <a:extLst>
                    <a:ext uri="{FF2B5EF4-FFF2-40B4-BE49-F238E27FC236}">
                      <a16:creationId xmlns:a16="http://schemas.microsoft.com/office/drawing/2014/main" id="{7C95A202-533F-5EF8-6ED7-2670191E5AE8}"/>
                    </a:ext>
                  </a:extLst>
                </p14:cNvPr>
                <p14:cNvContentPartPr/>
                <p14:nvPr/>
              </p14:nvContentPartPr>
              <p14:xfrm>
                <a:off x="9200264" y="6749202"/>
                <a:ext cx="79920" cy="179640"/>
              </p14:xfrm>
            </p:contentPart>
          </mc:Choice>
          <mc:Fallback xmlns="">
            <p:pic>
              <p:nvPicPr>
                <p:cNvPr id="521" name="Ink 520">
                  <a:extLst>
                    <a:ext uri="{FF2B5EF4-FFF2-40B4-BE49-F238E27FC236}">
                      <a16:creationId xmlns:a16="http://schemas.microsoft.com/office/drawing/2014/main" id="{7C95A202-533F-5EF8-6ED7-2670191E5AE8}"/>
                    </a:ext>
                  </a:extLst>
                </p:cNvPr>
                <p:cNvPicPr/>
                <p:nvPr/>
              </p:nvPicPr>
              <p:blipFill>
                <a:blip r:embed="rId774"/>
                <a:stretch>
                  <a:fillRect/>
                </a:stretch>
              </p:blipFill>
              <p:spPr>
                <a:xfrm>
                  <a:off x="9191624" y="6740562"/>
                  <a:ext cx="975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522" name="Ink 521">
                  <a:extLst>
                    <a:ext uri="{FF2B5EF4-FFF2-40B4-BE49-F238E27FC236}">
                      <a16:creationId xmlns:a16="http://schemas.microsoft.com/office/drawing/2014/main" id="{13416754-A19E-64C0-6E86-12B02C0681FA}"/>
                    </a:ext>
                  </a:extLst>
                </p14:cNvPr>
                <p14:cNvContentPartPr/>
                <p14:nvPr/>
              </p14:nvContentPartPr>
              <p14:xfrm>
                <a:off x="9322664" y="6897522"/>
                <a:ext cx="83160" cy="47160"/>
              </p14:xfrm>
            </p:contentPart>
          </mc:Choice>
          <mc:Fallback xmlns="">
            <p:pic>
              <p:nvPicPr>
                <p:cNvPr id="522" name="Ink 521">
                  <a:extLst>
                    <a:ext uri="{FF2B5EF4-FFF2-40B4-BE49-F238E27FC236}">
                      <a16:creationId xmlns:a16="http://schemas.microsoft.com/office/drawing/2014/main" id="{13416754-A19E-64C0-6E86-12B02C0681FA}"/>
                    </a:ext>
                  </a:extLst>
                </p:cNvPr>
                <p:cNvPicPr/>
                <p:nvPr/>
              </p:nvPicPr>
              <p:blipFill>
                <a:blip r:embed="rId776"/>
                <a:stretch>
                  <a:fillRect/>
                </a:stretch>
              </p:blipFill>
              <p:spPr>
                <a:xfrm>
                  <a:off x="9314024" y="6888522"/>
                  <a:ext cx="1008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523" name="Ink 522">
                  <a:extLst>
                    <a:ext uri="{FF2B5EF4-FFF2-40B4-BE49-F238E27FC236}">
                      <a16:creationId xmlns:a16="http://schemas.microsoft.com/office/drawing/2014/main" id="{671D1FCB-6FD0-3BAC-2E8D-E9E23C7204BC}"/>
                    </a:ext>
                  </a:extLst>
                </p14:cNvPr>
                <p14:cNvContentPartPr/>
                <p14:nvPr/>
              </p14:nvContentPartPr>
              <p14:xfrm>
                <a:off x="9557024" y="6718962"/>
                <a:ext cx="187560" cy="239400"/>
              </p14:xfrm>
            </p:contentPart>
          </mc:Choice>
          <mc:Fallback xmlns="">
            <p:pic>
              <p:nvPicPr>
                <p:cNvPr id="523" name="Ink 522">
                  <a:extLst>
                    <a:ext uri="{FF2B5EF4-FFF2-40B4-BE49-F238E27FC236}">
                      <a16:creationId xmlns:a16="http://schemas.microsoft.com/office/drawing/2014/main" id="{671D1FCB-6FD0-3BAC-2E8D-E9E23C7204BC}"/>
                    </a:ext>
                  </a:extLst>
                </p:cNvPr>
                <p:cNvPicPr/>
                <p:nvPr/>
              </p:nvPicPr>
              <p:blipFill>
                <a:blip r:embed="rId778"/>
                <a:stretch>
                  <a:fillRect/>
                </a:stretch>
              </p:blipFill>
              <p:spPr>
                <a:xfrm>
                  <a:off x="9548024" y="6709962"/>
                  <a:ext cx="2052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524" name="Ink 523">
                  <a:extLst>
                    <a:ext uri="{FF2B5EF4-FFF2-40B4-BE49-F238E27FC236}">
                      <a16:creationId xmlns:a16="http://schemas.microsoft.com/office/drawing/2014/main" id="{561C489F-B407-E286-71DE-C0774EED12E4}"/>
                    </a:ext>
                  </a:extLst>
                </p14:cNvPr>
                <p14:cNvContentPartPr/>
                <p14:nvPr/>
              </p14:nvContentPartPr>
              <p14:xfrm>
                <a:off x="9759344" y="6810762"/>
                <a:ext cx="122040" cy="88560"/>
              </p14:xfrm>
            </p:contentPart>
          </mc:Choice>
          <mc:Fallback xmlns="">
            <p:pic>
              <p:nvPicPr>
                <p:cNvPr id="524" name="Ink 523">
                  <a:extLst>
                    <a:ext uri="{FF2B5EF4-FFF2-40B4-BE49-F238E27FC236}">
                      <a16:creationId xmlns:a16="http://schemas.microsoft.com/office/drawing/2014/main" id="{561C489F-B407-E286-71DE-C0774EED12E4}"/>
                    </a:ext>
                  </a:extLst>
                </p:cNvPr>
                <p:cNvPicPr/>
                <p:nvPr/>
              </p:nvPicPr>
              <p:blipFill>
                <a:blip r:embed="rId780"/>
                <a:stretch>
                  <a:fillRect/>
                </a:stretch>
              </p:blipFill>
              <p:spPr>
                <a:xfrm>
                  <a:off x="9750344" y="6801762"/>
                  <a:ext cx="1396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525" name="Ink 524">
                  <a:extLst>
                    <a:ext uri="{FF2B5EF4-FFF2-40B4-BE49-F238E27FC236}">
                      <a16:creationId xmlns:a16="http://schemas.microsoft.com/office/drawing/2014/main" id="{69A9EC77-6468-7971-7E1F-DE5B72E58133}"/>
                    </a:ext>
                  </a:extLst>
                </p14:cNvPr>
                <p14:cNvContentPartPr/>
                <p14:nvPr/>
              </p14:nvContentPartPr>
              <p14:xfrm>
                <a:off x="9943304" y="6688002"/>
                <a:ext cx="93960" cy="348120"/>
              </p14:xfrm>
            </p:contentPart>
          </mc:Choice>
          <mc:Fallback xmlns="">
            <p:pic>
              <p:nvPicPr>
                <p:cNvPr id="525" name="Ink 524">
                  <a:extLst>
                    <a:ext uri="{FF2B5EF4-FFF2-40B4-BE49-F238E27FC236}">
                      <a16:creationId xmlns:a16="http://schemas.microsoft.com/office/drawing/2014/main" id="{69A9EC77-6468-7971-7E1F-DE5B72E58133}"/>
                    </a:ext>
                  </a:extLst>
                </p:cNvPr>
                <p:cNvPicPr/>
                <p:nvPr/>
              </p:nvPicPr>
              <p:blipFill>
                <a:blip r:embed="rId782"/>
                <a:stretch>
                  <a:fillRect/>
                </a:stretch>
              </p:blipFill>
              <p:spPr>
                <a:xfrm>
                  <a:off x="9934304" y="6679362"/>
                  <a:ext cx="11160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526" name="Ink 525">
                  <a:extLst>
                    <a:ext uri="{FF2B5EF4-FFF2-40B4-BE49-F238E27FC236}">
                      <a16:creationId xmlns:a16="http://schemas.microsoft.com/office/drawing/2014/main" id="{C43DA94E-D552-90A1-08F6-7BADFA97A5A3}"/>
                    </a:ext>
                  </a:extLst>
                </p14:cNvPr>
                <p14:cNvContentPartPr/>
                <p14:nvPr/>
              </p14:nvContentPartPr>
              <p14:xfrm>
                <a:off x="9925664" y="6825882"/>
                <a:ext cx="163800" cy="92160"/>
              </p14:xfrm>
            </p:contentPart>
          </mc:Choice>
          <mc:Fallback xmlns="">
            <p:pic>
              <p:nvPicPr>
                <p:cNvPr id="526" name="Ink 525">
                  <a:extLst>
                    <a:ext uri="{FF2B5EF4-FFF2-40B4-BE49-F238E27FC236}">
                      <a16:creationId xmlns:a16="http://schemas.microsoft.com/office/drawing/2014/main" id="{C43DA94E-D552-90A1-08F6-7BADFA97A5A3}"/>
                    </a:ext>
                  </a:extLst>
                </p:cNvPr>
                <p:cNvPicPr/>
                <p:nvPr/>
              </p:nvPicPr>
              <p:blipFill>
                <a:blip r:embed="rId784"/>
                <a:stretch>
                  <a:fillRect/>
                </a:stretch>
              </p:blipFill>
              <p:spPr>
                <a:xfrm>
                  <a:off x="9916664" y="6816882"/>
                  <a:ext cx="1814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527" name="Ink 526">
                  <a:extLst>
                    <a:ext uri="{FF2B5EF4-FFF2-40B4-BE49-F238E27FC236}">
                      <a16:creationId xmlns:a16="http://schemas.microsoft.com/office/drawing/2014/main" id="{70530B5A-1239-DD6C-51DB-3EA600084E5E}"/>
                    </a:ext>
                  </a:extLst>
                </p14:cNvPr>
                <p14:cNvContentPartPr/>
                <p14:nvPr/>
              </p14:nvContentPartPr>
              <p14:xfrm>
                <a:off x="10163984" y="6903642"/>
                <a:ext cx="62280" cy="14400"/>
              </p14:xfrm>
            </p:contentPart>
          </mc:Choice>
          <mc:Fallback xmlns="">
            <p:pic>
              <p:nvPicPr>
                <p:cNvPr id="527" name="Ink 526">
                  <a:extLst>
                    <a:ext uri="{FF2B5EF4-FFF2-40B4-BE49-F238E27FC236}">
                      <a16:creationId xmlns:a16="http://schemas.microsoft.com/office/drawing/2014/main" id="{70530B5A-1239-DD6C-51DB-3EA600084E5E}"/>
                    </a:ext>
                  </a:extLst>
                </p:cNvPr>
                <p:cNvPicPr/>
                <p:nvPr/>
              </p:nvPicPr>
              <p:blipFill>
                <a:blip r:embed="rId786"/>
                <a:stretch>
                  <a:fillRect/>
                </a:stretch>
              </p:blipFill>
              <p:spPr>
                <a:xfrm>
                  <a:off x="10155344" y="6894642"/>
                  <a:ext cx="799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528" name="Ink 527">
                  <a:extLst>
                    <a:ext uri="{FF2B5EF4-FFF2-40B4-BE49-F238E27FC236}">
                      <a16:creationId xmlns:a16="http://schemas.microsoft.com/office/drawing/2014/main" id="{579A51F2-E138-4561-A0D3-520B7BF258CA}"/>
                    </a:ext>
                  </a:extLst>
                </p14:cNvPr>
                <p14:cNvContentPartPr/>
                <p14:nvPr/>
              </p14:nvContentPartPr>
              <p14:xfrm>
                <a:off x="10288184" y="6780162"/>
                <a:ext cx="203040" cy="143280"/>
              </p14:xfrm>
            </p:contentPart>
          </mc:Choice>
          <mc:Fallback xmlns="">
            <p:pic>
              <p:nvPicPr>
                <p:cNvPr id="528" name="Ink 527">
                  <a:extLst>
                    <a:ext uri="{FF2B5EF4-FFF2-40B4-BE49-F238E27FC236}">
                      <a16:creationId xmlns:a16="http://schemas.microsoft.com/office/drawing/2014/main" id="{579A51F2-E138-4561-A0D3-520B7BF258CA}"/>
                    </a:ext>
                  </a:extLst>
                </p:cNvPr>
                <p:cNvPicPr/>
                <p:nvPr/>
              </p:nvPicPr>
              <p:blipFill>
                <a:blip r:embed="rId788"/>
                <a:stretch>
                  <a:fillRect/>
                </a:stretch>
              </p:blipFill>
              <p:spPr>
                <a:xfrm>
                  <a:off x="10279544" y="6771162"/>
                  <a:ext cx="2206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529" name="Ink 528">
                  <a:extLst>
                    <a:ext uri="{FF2B5EF4-FFF2-40B4-BE49-F238E27FC236}">
                      <a16:creationId xmlns:a16="http://schemas.microsoft.com/office/drawing/2014/main" id="{D74BBE3A-8ABC-231F-553B-421AC12192A1}"/>
                    </a:ext>
                  </a:extLst>
                </p14:cNvPr>
                <p14:cNvContentPartPr/>
                <p14:nvPr/>
              </p14:nvContentPartPr>
              <p14:xfrm>
                <a:off x="10455584" y="6717882"/>
                <a:ext cx="33840" cy="14400"/>
              </p14:xfrm>
            </p:contentPart>
          </mc:Choice>
          <mc:Fallback xmlns="">
            <p:pic>
              <p:nvPicPr>
                <p:cNvPr id="529" name="Ink 528">
                  <a:extLst>
                    <a:ext uri="{FF2B5EF4-FFF2-40B4-BE49-F238E27FC236}">
                      <a16:creationId xmlns:a16="http://schemas.microsoft.com/office/drawing/2014/main" id="{D74BBE3A-8ABC-231F-553B-421AC12192A1}"/>
                    </a:ext>
                  </a:extLst>
                </p:cNvPr>
                <p:cNvPicPr/>
                <p:nvPr/>
              </p:nvPicPr>
              <p:blipFill>
                <a:blip r:embed="rId790"/>
                <a:stretch>
                  <a:fillRect/>
                </a:stretch>
              </p:blipFill>
              <p:spPr>
                <a:xfrm>
                  <a:off x="10446944" y="6708882"/>
                  <a:ext cx="514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530" name="Ink 529">
                  <a:extLst>
                    <a:ext uri="{FF2B5EF4-FFF2-40B4-BE49-F238E27FC236}">
                      <a16:creationId xmlns:a16="http://schemas.microsoft.com/office/drawing/2014/main" id="{6FA93A7A-0326-0EAF-08E4-8B9F04008C04}"/>
                    </a:ext>
                  </a:extLst>
                </p14:cNvPr>
                <p14:cNvContentPartPr/>
                <p14:nvPr/>
              </p14:nvContentPartPr>
              <p14:xfrm>
                <a:off x="10516424" y="6728682"/>
                <a:ext cx="260640" cy="177120"/>
              </p14:xfrm>
            </p:contentPart>
          </mc:Choice>
          <mc:Fallback xmlns="">
            <p:pic>
              <p:nvPicPr>
                <p:cNvPr id="530" name="Ink 529">
                  <a:extLst>
                    <a:ext uri="{FF2B5EF4-FFF2-40B4-BE49-F238E27FC236}">
                      <a16:creationId xmlns:a16="http://schemas.microsoft.com/office/drawing/2014/main" id="{6FA93A7A-0326-0EAF-08E4-8B9F04008C04}"/>
                    </a:ext>
                  </a:extLst>
                </p:cNvPr>
                <p:cNvPicPr/>
                <p:nvPr/>
              </p:nvPicPr>
              <p:blipFill>
                <a:blip r:embed="rId792"/>
                <a:stretch>
                  <a:fillRect/>
                </a:stretch>
              </p:blipFill>
              <p:spPr>
                <a:xfrm>
                  <a:off x="10507424" y="6720042"/>
                  <a:ext cx="2782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531" name="Ink 530">
                  <a:extLst>
                    <a:ext uri="{FF2B5EF4-FFF2-40B4-BE49-F238E27FC236}">
                      <a16:creationId xmlns:a16="http://schemas.microsoft.com/office/drawing/2014/main" id="{6BF7209E-CADB-9BEB-B40D-338EADB5FA90}"/>
                    </a:ext>
                  </a:extLst>
                </p14:cNvPr>
                <p14:cNvContentPartPr/>
                <p14:nvPr/>
              </p14:nvContentPartPr>
              <p14:xfrm>
                <a:off x="10935464" y="6771522"/>
                <a:ext cx="20880" cy="13680"/>
              </p14:xfrm>
            </p:contentPart>
          </mc:Choice>
          <mc:Fallback xmlns="">
            <p:pic>
              <p:nvPicPr>
                <p:cNvPr id="531" name="Ink 530">
                  <a:extLst>
                    <a:ext uri="{FF2B5EF4-FFF2-40B4-BE49-F238E27FC236}">
                      <a16:creationId xmlns:a16="http://schemas.microsoft.com/office/drawing/2014/main" id="{6BF7209E-CADB-9BEB-B40D-338EADB5FA90}"/>
                    </a:ext>
                  </a:extLst>
                </p:cNvPr>
                <p:cNvPicPr/>
                <p:nvPr/>
              </p:nvPicPr>
              <p:blipFill>
                <a:blip r:embed="rId794"/>
                <a:stretch>
                  <a:fillRect/>
                </a:stretch>
              </p:blipFill>
              <p:spPr>
                <a:xfrm>
                  <a:off x="10926464" y="6762882"/>
                  <a:ext cx="385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532" name="Ink 531">
                  <a:extLst>
                    <a:ext uri="{FF2B5EF4-FFF2-40B4-BE49-F238E27FC236}">
                      <a16:creationId xmlns:a16="http://schemas.microsoft.com/office/drawing/2014/main" id="{191E567E-81A3-6CD5-EC9A-BC2FAD5D59B6}"/>
                    </a:ext>
                  </a:extLst>
                </p14:cNvPr>
                <p14:cNvContentPartPr/>
                <p14:nvPr/>
              </p14:nvContentPartPr>
              <p14:xfrm>
                <a:off x="10871384" y="6837762"/>
                <a:ext cx="75600" cy="33120"/>
              </p14:xfrm>
            </p:contentPart>
          </mc:Choice>
          <mc:Fallback xmlns="">
            <p:pic>
              <p:nvPicPr>
                <p:cNvPr id="532" name="Ink 531">
                  <a:extLst>
                    <a:ext uri="{FF2B5EF4-FFF2-40B4-BE49-F238E27FC236}">
                      <a16:creationId xmlns:a16="http://schemas.microsoft.com/office/drawing/2014/main" id="{191E567E-81A3-6CD5-EC9A-BC2FAD5D59B6}"/>
                    </a:ext>
                  </a:extLst>
                </p:cNvPr>
                <p:cNvPicPr/>
                <p:nvPr/>
              </p:nvPicPr>
              <p:blipFill>
                <a:blip r:embed="rId796"/>
                <a:stretch>
                  <a:fillRect/>
                </a:stretch>
              </p:blipFill>
              <p:spPr>
                <a:xfrm>
                  <a:off x="10862384" y="6829122"/>
                  <a:ext cx="932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534" name="Ink 533">
                  <a:extLst>
                    <a:ext uri="{FF2B5EF4-FFF2-40B4-BE49-F238E27FC236}">
                      <a16:creationId xmlns:a16="http://schemas.microsoft.com/office/drawing/2014/main" id="{B89C5002-64FE-F236-8712-32D9EB6A785B}"/>
                    </a:ext>
                  </a:extLst>
                </p14:cNvPr>
                <p14:cNvContentPartPr/>
                <p14:nvPr/>
              </p14:nvContentPartPr>
              <p14:xfrm>
                <a:off x="10833224" y="6797802"/>
                <a:ext cx="172440" cy="14760"/>
              </p14:xfrm>
            </p:contentPart>
          </mc:Choice>
          <mc:Fallback xmlns="">
            <p:pic>
              <p:nvPicPr>
                <p:cNvPr id="534" name="Ink 533">
                  <a:extLst>
                    <a:ext uri="{FF2B5EF4-FFF2-40B4-BE49-F238E27FC236}">
                      <a16:creationId xmlns:a16="http://schemas.microsoft.com/office/drawing/2014/main" id="{B89C5002-64FE-F236-8712-32D9EB6A785B}"/>
                    </a:ext>
                  </a:extLst>
                </p:cNvPr>
                <p:cNvPicPr/>
                <p:nvPr/>
              </p:nvPicPr>
              <p:blipFill>
                <a:blip r:embed="rId798"/>
                <a:stretch>
                  <a:fillRect/>
                </a:stretch>
              </p:blipFill>
              <p:spPr>
                <a:xfrm>
                  <a:off x="10824224" y="6788802"/>
                  <a:ext cx="1900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539" name="Ink 538">
                  <a:extLst>
                    <a:ext uri="{FF2B5EF4-FFF2-40B4-BE49-F238E27FC236}">
                      <a16:creationId xmlns:a16="http://schemas.microsoft.com/office/drawing/2014/main" id="{2225A948-371F-8912-59D9-D67EA30C9BCE}"/>
                    </a:ext>
                  </a:extLst>
                </p14:cNvPr>
                <p14:cNvContentPartPr/>
                <p14:nvPr/>
              </p14:nvContentPartPr>
              <p14:xfrm>
                <a:off x="11210504" y="6706722"/>
                <a:ext cx="66600" cy="99720"/>
              </p14:xfrm>
            </p:contentPart>
          </mc:Choice>
          <mc:Fallback xmlns="">
            <p:pic>
              <p:nvPicPr>
                <p:cNvPr id="539" name="Ink 538">
                  <a:extLst>
                    <a:ext uri="{FF2B5EF4-FFF2-40B4-BE49-F238E27FC236}">
                      <a16:creationId xmlns:a16="http://schemas.microsoft.com/office/drawing/2014/main" id="{2225A948-371F-8912-59D9-D67EA30C9BCE}"/>
                    </a:ext>
                  </a:extLst>
                </p:cNvPr>
                <p:cNvPicPr/>
                <p:nvPr/>
              </p:nvPicPr>
              <p:blipFill>
                <a:blip r:embed="rId800"/>
                <a:stretch>
                  <a:fillRect/>
                </a:stretch>
              </p:blipFill>
              <p:spPr>
                <a:xfrm>
                  <a:off x="11201864" y="6697722"/>
                  <a:ext cx="842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540" name="Ink 539">
                  <a:extLst>
                    <a:ext uri="{FF2B5EF4-FFF2-40B4-BE49-F238E27FC236}">
                      <a16:creationId xmlns:a16="http://schemas.microsoft.com/office/drawing/2014/main" id="{73AB5ECD-F58A-5239-592A-602BE6090BAF}"/>
                    </a:ext>
                  </a:extLst>
                </p14:cNvPr>
                <p14:cNvContentPartPr/>
                <p14:nvPr/>
              </p14:nvContentPartPr>
              <p14:xfrm>
                <a:off x="11343344" y="6725082"/>
                <a:ext cx="45000" cy="181080"/>
              </p14:xfrm>
            </p:contentPart>
          </mc:Choice>
          <mc:Fallback xmlns="">
            <p:pic>
              <p:nvPicPr>
                <p:cNvPr id="540" name="Ink 539">
                  <a:extLst>
                    <a:ext uri="{FF2B5EF4-FFF2-40B4-BE49-F238E27FC236}">
                      <a16:creationId xmlns:a16="http://schemas.microsoft.com/office/drawing/2014/main" id="{73AB5ECD-F58A-5239-592A-602BE6090BAF}"/>
                    </a:ext>
                  </a:extLst>
                </p:cNvPr>
                <p:cNvPicPr/>
                <p:nvPr/>
              </p:nvPicPr>
              <p:blipFill>
                <a:blip r:embed="rId802"/>
                <a:stretch>
                  <a:fillRect/>
                </a:stretch>
              </p:blipFill>
              <p:spPr>
                <a:xfrm>
                  <a:off x="11334704" y="6716442"/>
                  <a:ext cx="626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541" name="Ink 540">
                  <a:extLst>
                    <a:ext uri="{FF2B5EF4-FFF2-40B4-BE49-F238E27FC236}">
                      <a16:creationId xmlns:a16="http://schemas.microsoft.com/office/drawing/2014/main" id="{80FD124F-3A41-134E-8AE4-5507F3FF96FC}"/>
                    </a:ext>
                  </a:extLst>
                </p14:cNvPr>
                <p14:cNvContentPartPr/>
                <p14:nvPr/>
              </p14:nvContentPartPr>
              <p14:xfrm>
                <a:off x="11405984" y="6863682"/>
                <a:ext cx="61560" cy="34920"/>
              </p14:xfrm>
            </p:contentPart>
          </mc:Choice>
          <mc:Fallback xmlns="">
            <p:pic>
              <p:nvPicPr>
                <p:cNvPr id="541" name="Ink 540">
                  <a:extLst>
                    <a:ext uri="{FF2B5EF4-FFF2-40B4-BE49-F238E27FC236}">
                      <a16:creationId xmlns:a16="http://schemas.microsoft.com/office/drawing/2014/main" id="{80FD124F-3A41-134E-8AE4-5507F3FF96FC}"/>
                    </a:ext>
                  </a:extLst>
                </p:cNvPr>
                <p:cNvPicPr/>
                <p:nvPr/>
              </p:nvPicPr>
              <p:blipFill>
                <a:blip r:embed="rId804"/>
                <a:stretch>
                  <a:fillRect/>
                </a:stretch>
              </p:blipFill>
              <p:spPr>
                <a:xfrm>
                  <a:off x="11397344" y="6855042"/>
                  <a:ext cx="79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542" name="Ink 541">
                  <a:extLst>
                    <a:ext uri="{FF2B5EF4-FFF2-40B4-BE49-F238E27FC236}">
                      <a16:creationId xmlns:a16="http://schemas.microsoft.com/office/drawing/2014/main" id="{FD62D6E7-1FB3-7D01-BBCF-1235F361F000}"/>
                    </a:ext>
                  </a:extLst>
                </p14:cNvPr>
                <p14:cNvContentPartPr/>
                <p14:nvPr/>
              </p14:nvContentPartPr>
              <p14:xfrm>
                <a:off x="11597144" y="6748122"/>
                <a:ext cx="210960" cy="117000"/>
              </p14:xfrm>
            </p:contentPart>
          </mc:Choice>
          <mc:Fallback xmlns="">
            <p:pic>
              <p:nvPicPr>
                <p:cNvPr id="542" name="Ink 541">
                  <a:extLst>
                    <a:ext uri="{FF2B5EF4-FFF2-40B4-BE49-F238E27FC236}">
                      <a16:creationId xmlns:a16="http://schemas.microsoft.com/office/drawing/2014/main" id="{FD62D6E7-1FB3-7D01-BBCF-1235F361F000}"/>
                    </a:ext>
                  </a:extLst>
                </p:cNvPr>
                <p:cNvPicPr/>
                <p:nvPr/>
              </p:nvPicPr>
              <p:blipFill>
                <a:blip r:embed="rId806"/>
                <a:stretch>
                  <a:fillRect/>
                </a:stretch>
              </p:blipFill>
              <p:spPr>
                <a:xfrm>
                  <a:off x="11588144" y="6739482"/>
                  <a:ext cx="2286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543" name="Ink 542">
                  <a:extLst>
                    <a:ext uri="{FF2B5EF4-FFF2-40B4-BE49-F238E27FC236}">
                      <a16:creationId xmlns:a16="http://schemas.microsoft.com/office/drawing/2014/main" id="{8645168F-AB5B-6EAB-73BA-39FD942EE711}"/>
                    </a:ext>
                  </a:extLst>
                </p14:cNvPr>
                <p14:cNvContentPartPr/>
                <p14:nvPr/>
              </p14:nvContentPartPr>
              <p14:xfrm>
                <a:off x="11805584" y="6757482"/>
                <a:ext cx="45000" cy="91440"/>
              </p14:xfrm>
            </p:contentPart>
          </mc:Choice>
          <mc:Fallback xmlns="">
            <p:pic>
              <p:nvPicPr>
                <p:cNvPr id="543" name="Ink 542">
                  <a:extLst>
                    <a:ext uri="{FF2B5EF4-FFF2-40B4-BE49-F238E27FC236}">
                      <a16:creationId xmlns:a16="http://schemas.microsoft.com/office/drawing/2014/main" id="{8645168F-AB5B-6EAB-73BA-39FD942EE711}"/>
                    </a:ext>
                  </a:extLst>
                </p:cNvPr>
                <p:cNvPicPr/>
                <p:nvPr/>
              </p:nvPicPr>
              <p:blipFill>
                <a:blip r:embed="rId808"/>
                <a:stretch>
                  <a:fillRect/>
                </a:stretch>
              </p:blipFill>
              <p:spPr>
                <a:xfrm>
                  <a:off x="11796584" y="6748842"/>
                  <a:ext cx="62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544" name="Ink 543">
                  <a:extLst>
                    <a:ext uri="{FF2B5EF4-FFF2-40B4-BE49-F238E27FC236}">
                      <a16:creationId xmlns:a16="http://schemas.microsoft.com/office/drawing/2014/main" id="{5CAC3098-8B9A-EA46-EAB7-9B294E164B56}"/>
                    </a:ext>
                  </a:extLst>
                </p14:cNvPr>
                <p14:cNvContentPartPr/>
                <p14:nvPr/>
              </p14:nvContentPartPr>
              <p14:xfrm>
                <a:off x="11835104" y="6668562"/>
                <a:ext cx="19080" cy="50400"/>
              </p14:xfrm>
            </p:contentPart>
          </mc:Choice>
          <mc:Fallback xmlns="">
            <p:pic>
              <p:nvPicPr>
                <p:cNvPr id="544" name="Ink 543">
                  <a:extLst>
                    <a:ext uri="{FF2B5EF4-FFF2-40B4-BE49-F238E27FC236}">
                      <a16:creationId xmlns:a16="http://schemas.microsoft.com/office/drawing/2014/main" id="{5CAC3098-8B9A-EA46-EAB7-9B294E164B56}"/>
                    </a:ext>
                  </a:extLst>
                </p:cNvPr>
                <p:cNvPicPr/>
                <p:nvPr/>
              </p:nvPicPr>
              <p:blipFill>
                <a:blip r:embed="rId810"/>
                <a:stretch>
                  <a:fillRect/>
                </a:stretch>
              </p:blipFill>
              <p:spPr>
                <a:xfrm>
                  <a:off x="11826464" y="6659922"/>
                  <a:ext cx="367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545" name="Ink 544">
                  <a:extLst>
                    <a:ext uri="{FF2B5EF4-FFF2-40B4-BE49-F238E27FC236}">
                      <a16:creationId xmlns:a16="http://schemas.microsoft.com/office/drawing/2014/main" id="{A5A858EC-7B4D-2C6D-DA1D-B8B3E4C5C8B8}"/>
                    </a:ext>
                  </a:extLst>
                </p14:cNvPr>
                <p14:cNvContentPartPr/>
                <p14:nvPr/>
              </p14:nvContentPartPr>
              <p14:xfrm>
                <a:off x="11908184" y="6662082"/>
                <a:ext cx="239040" cy="202320"/>
              </p14:xfrm>
            </p:contentPart>
          </mc:Choice>
          <mc:Fallback xmlns="">
            <p:pic>
              <p:nvPicPr>
                <p:cNvPr id="545" name="Ink 544">
                  <a:extLst>
                    <a:ext uri="{FF2B5EF4-FFF2-40B4-BE49-F238E27FC236}">
                      <a16:creationId xmlns:a16="http://schemas.microsoft.com/office/drawing/2014/main" id="{A5A858EC-7B4D-2C6D-DA1D-B8B3E4C5C8B8}"/>
                    </a:ext>
                  </a:extLst>
                </p:cNvPr>
                <p:cNvPicPr/>
                <p:nvPr/>
              </p:nvPicPr>
              <p:blipFill>
                <a:blip r:embed="rId812"/>
                <a:stretch>
                  <a:fillRect/>
                </a:stretch>
              </p:blipFill>
              <p:spPr>
                <a:xfrm>
                  <a:off x="11899184" y="6653442"/>
                  <a:ext cx="2566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546" name="Ink 545">
                  <a:extLst>
                    <a:ext uri="{FF2B5EF4-FFF2-40B4-BE49-F238E27FC236}">
                      <a16:creationId xmlns:a16="http://schemas.microsoft.com/office/drawing/2014/main" id="{A27156DF-4DAB-49FF-63BD-9514CFC29C29}"/>
                    </a:ext>
                  </a:extLst>
                </p14:cNvPr>
                <p14:cNvContentPartPr/>
                <p14:nvPr/>
              </p14:nvContentPartPr>
              <p14:xfrm>
                <a:off x="12222104" y="6831642"/>
                <a:ext cx="59400" cy="46440"/>
              </p14:xfrm>
            </p:contentPart>
          </mc:Choice>
          <mc:Fallback xmlns="">
            <p:pic>
              <p:nvPicPr>
                <p:cNvPr id="546" name="Ink 545">
                  <a:extLst>
                    <a:ext uri="{FF2B5EF4-FFF2-40B4-BE49-F238E27FC236}">
                      <a16:creationId xmlns:a16="http://schemas.microsoft.com/office/drawing/2014/main" id="{A27156DF-4DAB-49FF-63BD-9514CFC29C29}"/>
                    </a:ext>
                  </a:extLst>
                </p:cNvPr>
                <p:cNvPicPr/>
                <p:nvPr/>
              </p:nvPicPr>
              <p:blipFill>
                <a:blip r:embed="rId814"/>
                <a:stretch>
                  <a:fillRect/>
                </a:stretch>
              </p:blipFill>
              <p:spPr>
                <a:xfrm>
                  <a:off x="12213104" y="6823002"/>
                  <a:ext cx="770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547" name="Ink 546">
                  <a:extLst>
                    <a:ext uri="{FF2B5EF4-FFF2-40B4-BE49-F238E27FC236}">
                      <a16:creationId xmlns:a16="http://schemas.microsoft.com/office/drawing/2014/main" id="{C4FE7B7E-EE2A-CBA2-2105-B40A01B16E85}"/>
                    </a:ext>
                  </a:extLst>
                </p14:cNvPr>
                <p14:cNvContentPartPr/>
                <p14:nvPr/>
              </p14:nvContentPartPr>
              <p14:xfrm>
                <a:off x="12416144" y="6721482"/>
                <a:ext cx="162360" cy="165240"/>
              </p14:xfrm>
            </p:contentPart>
          </mc:Choice>
          <mc:Fallback xmlns="">
            <p:pic>
              <p:nvPicPr>
                <p:cNvPr id="547" name="Ink 546">
                  <a:extLst>
                    <a:ext uri="{FF2B5EF4-FFF2-40B4-BE49-F238E27FC236}">
                      <a16:creationId xmlns:a16="http://schemas.microsoft.com/office/drawing/2014/main" id="{C4FE7B7E-EE2A-CBA2-2105-B40A01B16E85}"/>
                    </a:ext>
                  </a:extLst>
                </p:cNvPr>
                <p:cNvPicPr/>
                <p:nvPr/>
              </p:nvPicPr>
              <p:blipFill>
                <a:blip r:embed="rId816"/>
                <a:stretch>
                  <a:fillRect/>
                </a:stretch>
              </p:blipFill>
              <p:spPr>
                <a:xfrm>
                  <a:off x="12407144" y="6712842"/>
                  <a:ext cx="1800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548" name="Ink 547">
                  <a:extLst>
                    <a:ext uri="{FF2B5EF4-FFF2-40B4-BE49-F238E27FC236}">
                      <a16:creationId xmlns:a16="http://schemas.microsoft.com/office/drawing/2014/main" id="{4A1F415B-945E-AD7A-8861-D9ED7F694CA1}"/>
                    </a:ext>
                  </a:extLst>
                </p14:cNvPr>
                <p14:cNvContentPartPr/>
                <p14:nvPr/>
              </p14:nvContentPartPr>
              <p14:xfrm>
                <a:off x="12437024" y="6595122"/>
                <a:ext cx="24120" cy="229680"/>
              </p14:xfrm>
            </p:contentPart>
          </mc:Choice>
          <mc:Fallback xmlns="">
            <p:pic>
              <p:nvPicPr>
                <p:cNvPr id="548" name="Ink 547">
                  <a:extLst>
                    <a:ext uri="{FF2B5EF4-FFF2-40B4-BE49-F238E27FC236}">
                      <a16:creationId xmlns:a16="http://schemas.microsoft.com/office/drawing/2014/main" id="{4A1F415B-945E-AD7A-8861-D9ED7F694CA1}"/>
                    </a:ext>
                  </a:extLst>
                </p:cNvPr>
                <p:cNvPicPr/>
                <p:nvPr/>
              </p:nvPicPr>
              <p:blipFill>
                <a:blip r:embed="rId818"/>
                <a:stretch>
                  <a:fillRect/>
                </a:stretch>
              </p:blipFill>
              <p:spPr>
                <a:xfrm>
                  <a:off x="12428024" y="6586482"/>
                  <a:ext cx="417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551" name="Ink 550">
                  <a:extLst>
                    <a:ext uri="{FF2B5EF4-FFF2-40B4-BE49-F238E27FC236}">
                      <a16:creationId xmlns:a16="http://schemas.microsoft.com/office/drawing/2014/main" id="{E3964209-032A-6383-7675-F88B621D0899}"/>
                    </a:ext>
                  </a:extLst>
                </p14:cNvPr>
                <p14:cNvContentPartPr/>
                <p14:nvPr/>
              </p14:nvContentPartPr>
              <p14:xfrm>
                <a:off x="8242304" y="3856962"/>
                <a:ext cx="1567080" cy="483840"/>
              </p14:xfrm>
            </p:contentPart>
          </mc:Choice>
          <mc:Fallback xmlns="">
            <p:pic>
              <p:nvPicPr>
                <p:cNvPr id="551" name="Ink 550">
                  <a:extLst>
                    <a:ext uri="{FF2B5EF4-FFF2-40B4-BE49-F238E27FC236}">
                      <a16:creationId xmlns:a16="http://schemas.microsoft.com/office/drawing/2014/main" id="{E3964209-032A-6383-7675-F88B621D0899}"/>
                    </a:ext>
                  </a:extLst>
                </p:cNvPr>
                <p:cNvPicPr/>
                <p:nvPr/>
              </p:nvPicPr>
              <p:blipFill>
                <a:blip r:embed="rId820"/>
                <a:stretch>
                  <a:fillRect/>
                </a:stretch>
              </p:blipFill>
              <p:spPr>
                <a:xfrm>
                  <a:off x="8233304" y="3847962"/>
                  <a:ext cx="158472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552" name="Ink 551">
                  <a:extLst>
                    <a:ext uri="{FF2B5EF4-FFF2-40B4-BE49-F238E27FC236}">
                      <a16:creationId xmlns:a16="http://schemas.microsoft.com/office/drawing/2014/main" id="{12ED3C75-2FF9-009D-5260-FB417B1AF476}"/>
                    </a:ext>
                  </a:extLst>
                </p14:cNvPr>
                <p14:cNvContentPartPr/>
                <p14:nvPr/>
              </p14:nvContentPartPr>
              <p14:xfrm>
                <a:off x="8145464" y="3418482"/>
                <a:ext cx="1666800" cy="478800"/>
              </p14:xfrm>
            </p:contentPart>
          </mc:Choice>
          <mc:Fallback xmlns="">
            <p:pic>
              <p:nvPicPr>
                <p:cNvPr id="552" name="Ink 551">
                  <a:extLst>
                    <a:ext uri="{FF2B5EF4-FFF2-40B4-BE49-F238E27FC236}">
                      <a16:creationId xmlns:a16="http://schemas.microsoft.com/office/drawing/2014/main" id="{12ED3C75-2FF9-009D-5260-FB417B1AF476}"/>
                    </a:ext>
                  </a:extLst>
                </p:cNvPr>
                <p:cNvPicPr/>
                <p:nvPr/>
              </p:nvPicPr>
              <p:blipFill>
                <a:blip r:embed="rId822"/>
                <a:stretch>
                  <a:fillRect/>
                </a:stretch>
              </p:blipFill>
              <p:spPr>
                <a:xfrm>
                  <a:off x="8136824" y="3409482"/>
                  <a:ext cx="168444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554" name="Ink 553">
                  <a:extLst>
                    <a:ext uri="{FF2B5EF4-FFF2-40B4-BE49-F238E27FC236}">
                      <a16:creationId xmlns:a16="http://schemas.microsoft.com/office/drawing/2014/main" id="{596D8897-22BD-3102-EC1F-E9847C549C8F}"/>
                    </a:ext>
                  </a:extLst>
                </p14:cNvPr>
                <p14:cNvContentPartPr/>
                <p14:nvPr/>
              </p14:nvContentPartPr>
              <p14:xfrm>
                <a:off x="7579904" y="5577762"/>
                <a:ext cx="2083320" cy="602280"/>
              </p14:xfrm>
            </p:contentPart>
          </mc:Choice>
          <mc:Fallback xmlns="">
            <p:pic>
              <p:nvPicPr>
                <p:cNvPr id="554" name="Ink 553">
                  <a:extLst>
                    <a:ext uri="{FF2B5EF4-FFF2-40B4-BE49-F238E27FC236}">
                      <a16:creationId xmlns:a16="http://schemas.microsoft.com/office/drawing/2014/main" id="{596D8897-22BD-3102-EC1F-E9847C549C8F}"/>
                    </a:ext>
                  </a:extLst>
                </p:cNvPr>
                <p:cNvPicPr/>
                <p:nvPr/>
              </p:nvPicPr>
              <p:blipFill>
                <a:blip r:embed="rId824"/>
                <a:stretch>
                  <a:fillRect/>
                </a:stretch>
              </p:blipFill>
              <p:spPr>
                <a:xfrm>
                  <a:off x="7570904" y="5569122"/>
                  <a:ext cx="2100960" cy="61992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556" name="Ink 555">
                  <a:extLst>
                    <a:ext uri="{FF2B5EF4-FFF2-40B4-BE49-F238E27FC236}">
                      <a16:creationId xmlns:a16="http://schemas.microsoft.com/office/drawing/2014/main" id="{99D67ABF-5C8B-E65E-D620-A39D4610E083}"/>
                    </a:ext>
                  </a:extLst>
                </p14:cNvPr>
                <p14:cNvContentPartPr/>
                <p14:nvPr/>
              </p14:nvContentPartPr>
              <p14:xfrm>
                <a:off x="6113984" y="1309602"/>
                <a:ext cx="319680" cy="1640160"/>
              </p14:xfrm>
            </p:contentPart>
          </mc:Choice>
          <mc:Fallback xmlns="">
            <p:pic>
              <p:nvPicPr>
                <p:cNvPr id="556" name="Ink 555">
                  <a:extLst>
                    <a:ext uri="{FF2B5EF4-FFF2-40B4-BE49-F238E27FC236}">
                      <a16:creationId xmlns:a16="http://schemas.microsoft.com/office/drawing/2014/main" id="{99D67ABF-5C8B-E65E-D620-A39D4610E083}"/>
                    </a:ext>
                  </a:extLst>
                </p:cNvPr>
                <p:cNvPicPr/>
                <p:nvPr/>
              </p:nvPicPr>
              <p:blipFill>
                <a:blip r:embed="rId826"/>
                <a:stretch>
                  <a:fillRect/>
                </a:stretch>
              </p:blipFill>
              <p:spPr>
                <a:xfrm>
                  <a:off x="6104984" y="1300602"/>
                  <a:ext cx="33732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827">
              <p14:nvContentPartPr>
                <p14:cNvPr id="557" name="Ink 556">
                  <a:extLst>
                    <a:ext uri="{FF2B5EF4-FFF2-40B4-BE49-F238E27FC236}">
                      <a16:creationId xmlns:a16="http://schemas.microsoft.com/office/drawing/2014/main" id="{EAE57F43-7D7A-6F02-9E33-0CBC071EC6E2}"/>
                    </a:ext>
                  </a:extLst>
                </p14:cNvPr>
                <p14:cNvContentPartPr/>
                <p14:nvPr/>
              </p14:nvContentPartPr>
              <p14:xfrm>
                <a:off x="5192024" y="2464842"/>
                <a:ext cx="1189800" cy="1423800"/>
              </p14:xfrm>
            </p:contentPart>
          </mc:Choice>
          <mc:Fallback xmlns="">
            <p:pic>
              <p:nvPicPr>
                <p:cNvPr id="557" name="Ink 556">
                  <a:extLst>
                    <a:ext uri="{FF2B5EF4-FFF2-40B4-BE49-F238E27FC236}">
                      <a16:creationId xmlns:a16="http://schemas.microsoft.com/office/drawing/2014/main" id="{EAE57F43-7D7A-6F02-9E33-0CBC071EC6E2}"/>
                    </a:ext>
                  </a:extLst>
                </p:cNvPr>
                <p:cNvPicPr/>
                <p:nvPr/>
              </p:nvPicPr>
              <p:blipFill>
                <a:blip r:embed="rId828"/>
                <a:stretch>
                  <a:fillRect/>
                </a:stretch>
              </p:blipFill>
              <p:spPr>
                <a:xfrm>
                  <a:off x="5183384" y="2455842"/>
                  <a:ext cx="1207440" cy="144144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558" name="Ink 557">
                  <a:extLst>
                    <a:ext uri="{FF2B5EF4-FFF2-40B4-BE49-F238E27FC236}">
                      <a16:creationId xmlns:a16="http://schemas.microsoft.com/office/drawing/2014/main" id="{D04F128B-5BDB-901D-87CA-82D3E9FDD6D4}"/>
                    </a:ext>
                  </a:extLst>
                </p14:cNvPr>
                <p14:cNvContentPartPr/>
                <p14:nvPr/>
              </p14:nvContentPartPr>
              <p14:xfrm>
                <a:off x="5051624" y="3702162"/>
                <a:ext cx="203040" cy="229320"/>
              </p14:xfrm>
            </p:contentPart>
          </mc:Choice>
          <mc:Fallback xmlns="">
            <p:pic>
              <p:nvPicPr>
                <p:cNvPr id="558" name="Ink 557">
                  <a:extLst>
                    <a:ext uri="{FF2B5EF4-FFF2-40B4-BE49-F238E27FC236}">
                      <a16:creationId xmlns:a16="http://schemas.microsoft.com/office/drawing/2014/main" id="{D04F128B-5BDB-901D-87CA-82D3E9FDD6D4}"/>
                    </a:ext>
                  </a:extLst>
                </p:cNvPr>
                <p:cNvPicPr/>
                <p:nvPr/>
              </p:nvPicPr>
              <p:blipFill>
                <a:blip r:embed="rId830"/>
                <a:stretch>
                  <a:fillRect/>
                </a:stretch>
              </p:blipFill>
              <p:spPr>
                <a:xfrm>
                  <a:off x="5042984" y="3693162"/>
                  <a:ext cx="2206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559" name="Ink 558">
                  <a:extLst>
                    <a:ext uri="{FF2B5EF4-FFF2-40B4-BE49-F238E27FC236}">
                      <a16:creationId xmlns:a16="http://schemas.microsoft.com/office/drawing/2014/main" id="{650745A1-E723-9B09-7AAE-D09B6B28F929}"/>
                    </a:ext>
                  </a:extLst>
                </p14:cNvPr>
                <p14:cNvContentPartPr/>
                <p14:nvPr/>
              </p14:nvContentPartPr>
              <p14:xfrm>
                <a:off x="4506224" y="4189962"/>
                <a:ext cx="254880" cy="361440"/>
              </p14:xfrm>
            </p:contentPart>
          </mc:Choice>
          <mc:Fallback xmlns="">
            <p:pic>
              <p:nvPicPr>
                <p:cNvPr id="559" name="Ink 558">
                  <a:extLst>
                    <a:ext uri="{FF2B5EF4-FFF2-40B4-BE49-F238E27FC236}">
                      <a16:creationId xmlns:a16="http://schemas.microsoft.com/office/drawing/2014/main" id="{650745A1-E723-9B09-7AAE-D09B6B28F929}"/>
                    </a:ext>
                  </a:extLst>
                </p:cNvPr>
                <p:cNvPicPr/>
                <p:nvPr/>
              </p:nvPicPr>
              <p:blipFill>
                <a:blip r:embed="rId832"/>
                <a:stretch>
                  <a:fillRect/>
                </a:stretch>
              </p:blipFill>
              <p:spPr>
                <a:xfrm>
                  <a:off x="4497224" y="4181322"/>
                  <a:ext cx="2725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560" name="Ink 559">
                  <a:extLst>
                    <a:ext uri="{FF2B5EF4-FFF2-40B4-BE49-F238E27FC236}">
                      <a16:creationId xmlns:a16="http://schemas.microsoft.com/office/drawing/2014/main" id="{3EA8D465-EA2C-1D67-576F-C66267CC719E}"/>
                    </a:ext>
                  </a:extLst>
                </p14:cNvPr>
                <p14:cNvContentPartPr/>
                <p14:nvPr/>
              </p14:nvContentPartPr>
              <p14:xfrm>
                <a:off x="4800704" y="4240722"/>
                <a:ext cx="257400" cy="225720"/>
              </p14:xfrm>
            </p:contentPart>
          </mc:Choice>
          <mc:Fallback xmlns="">
            <p:pic>
              <p:nvPicPr>
                <p:cNvPr id="560" name="Ink 559">
                  <a:extLst>
                    <a:ext uri="{FF2B5EF4-FFF2-40B4-BE49-F238E27FC236}">
                      <a16:creationId xmlns:a16="http://schemas.microsoft.com/office/drawing/2014/main" id="{3EA8D465-EA2C-1D67-576F-C66267CC719E}"/>
                    </a:ext>
                  </a:extLst>
                </p:cNvPr>
                <p:cNvPicPr/>
                <p:nvPr/>
              </p:nvPicPr>
              <p:blipFill>
                <a:blip r:embed="rId834"/>
                <a:stretch>
                  <a:fillRect/>
                </a:stretch>
              </p:blipFill>
              <p:spPr>
                <a:xfrm>
                  <a:off x="4791704" y="4232082"/>
                  <a:ext cx="2750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835">
              <p14:nvContentPartPr>
                <p14:cNvPr id="561" name="Ink 560">
                  <a:extLst>
                    <a:ext uri="{FF2B5EF4-FFF2-40B4-BE49-F238E27FC236}">
                      <a16:creationId xmlns:a16="http://schemas.microsoft.com/office/drawing/2014/main" id="{B920AC35-D639-77C6-EEFD-EB6632372230}"/>
                    </a:ext>
                  </a:extLst>
                </p14:cNvPr>
                <p14:cNvContentPartPr/>
                <p14:nvPr/>
              </p14:nvContentPartPr>
              <p14:xfrm>
                <a:off x="5128304" y="4175922"/>
                <a:ext cx="273240" cy="259200"/>
              </p14:xfrm>
            </p:contentPart>
          </mc:Choice>
          <mc:Fallback xmlns="">
            <p:pic>
              <p:nvPicPr>
                <p:cNvPr id="561" name="Ink 560">
                  <a:extLst>
                    <a:ext uri="{FF2B5EF4-FFF2-40B4-BE49-F238E27FC236}">
                      <a16:creationId xmlns:a16="http://schemas.microsoft.com/office/drawing/2014/main" id="{B920AC35-D639-77C6-EEFD-EB6632372230}"/>
                    </a:ext>
                  </a:extLst>
                </p:cNvPr>
                <p:cNvPicPr/>
                <p:nvPr/>
              </p:nvPicPr>
              <p:blipFill>
                <a:blip r:embed="rId836"/>
                <a:stretch>
                  <a:fillRect/>
                </a:stretch>
              </p:blipFill>
              <p:spPr>
                <a:xfrm>
                  <a:off x="5119664" y="4166922"/>
                  <a:ext cx="29088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837">
              <p14:nvContentPartPr>
                <p14:cNvPr id="562" name="Ink 561">
                  <a:extLst>
                    <a:ext uri="{FF2B5EF4-FFF2-40B4-BE49-F238E27FC236}">
                      <a16:creationId xmlns:a16="http://schemas.microsoft.com/office/drawing/2014/main" id="{9D31F5A7-80D1-BEF0-1E9D-1B170E76EED9}"/>
                    </a:ext>
                  </a:extLst>
                </p14:cNvPr>
                <p14:cNvContentPartPr/>
                <p14:nvPr/>
              </p14:nvContentPartPr>
              <p14:xfrm>
                <a:off x="4487504" y="4801602"/>
                <a:ext cx="201600" cy="289440"/>
              </p14:xfrm>
            </p:contentPart>
          </mc:Choice>
          <mc:Fallback xmlns="">
            <p:pic>
              <p:nvPicPr>
                <p:cNvPr id="562" name="Ink 561">
                  <a:extLst>
                    <a:ext uri="{FF2B5EF4-FFF2-40B4-BE49-F238E27FC236}">
                      <a16:creationId xmlns:a16="http://schemas.microsoft.com/office/drawing/2014/main" id="{9D31F5A7-80D1-BEF0-1E9D-1B170E76EED9}"/>
                    </a:ext>
                  </a:extLst>
                </p:cNvPr>
                <p:cNvPicPr/>
                <p:nvPr/>
              </p:nvPicPr>
              <p:blipFill>
                <a:blip r:embed="rId838"/>
                <a:stretch>
                  <a:fillRect/>
                </a:stretch>
              </p:blipFill>
              <p:spPr>
                <a:xfrm>
                  <a:off x="4478504" y="4792602"/>
                  <a:ext cx="21924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839">
              <p14:nvContentPartPr>
                <p14:cNvPr id="563" name="Ink 562">
                  <a:extLst>
                    <a:ext uri="{FF2B5EF4-FFF2-40B4-BE49-F238E27FC236}">
                      <a16:creationId xmlns:a16="http://schemas.microsoft.com/office/drawing/2014/main" id="{61617EBE-920B-016D-B41A-ADE491B92F92}"/>
                    </a:ext>
                  </a:extLst>
                </p14:cNvPr>
                <p14:cNvContentPartPr/>
                <p14:nvPr/>
              </p14:nvContentPartPr>
              <p14:xfrm>
                <a:off x="4795304" y="4757322"/>
                <a:ext cx="158760" cy="308880"/>
              </p14:xfrm>
            </p:contentPart>
          </mc:Choice>
          <mc:Fallback xmlns="">
            <p:pic>
              <p:nvPicPr>
                <p:cNvPr id="563" name="Ink 562">
                  <a:extLst>
                    <a:ext uri="{FF2B5EF4-FFF2-40B4-BE49-F238E27FC236}">
                      <a16:creationId xmlns:a16="http://schemas.microsoft.com/office/drawing/2014/main" id="{61617EBE-920B-016D-B41A-ADE491B92F92}"/>
                    </a:ext>
                  </a:extLst>
                </p:cNvPr>
                <p:cNvPicPr/>
                <p:nvPr/>
              </p:nvPicPr>
              <p:blipFill>
                <a:blip r:embed="rId840"/>
                <a:stretch>
                  <a:fillRect/>
                </a:stretch>
              </p:blipFill>
              <p:spPr>
                <a:xfrm>
                  <a:off x="4786664" y="4748682"/>
                  <a:ext cx="1764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841">
              <p14:nvContentPartPr>
                <p14:cNvPr id="564" name="Ink 563">
                  <a:extLst>
                    <a:ext uri="{FF2B5EF4-FFF2-40B4-BE49-F238E27FC236}">
                      <a16:creationId xmlns:a16="http://schemas.microsoft.com/office/drawing/2014/main" id="{3247C428-0531-6F6C-91F5-73C46D779759}"/>
                    </a:ext>
                  </a:extLst>
                </p14:cNvPr>
                <p14:cNvContentPartPr/>
                <p14:nvPr/>
              </p14:nvContentPartPr>
              <p14:xfrm>
                <a:off x="4990064" y="4796202"/>
                <a:ext cx="99360" cy="249480"/>
              </p14:xfrm>
            </p:contentPart>
          </mc:Choice>
          <mc:Fallback xmlns="">
            <p:pic>
              <p:nvPicPr>
                <p:cNvPr id="564" name="Ink 563">
                  <a:extLst>
                    <a:ext uri="{FF2B5EF4-FFF2-40B4-BE49-F238E27FC236}">
                      <a16:creationId xmlns:a16="http://schemas.microsoft.com/office/drawing/2014/main" id="{3247C428-0531-6F6C-91F5-73C46D779759}"/>
                    </a:ext>
                  </a:extLst>
                </p:cNvPr>
                <p:cNvPicPr/>
                <p:nvPr/>
              </p:nvPicPr>
              <p:blipFill>
                <a:blip r:embed="rId842"/>
                <a:stretch>
                  <a:fillRect/>
                </a:stretch>
              </p:blipFill>
              <p:spPr>
                <a:xfrm>
                  <a:off x="4981064" y="4787562"/>
                  <a:ext cx="11700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843">
              <p14:nvContentPartPr>
                <p14:cNvPr id="565" name="Ink 564">
                  <a:extLst>
                    <a:ext uri="{FF2B5EF4-FFF2-40B4-BE49-F238E27FC236}">
                      <a16:creationId xmlns:a16="http://schemas.microsoft.com/office/drawing/2014/main" id="{F3D327CD-16F9-C46B-4178-A2FDC250CF09}"/>
                    </a:ext>
                  </a:extLst>
                </p14:cNvPr>
                <p14:cNvContentPartPr/>
                <p14:nvPr/>
              </p14:nvContentPartPr>
              <p14:xfrm>
                <a:off x="5035064" y="4914282"/>
                <a:ext cx="76320" cy="42480"/>
              </p14:xfrm>
            </p:contentPart>
          </mc:Choice>
          <mc:Fallback xmlns="">
            <p:pic>
              <p:nvPicPr>
                <p:cNvPr id="565" name="Ink 564">
                  <a:extLst>
                    <a:ext uri="{FF2B5EF4-FFF2-40B4-BE49-F238E27FC236}">
                      <a16:creationId xmlns:a16="http://schemas.microsoft.com/office/drawing/2014/main" id="{F3D327CD-16F9-C46B-4178-A2FDC250CF09}"/>
                    </a:ext>
                  </a:extLst>
                </p:cNvPr>
                <p:cNvPicPr/>
                <p:nvPr/>
              </p:nvPicPr>
              <p:blipFill>
                <a:blip r:embed="rId844"/>
                <a:stretch>
                  <a:fillRect/>
                </a:stretch>
              </p:blipFill>
              <p:spPr>
                <a:xfrm>
                  <a:off x="5026424" y="4905282"/>
                  <a:ext cx="939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845">
              <p14:nvContentPartPr>
                <p14:cNvPr id="566" name="Ink 565">
                  <a:extLst>
                    <a:ext uri="{FF2B5EF4-FFF2-40B4-BE49-F238E27FC236}">
                      <a16:creationId xmlns:a16="http://schemas.microsoft.com/office/drawing/2014/main" id="{30D8CA39-FD5F-AD1D-BBA7-6A55798BA1BC}"/>
                    </a:ext>
                  </a:extLst>
                </p14:cNvPr>
                <p14:cNvContentPartPr/>
                <p14:nvPr/>
              </p14:nvContentPartPr>
              <p14:xfrm>
                <a:off x="5193824" y="4739322"/>
                <a:ext cx="146520" cy="294120"/>
              </p14:xfrm>
            </p:contentPart>
          </mc:Choice>
          <mc:Fallback xmlns="">
            <p:pic>
              <p:nvPicPr>
                <p:cNvPr id="566" name="Ink 565">
                  <a:extLst>
                    <a:ext uri="{FF2B5EF4-FFF2-40B4-BE49-F238E27FC236}">
                      <a16:creationId xmlns:a16="http://schemas.microsoft.com/office/drawing/2014/main" id="{30D8CA39-FD5F-AD1D-BBA7-6A55798BA1BC}"/>
                    </a:ext>
                  </a:extLst>
                </p:cNvPr>
                <p:cNvPicPr/>
                <p:nvPr/>
              </p:nvPicPr>
              <p:blipFill>
                <a:blip r:embed="rId846"/>
                <a:stretch>
                  <a:fillRect/>
                </a:stretch>
              </p:blipFill>
              <p:spPr>
                <a:xfrm>
                  <a:off x="5184824" y="4730322"/>
                  <a:ext cx="1641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847">
              <p14:nvContentPartPr>
                <p14:cNvPr id="567" name="Ink 566">
                  <a:extLst>
                    <a:ext uri="{FF2B5EF4-FFF2-40B4-BE49-F238E27FC236}">
                      <a16:creationId xmlns:a16="http://schemas.microsoft.com/office/drawing/2014/main" id="{0302F947-D66D-05C6-8635-130C0E88856C}"/>
                    </a:ext>
                  </a:extLst>
                </p14:cNvPr>
                <p14:cNvContentPartPr/>
                <p14:nvPr/>
              </p14:nvContentPartPr>
              <p14:xfrm>
                <a:off x="5249264" y="4842282"/>
                <a:ext cx="193680" cy="47880"/>
              </p14:xfrm>
            </p:contentPart>
          </mc:Choice>
          <mc:Fallback xmlns="">
            <p:pic>
              <p:nvPicPr>
                <p:cNvPr id="567" name="Ink 566">
                  <a:extLst>
                    <a:ext uri="{FF2B5EF4-FFF2-40B4-BE49-F238E27FC236}">
                      <a16:creationId xmlns:a16="http://schemas.microsoft.com/office/drawing/2014/main" id="{0302F947-D66D-05C6-8635-130C0E88856C}"/>
                    </a:ext>
                  </a:extLst>
                </p:cNvPr>
                <p:cNvPicPr/>
                <p:nvPr/>
              </p:nvPicPr>
              <p:blipFill>
                <a:blip r:embed="rId848"/>
                <a:stretch>
                  <a:fillRect/>
                </a:stretch>
              </p:blipFill>
              <p:spPr>
                <a:xfrm>
                  <a:off x="5240624" y="4833282"/>
                  <a:ext cx="2113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849">
              <p14:nvContentPartPr>
                <p14:cNvPr id="568" name="Ink 567">
                  <a:extLst>
                    <a:ext uri="{FF2B5EF4-FFF2-40B4-BE49-F238E27FC236}">
                      <a16:creationId xmlns:a16="http://schemas.microsoft.com/office/drawing/2014/main" id="{4A600594-65E0-492A-B41A-8B060AD3CF84}"/>
                    </a:ext>
                  </a:extLst>
                </p14:cNvPr>
                <p14:cNvContentPartPr/>
                <p14:nvPr/>
              </p14:nvContentPartPr>
              <p14:xfrm>
                <a:off x="5451584" y="4725642"/>
                <a:ext cx="190800" cy="12240"/>
              </p14:xfrm>
            </p:contentPart>
          </mc:Choice>
          <mc:Fallback xmlns="">
            <p:pic>
              <p:nvPicPr>
                <p:cNvPr id="568" name="Ink 567">
                  <a:extLst>
                    <a:ext uri="{FF2B5EF4-FFF2-40B4-BE49-F238E27FC236}">
                      <a16:creationId xmlns:a16="http://schemas.microsoft.com/office/drawing/2014/main" id="{4A600594-65E0-492A-B41A-8B060AD3CF84}"/>
                    </a:ext>
                  </a:extLst>
                </p:cNvPr>
                <p:cNvPicPr/>
                <p:nvPr/>
              </p:nvPicPr>
              <p:blipFill>
                <a:blip r:embed="rId850"/>
                <a:stretch>
                  <a:fillRect/>
                </a:stretch>
              </p:blipFill>
              <p:spPr>
                <a:xfrm>
                  <a:off x="5442944" y="4717002"/>
                  <a:ext cx="2084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851">
              <p14:nvContentPartPr>
                <p14:cNvPr id="569" name="Ink 568">
                  <a:extLst>
                    <a:ext uri="{FF2B5EF4-FFF2-40B4-BE49-F238E27FC236}">
                      <a16:creationId xmlns:a16="http://schemas.microsoft.com/office/drawing/2014/main" id="{AAA58613-7C6C-6997-B59C-CA1DF16CE79C}"/>
                    </a:ext>
                  </a:extLst>
                </p14:cNvPr>
                <p14:cNvContentPartPr/>
                <p14:nvPr/>
              </p14:nvContentPartPr>
              <p14:xfrm>
                <a:off x="5490824" y="4705842"/>
                <a:ext cx="148320" cy="306360"/>
              </p14:xfrm>
            </p:contentPart>
          </mc:Choice>
          <mc:Fallback xmlns="">
            <p:pic>
              <p:nvPicPr>
                <p:cNvPr id="569" name="Ink 568">
                  <a:extLst>
                    <a:ext uri="{FF2B5EF4-FFF2-40B4-BE49-F238E27FC236}">
                      <a16:creationId xmlns:a16="http://schemas.microsoft.com/office/drawing/2014/main" id="{AAA58613-7C6C-6997-B59C-CA1DF16CE79C}"/>
                    </a:ext>
                  </a:extLst>
                </p:cNvPr>
                <p:cNvPicPr/>
                <p:nvPr/>
              </p:nvPicPr>
              <p:blipFill>
                <a:blip r:embed="rId852"/>
                <a:stretch>
                  <a:fillRect/>
                </a:stretch>
              </p:blipFill>
              <p:spPr>
                <a:xfrm>
                  <a:off x="5481824" y="4696842"/>
                  <a:ext cx="16596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853">
              <p14:nvContentPartPr>
                <p14:cNvPr id="570" name="Ink 569">
                  <a:extLst>
                    <a:ext uri="{FF2B5EF4-FFF2-40B4-BE49-F238E27FC236}">
                      <a16:creationId xmlns:a16="http://schemas.microsoft.com/office/drawing/2014/main" id="{7145ADE9-8313-A873-D997-768CD64A5236}"/>
                    </a:ext>
                  </a:extLst>
                </p14:cNvPr>
                <p14:cNvContentPartPr/>
                <p14:nvPr/>
              </p14:nvContentPartPr>
              <p14:xfrm>
                <a:off x="5684504" y="4699362"/>
                <a:ext cx="96480" cy="283680"/>
              </p14:xfrm>
            </p:contentPart>
          </mc:Choice>
          <mc:Fallback xmlns="">
            <p:pic>
              <p:nvPicPr>
                <p:cNvPr id="570" name="Ink 569">
                  <a:extLst>
                    <a:ext uri="{FF2B5EF4-FFF2-40B4-BE49-F238E27FC236}">
                      <a16:creationId xmlns:a16="http://schemas.microsoft.com/office/drawing/2014/main" id="{7145ADE9-8313-A873-D997-768CD64A5236}"/>
                    </a:ext>
                  </a:extLst>
                </p:cNvPr>
                <p:cNvPicPr/>
                <p:nvPr/>
              </p:nvPicPr>
              <p:blipFill>
                <a:blip r:embed="rId854"/>
                <a:stretch>
                  <a:fillRect/>
                </a:stretch>
              </p:blipFill>
              <p:spPr>
                <a:xfrm>
                  <a:off x="5675864" y="4690362"/>
                  <a:ext cx="11412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855">
              <p14:nvContentPartPr>
                <p14:cNvPr id="571" name="Ink 570">
                  <a:extLst>
                    <a:ext uri="{FF2B5EF4-FFF2-40B4-BE49-F238E27FC236}">
                      <a16:creationId xmlns:a16="http://schemas.microsoft.com/office/drawing/2014/main" id="{6E4B0931-D708-2971-3354-536431528D93}"/>
                    </a:ext>
                  </a:extLst>
                </p14:cNvPr>
                <p14:cNvContentPartPr/>
                <p14:nvPr/>
              </p14:nvContentPartPr>
              <p14:xfrm>
                <a:off x="5733104" y="4840842"/>
                <a:ext cx="117360" cy="16200"/>
              </p14:xfrm>
            </p:contentPart>
          </mc:Choice>
          <mc:Fallback xmlns="">
            <p:pic>
              <p:nvPicPr>
                <p:cNvPr id="571" name="Ink 570">
                  <a:extLst>
                    <a:ext uri="{FF2B5EF4-FFF2-40B4-BE49-F238E27FC236}">
                      <a16:creationId xmlns:a16="http://schemas.microsoft.com/office/drawing/2014/main" id="{6E4B0931-D708-2971-3354-536431528D93}"/>
                    </a:ext>
                  </a:extLst>
                </p:cNvPr>
                <p:cNvPicPr/>
                <p:nvPr/>
              </p:nvPicPr>
              <p:blipFill>
                <a:blip r:embed="rId856"/>
                <a:stretch>
                  <a:fillRect/>
                </a:stretch>
              </p:blipFill>
              <p:spPr>
                <a:xfrm>
                  <a:off x="5724104" y="4832202"/>
                  <a:ext cx="135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857">
              <p14:nvContentPartPr>
                <p14:cNvPr id="572" name="Ink 571">
                  <a:extLst>
                    <a:ext uri="{FF2B5EF4-FFF2-40B4-BE49-F238E27FC236}">
                      <a16:creationId xmlns:a16="http://schemas.microsoft.com/office/drawing/2014/main" id="{136D7828-FEA5-5011-F880-9D67447F7F2B}"/>
                    </a:ext>
                  </a:extLst>
                </p14:cNvPr>
                <p14:cNvContentPartPr/>
                <p14:nvPr/>
              </p14:nvContentPartPr>
              <p14:xfrm>
                <a:off x="4851464" y="5339802"/>
                <a:ext cx="243720" cy="300240"/>
              </p14:xfrm>
            </p:contentPart>
          </mc:Choice>
          <mc:Fallback xmlns="">
            <p:pic>
              <p:nvPicPr>
                <p:cNvPr id="572" name="Ink 571">
                  <a:extLst>
                    <a:ext uri="{FF2B5EF4-FFF2-40B4-BE49-F238E27FC236}">
                      <a16:creationId xmlns:a16="http://schemas.microsoft.com/office/drawing/2014/main" id="{136D7828-FEA5-5011-F880-9D67447F7F2B}"/>
                    </a:ext>
                  </a:extLst>
                </p:cNvPr>
                <p:cNvPicPr/>
                <p:nvPr/>
              </p:nvPicPr>
              <p:blipFill>
                <a:blip r:embed="rId858"/>
                <a:stretch>
                  <a:fillRect/>
                </a:stretch>
              </p:blipFill>
              <p:spPr>
                <a:xfrm>
                  <a:off x="4842464" y="5331162"/>
                  <a:ext cx="26136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859">
              <p14:nvContentPartPr>
                <p14:cNvPr id="573" name="Ink 572">
                  <a:extLst>
                    <a:ext uri="{FF2B5EF4-FFF2-40B4-BE49-F238E27FC236}">
                      <a16:creationId xmlns:a16="http://schemas.microsoft.com/office/drawing/2014/main" id="{E1B39EA8-BFC2-1561-DBEB-2340FF17F20E}"/>
                    </a:ext>
                  </a:extLst>
                </p14:cNvPr>
                <p14:cNvContentPartPr/>
                <p14:nvPr/>
              </p14:nvContentPartPr>
              <p14:xfrm>
                <a:off x="5148464" y="5356002"/>
                <a:ext cx="253080" cy="261000"/>
              </p14:xfrm>
            </p:contentPart>
          </mc:Choice>
          <mc:Fallback xmlns="">
            <p:pic>
              <p:nvPicPr>
                <p:cNvPr id="573" name="Ink 572">
                  <a:extLst>
                    <a:ext uri="{FF2B5EF4-FFF2-40B4-BE49-F238E27FC236}">
                      <a16:creationId xmlns:a16="http://schemas.microsoft.com/office/drawing/2014/main" id="{E1B39EA8-BFC2-1561-DBEB-2340FF17F20E}"/>
                    </a:ext>
                  </a:extLst>
                </p:cNvPr>
                <p:cNvPicPr/>
                <p:nvPr/>
              </p:nvPicPr>
              <p:blipFill>
                <a:blip r:embed="rId860"/>
                <a:stretch>
                  <a:fillRect/>
                </a:stretch>
              </p:blipFill>
              <p:spPr>
                <a:xfrm>
                  <a:off x="5139824" y="5347362"/>
                  <a:ext cx="2707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861">
              <p14:nvContentPartPr>
                <p14:cNvPr id="574" name="Ink 573">
                  <a:extLst>
                    <a:ext uri="{FF2B5EF4-FFF2-40B4-BE49-F238E27FC236}">
                      <a16:creationId xmlns:a16="http://schemas.microsoft.com/office/drawing/2014/main" id="{8CF194EE-E33B-2B96-34D0-10F7A7426E92}"/>
                    </a:ext>
                  </a:extLst>
                </p14:cNvPr>
                <p14:cNvContentPartPr/>
                <p14:nvPr/>
              </p14:nvContentPartPr>
              <p14:xfrm>
                <a:off x="5470664" y="5327202"/>
                <a:ext cx="165240" cy="220320"/>
              </p14:xfrm>
            </p:contentPart>
          </mc:Choice>
          <mc:Fallback xmlns="">
            <p:pic>
              <p:nvPicPr>
                <p:cNvPr id="574" name="Ink 573">
                  <a:extLst>
                    <a:ext uri="{FF2B5EF4-FFF2-40B4-BE49-F238E27FC236}">
                      <a16:creationId xmlns:a16="http://schemas.microsoft.com/office/drawing/2014/main" id="{8CF194EE-E33B-2B96-34D0-10F7A7426E92}"/>
                    </a:ext>
                  </a:extLst>
                </p:cNvPr>
                <p:cNvPicPr/>
                <p:nvPr/>
              </p:nvPicPr>
              <p:blipFill>
                <a:blip r:embed="rId862"/>
                <a:stretch>
                  <a:fillRect/>
                </a:stretch>
              </p:blipFill>
              <p:spPr>
                <a:xfrm>
                  <a:off x="5462024" y="5318562"/>
                  <a:ext cx="1828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863">
              <p14:nvContentPartPr>
                <p14:cNvPr id="575" name="Ink 574">
                  <a:extLst>
                    <a:ext uri="{FF2B5EF4-FFF2-40B4-BE49-F238E27FC236}">
                      <a16:creationId xmlns:a16="http://schemas.microsoft.com/office/drawing/2014/main" id="{7276DBEF-F74D-13BC-3DD0-4F88EA9B0F13}"/>
                    </a:ext>
                  </a:extLst>
                </p14:cNvPr>
                <p14:cNvContentPartPr/>
                <p14:nvPr/>
              </p14:nvContentPartPr>
              <p14:xfrm>
                <a:off x="5684864" y="5317842"/>
                <a:ext cx="54000" cy="235440"/>
              </p14:xfrm>
            </p:contentPart>
          </mc:Choice>
          <mc:Fallback xmlns="">
            <p:pic>
              <p:nvPicPr>
                <p:cNvPr id="575" name="Ink 574">
                  <a:extLst>
                    <a:ext uri="{FF2B5EF4-FFF2-40B4-BE49-F238E27FC236}">
                      <a16:creationId xmlns:a16="http://schemas.microsoft.com/office/drawing/2014/main" id="{7276DBEF-F74D-13BC-3DD0-4F88EA9B0F13}"/>
                    </a:ext>
                  </a:extLst>
                </p:cNvPr>
                <p:cNvPicPr/>
                <p:nvPr/>
              </p:nvPicPr>
              <p:blipFill>
                <a:blip r:embed="rId864"/>
                <a:stretch>
                  <a:fillRect/>
                </a:stretch>
              </p:blipFill>
              <p:spPr>
                <a:xfrm>
                  <a:off x="5675864" y="5308842"/>
                  <a:ext cx="716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865">
              <p14:nvContentPartPr>
                <p14:cNvPr id="576" name="Ink 575">
                  <a:extLst>
                    <a:ext uri="{FF2B5EF4-FFF2-40B4-BE49-F238E27FC236}">
                      <a16:creationId xmlns:a16="http://schemas.microsoft.com/office/drawing/2014/main" id="{D918A0CD-A421-8473-64B5-1EDF2F3A9FF8}"/>
                    </a:ext>
                  </a:extLst>
                </p14:cNvPr>
                <p14:cNvContentPartPr/>
                <p14:nvPr/>
              </p14:nvContentPartPr>
              <p14:xfrm>
                <a:off x="5872424" y="5253762"/>
                <a:ext cx="236520" cy="272880"/>
              </p14:xfrm>
            </p:contentPart>
          </mc:Choice>
          <mc:Fallback xmlns="">
            <p:pic>
              <p:nvPicPr>
                <p:cNvPr id="576" name="Ink 575">
                  <a:extLst>
                    <a:ext uri="{FF2B5EF4-FFF2-40B4-BE49-F238E27FC236}">
                      <a16:creationId xmlns:a16="http://schemas.microsoft.com/office/drawing/2014/main" id="{D918A0CD-A421-8473-64B5-1EDF2F3A9FF8}"/>
                    </a:ext>
                  </a:extLst>
                </p:cNvPr>
                <p:cNvPicPr/>
                <p:nvPr/>
              </p:nvPicPr>
              <p:blipFill>
                <a:blip r:embed="rId866"/>
                <a:stretch>
                  <a:fillRect/>
                </a:stretch>
              </p:blipFill>
              <p:spPr>
                <a:xfrm>
                  <a:off x="5863784" y="5245122"/>
                  <a:ext cx="2541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867">
              <p14:nvContentPartPr>
                <p14:cNvPr id="577" name="Ink 576">
                  <a:extLst>
                    <a:ext uri="{FF2B5EF4-FFF2-40B4-BE49-F238E27FC236}">
                      <a16:creationId xmlns:a16="http://schemas.microsoft.com/office/drawing/2014/main" id="{831C0179-06BE-24F1-4989-FD0FA0C76B27}"/>
                    </a:ext>
                  </a:extLst>
                </p14:cNvPr>
                <p14:cNvContentPartPr/>
                <p14:nvPr/>
              </p14:nvContentPartPr>
              <p14:xfrm>
                <a:off x="6141704" y="5280762"/>
                <a:ext cx="100440" cy="262440"/>
              </p14:xfrm>
            </p:contentPart>
          </mc:Choice>
          <mc:Fallback xmlns="">
            <p:pic>
              <p:nvPicPr>
                <p:cNvPr id="577" name="Ink 576">
                  <a:extLst>
                    <a:ext uri="{FF2B5EF4-FFF2-40B4-BE49-F238E27FC236}">
                      <a16:creationId xmlns:a16="http://schemas.microsoft.com/office/drawing/2014/main" id="{831C0179-06BE-24F1-4989-FD0FA0C76B27}"/>
                    </a:ext>
                  </a:extLst>
                </p:cNvPr>
                <p:cNvPicPr/>
                <p:nvPr/>
              </p:nvPicPr>
              <p:blipFill>
                <a:blip r:embed="rId868"/>
                <a:stretch>
                  <a:fillRect/>
                </a:stretch>
              </p:blipFill>
              <p:spPr>
                <a:xfrm>
                  <a:off x="6132704" y="5272122"/>
                  <a:ext cx="1180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869">
              <p14:nvContentPartPr>
                <p14:cNvPr id="578" name="Ink 577">
                  <a:extLst>
                    <a:ext uri="{FF2B5EF4-FFF2-40B4-BE49-F238E27FC236}">
                      <a16:creationId xmlns:a16="http://schemas.microsoft.com/office/drawing/2014/main" id="{2706D6E3-1F94-5B22-5EE9-DA89AF99F302}"/>
                    </a:ext>
                  </a:extLst>
                </p14:cNvPr>
                <p14:cNvContentPartPr/>
                <p14:nvPr/>
              </p14:nvContentPartPr>
              <p14:xfrm>
                <a:off x="6347984" y="5281122"/>
                <a:ext cx="225360" cy="228240"/>
              </p14:xfrm>
            </p:contentPart>
          </mc:Choice>
          <mc:Fallback xmlns="">
            <p:pic>
              <p:nvPicPr>
                <p:cNvPr id="578" name="Ink 577">
                  <a:extLst>
                    <a:ext uri="{FF2B5EF4-FFF2-40B4-BE49-F238E27FC236}">
                      <a16:creationId xmlns:a16="http://schemas.microsoft.com/office/drawing/2014/main" id="{2706D6E3-1F94-5B22-5EE9-DA89AF99F302}"/>
                    </a:ext>
                  </a:extLst>
                </p:cNvPr>
                <p:cNvPicPr/>
                <p:nvPr/>
              </p:nvPicPr>
              <p:blipFill>
                <a:blip r:embed="rId870"/>
                <a:stretch>
                  <a:fillRect/>
                </a:stretch>
              </p:blipFill>
              <p:spPr>
                <a:xfrm>
                  <a:off x="6338984" y="5272122"/>
                  <a:ext cx="2430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871">
              <p14:nvContentPartPr>
                <p14:cNvPr id="579" name="Ink 578">
                  <a:extLst>
                    <a:ext uri="{FF2B5EF4-FFF2-40B4-BE49-F238E27FC236}">
                      <a16:creationId xmlns:a16="http://schemas.microsoft.com/office/drawing/2014/main" id="{11B806A3-1936-FE59-E9F1-7630EAB9A856}"/>
                    </a:ext>
                  </a:extLst>
                </p14:cNvPr>
                <p14:cNvContentPartPr/>
                <p14:nvPr/>
              </p14:nvContentPartPr>
              <p14:xfrm>
                <a:off x="6403064" y="5426562"/>
                <a:ext cx="81000" cy="7560"/>
              </p14:xfrm>
            </p:contentPart>
          </mc:Choice>
          <mc:Fallback xmlns="">
            <p:pic>
              <p:nvPicPr>
                <p:cNvPr id="579" name="Ink 578">
                  <a:extLst>
                    <a:ext uri="{FF2B5EF4-FFF2-40B4-BE49-F238E27FC236}">
                      <a16:creationId xmlns:a16="http://schemas.microsoft.com/office/drawing/2014/main" id="{11B806A3-1936-FE59-E9F1-7630EAB9A856}"/>
                    </a:ext>
                  </a:extLst>
                </p:cNvPr>
                <p:cNvPicPr/>
                <p:nvPr/>
              </p:nvPicPr>
              <p:blipFill>
                <a:blip r:embed="rId872"/>
                <a:stretch>
                  <a:fillRect/>
                </a:stretch>
              </p:blipFill>
              <p:spPr>
                <a:xfrm>
                  <a:off x="6394064" y="5417922"/>
                  <a:ext cx="986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873">
              <p14:nvContentPartPr>
                <p14:cNvPr id="580" name="Ink 579">
                  <a:extLst>
                    <a:ext uri="{FF2B5EF4-FFF2-40B4-BE49-F238E27FC236}">
                      <a16:creationId xmlns:a16="http://schemas.microsoft.com/office/drawing/2014/main" id="{0E3883D1-B628-934D-9EA5-7647DEC649D3}"/>
                    </a:ext>
                  </a:extLst>
                </p14:cNvPr>
                <p14:cNvContentPartPr/>
                <p14:nvPr/>
              </p14:nvContentPartPr>
              <p14:xfrm>
                <a:off x="6712304" y="5267442"/>
                <a:ext cx="181080" cy="342000"/>
              </p14:xfrm>
            </p:contentPart>
          </mc:Choice>
          <mc:Fallback xmlns="">
            <p:pic>
              <p:nvPicPr>
                <p:cNvPr id="580" name="Ink 579">
                  <a:extLst>
                    <a:ext uri="{FF2B5EF4-FFF2-40B4-BE49-F238E27FC236}">
                      <a16:creationId xmlns:a16="http://schemas.microsoft.com/office/drawing/2014/main" id="{0E3883D1-B628-934D-9EA5-7647DEC649D3}"/>
                    </a:ext>
                  </a:extLst>
                </p:cNvPr>
                <p:cNvPicPr/>
                <p:nvPr/>
              </p:nvPicPr>
              <p:blipFill>
                <a:blip r:embed="rId874"/>
                <a:stretch>
                  <a:fillRect/>
                </a:stretch>
              </p:blipFill>
              <p:spPr>
                <a:xfrm>
                  <a:off x="6703304" y="5258442"/>
                  <a:ext cx="19872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875">
              <p14:nvContentPartPr>
                <p14:cNvPr id="581" name="Ink 580">
                  <a:extLst>
                    <a:ext uri="{FF2B5EF4-FFF2-40B4-BE49-F238E27FC236}">
                      <a16:creationId xmlns:a16="http://schemas.microsoft.com/office/drawing/2014/main" id="{2CBA81B4-2684-FD92-EA40-F69540D4F9DF}"/>
                    </a:ext>
                  </a:extLst>
                </p14:cNvPr>
                <p14:cNvContentPartPr/>
                <p14:nvPr/>
              </p14:nvContentPartPr>
              <p14:xfrm>
                <a:off x="4625744" y="5850642"/>
                <a:ext cx="3057120" cy="131400"/>
              </p14:xfrm>
            </p:contentPart>
          </mc:Choice>
          <mc:Fallback xmlns="">
            <p:pic>
              <p:nvPicPr>
                <p:cNvPr id="581" name="Ink 580">
                  <a:extLst>
                    <a:ext uri="{FF2B5EF4-FFF2-40B4-BE49-F238E27FC236}">
                      <a16:creationId xmlns:a16="http://schemas.microsoft.com/office/drawing/2014/main" id="{2CBA81B4-2684-FD92-EA40-F69540D4F9DF}"/>
                    </a:ext>
                  </a:extLst>
                </p:cNvPr>
                <p:cNvPicPr/>
                <p:nvPr/>
              </p:nvPicPr>
              <p:blipFill>
                <a:blip r:embed="rId876"/>
                <a:stretch>
                  <a:fillRect/>
                </a:stretch>
              </p:blipFill>
              <p:spPr>
                <a:xfrm>
                  <a:off x="4616744" y="5842002"/>
                  <a:ext cx="30747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877">
              <p14:nvContentPartPr>
                <p14:cNvPr id="170" name="Ink 169">
                  <a:extLst>
                    <a:ext uri="{FF2B5EF4-FFF2-40B4-BE49-F238E27FC236}">
                      <a16:creationId xmlns:a16="http://schemas.microsoft.com/office/drawing/2014/main" id="{DE7851EA-4CE6-A418-4016-21802CEB0E7D}"/>
                    </a:ext>
                  </a:extLst>
                </p14:cNvPr>
                <p14:cNvContentPartPr/>
                <p14:nvPr/>
              </p14:nvContentPartPr>
              <p14:xfrm>
                <a:off x="7134944" y="564762"/>
                <a:ext cx="203760" cy="317520"/>
              </p14:xfrm>
            </p:contentPart>
          </mc:Choice>
          <mc:Fallback xmlns="">
            <p:pic>
              <p:nvPicPr>
                <p:cNvPr id="170" name="Ink 169">
                  <a:extLst>
                    <a:ext uri="{FF2B5EF4-FFF2-40B4-BE49-F238E27FC236}">
                      <a16:creationId xmlns:a16="http://schemas.microsoft.com/office/drawing/2014/main" id="{DE7851EA-4CE6-A418-4016-21802CEB0E7D}"/>
                    </a:ext>
                  </a:extLst>
                </p:cNvPr>
                <p:cNvPicPr/>
                <p:nvPr/>
              </p:nvPicPr>
              <p:blipFill>
                <a:blip r:embed="rId878"/>
                <a:stretch>
                  <a:fillRect/>
                </a:stretch>
              </p:blipFill>
              <p:spPr>
                <a:xfrm>
                  <a:off x="7126304" y="555762"/>
                  <a:ext cx="2214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879">
              <p14:nvContentPartPr>
                <p14:cNvPr id="171" name="Ink 170">
                  <a:extLst>
                    <a:ext uri="{FF2B5EF4-FFF2-40B4-BE49-F238E27FC236}">
                      <a16:creationId xmlns:a16="http://schemas.microsoft.com/office/drawing/2014/main" id="{A8116E80-475D-69EB-DA06-5E543FE77BB3}"/>
                    </a:ext>
                  </a:extLst>
                </p14:cNvPr>
                <p14:cNvContentPartPr/>
                <p14:nvPr/>
              </p14:nvContentPartPr>
              <p14:xfrm>
                <a:off x="7445624" y="641082"/>
                <a:ext cx="286920" cy="204120"/>
              </p14:xfrm>
            </p:contentPart>
          </mc:Choice>
          <mc:Fallback xmlns="">
            <p:pic>
              <p:nvPicPr>
                <p:cNvPr id="171" name="Ink 170">
                  <a:extLst>
                    <a:ext uri="{FF2B5EF4-FFF2-40B4-BE49-F238E27FC236}">
                      <a16:creationId xmlns:a16="http://schemas.microsoft.com/office/drawing/2014/main" id="{A8116E80-475D-69EB-DA06-5E543FE77BB3}"/>
                    </a:ext>
                  </a:extLst>
                </p:cNvPr>
                <p:cNvPicPr/>
                <p:nvPr/>
              </p:nvPicPr>
              <p:blipFill>
                <a:blip r:embed="rId880"/>
                <a:stretch>
                  <a:fillRect/>
                </a:stretch>
              </p:blipFill>
              <p:spPr>
                <a:xfrm>
                  <a:off x="7436624" y="632082"/>
                  <a:ext cx="3045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881">
              <p14:nvContentPartPr>
                <p14:cNvPr id="172" name="Ink 171">
                  <a:extLst>
                    <a:ext uri="{FF2B5EF4-FFF2-40B4-BE49-F238E27FC236}">
                      <a16:creationId xmlns:a16="http://schemas.microsoft.com/office/drawing/2014/main" id="{EAB98EC1-DCBE-3487-69E6-07A39D7C4FF8}"/>
                    </a:ext>
                  </a:extLst>
                </p14:cNvPr>
                <p14:cNvContentPartPr/>
                <p14:nvPr/>
              </p14:nvContentPartPr>
              <p14:xfrm>
                <a:off x="7801664" y="616242"/>
                <a:ext cx="152280" cy="213480"/>
              </p14:xfrm>
            </p:contentPart>
          </mc:Choice>
          <mc:Fallback xmlns="">
            <p:pic>
              <p:nvPicPr>
                <p:cNvPr id="172" name="Ink 171">
                  <a:extLst>
                    <a:ext uri="{FF2B5EF4-FFF2-40B4-BE49-F238E27FC236}">
                      <a16:creationId xmlns:a16="http://schemas.microsoft.com/office/drawing/2014/main" id="{EAB98EC1-DCBE-3487-69E6-07A39D7C4FF8}"/>
                    </a:ext>
                  </a:extLst>
                </p:cNvPr>
                <p:cNvPicPr/>
                <p:nvPr/>
              </p:nvPicPr>
              <p:blipFill>
                <a:blip r:embed="rId882"/>
                <a:stretch>
                  <a:fillRect/>
                </a:stretch>
              </p:blipFill>
              <p:spPr>
                <a:xfrm>
                  <a:off x="7792664" y="607602"/>
                  <a:ext cx="1699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883">
              <p14:nvContentPartPr>
                <p14:cNvPr id="173" name="Ink 172">
                  <a:extLst>
                    <a:ext uri="{FF2B5EF4-FFF2-40B4-BE49-F238E27FC236}">
                      <a16:creationId xmlns:a16="http://schemas.microsoft.com/office/drawing/2014/main" id="{EC937FA5-EAC2-BE93-5BF0-330478B1078E}"/>
                    </a:ext>
                  </a:extLst>
                </p14:cNvPr>
                <p14:cNvContentPartPr/>
                <p14:nvPr/>
              </p14:nvContentPartPr>
              <p14:xfrm>
                <a:off x="8437064" y="722082"/>
                <a:ext cx="198000" cy="14040"/>
              </p14:xfrm>
            </p:contentPart>
          </mc:Choice>
          <mc:Fallback xmlns="">
            <p:pic>
              <p:nvPicPr>
                <p:cNvPr id="173" name="Ink 172">
                  <a:extLst>
                    <a:ext uri="{FF2B5EF4-FFF2-40B4-BE49-F238E27FC236}">
                      <a16:creationId xmlns:a16="http://schemas.microsoft.com/office/drawing/2014/main" id="{EC937FA5-EAC2-BE93-5BF0-330478B1078E}"/>
                    </a:ext>
                  </a:extLst>
                </p:cNvPr>
                <p:cNvPicPr/>
                <p:nvPr/>
              </p:nvPicPr>
              <p:blipFill>
                <a:blip r:embed="rId884"/>
                <a:stretch>
                  <a:fillRect/>
                </a:stretch>
              </p:blipFill>
              <p:spPr>
                <a:xfrm>
                  <a:off x="8428424" y="713442"/>
                  <a:ext cx="2156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885">
              <p14:nvContentPartPr>
                <p14:cNvPr id="175" name="Ink 174">
                  <a:extLst>
                    <a:ext uri="{FF2B5EF4-FFF2-40B4-BE49-F238E27FC236}">
                      <a16:creationId xmlns:a16="http://schemas.microsoft.com/office/drawing/2014/main" id="{4E779889-0B14-1CD2-61AD-EB3CBE597585}"/>
                    </a:ext>
                  </a:extLst>
                </p14:cNvPr>
                <p14:cNvContentPartPr/>
                <p14:nvPr/>
              </p14:nvContentPartPr>
              <p14:xfrm>
                <a:off x="9011264" y="418242"/>
                <a:ext cx="202320" cy="417960"/>
              </p14:xfrm>
            </p:contentPart>
          </mc:Choice>
          <mc:Fallback xmlns="">
            <p:pic>
              <p:nvPicPr>
                <p:cNvPr id="175" name="Ink 174">
                  <a:extLst>
                    <a:ext uri="{FF2B5EF4-FFF2-40B4-BE49-F238E27FC236}">
                      <a16:creationId xmlns:a16="http://schemas.microsoft.com/office/drawing/2014/main" id="{4E779889-0B14-1CD2-61AD-EB3CBE597585}"/>
                    </a:ext>
                  </a:extLst>
                </p:cNvPr>
                <p:cNvPicPr/>
                <p:nvPr/>
              </p:nvPicPr>
              <p:blipFill>
                <a:blip r:embed="rId886"/>
                <a:stretch>
                  <a:fillRect/>
                </a:stretch>
              </p:blipFill>
              <p:spPr>
                <a:xfrm>
                  <a:off x="9002264" y="409242"/>
                  <a:ext cx="21996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887">
              <p14:nvContentPartPr>
                <p14:cNvPr id="176" name="Ink 175">
                  <a:extLst>
                    <a:ext uri="{FF2B5EF4-FFF2-40B4-BE49-F238E27FC236}">
                      <a16:creationId xmlns:a16="http://schemas.microsoft.com/office/drawing/2014/main" id="{0BA2E4E9-48C4-132F-5A66-A2249D6AE8B9}"/>
                    </a:ext>
                  </a:extLst>
                </p14:cNvPr>
                <p14:cNvContentPartPr/>
                <p14:nvPr/>
              </p14:nvContentPartPr>
              <p14:xfrm>
                <a:off x="9262544" y="642882"/>
                <a:ext cx="115560" cy="133920"/>
              </p14:xfrm>
            </p:contentPart>
          </mc:Choice>
          <mc:Fallback xmlns="">
            <p:pic>
              <p:nvPicPr>
                <p:cNvPr id="176" name="Ink 175">
                  <a:extLst>
                    <a:ext uri="{FF2B5EF4-FFF2-40B4-BE49-F238E27FC236}">
                      <a16:creationId xmlns:a16="http://schemas.microsoft.com/office/drawing/2014/main" id="{0BA2E4E9-48C4-132F-5A66-A2249D6AE8B9}"/>
                    </a:ext>
                  </a:extLst>
                </p:cNvPr>
                <p:cNvPicPr/>
                <p:nvPr/>
              </p:nvPicPr>
              <p:blipFill>
                <a:blip r:embed="rId888"/>
                <a:stretch>
                  <a:fillRect/>
                </a:stretch>
              </p:blipFill>
              <p:spPr>
                <a:xfrm>
                  <a:off x="9253904" y="633882"/>
                  <a:ext cx="1332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889">
              <p14:nvContentPartPr>
                <p14:cNvPr id="177" name="Ink 176">
                  <a:extLst>
                    <a:ext uri="{FF2B5EF4-FFF2-40B4-BE49-F238E27FC236}">
                      <a16:creationId xmlns:a16="http://schemas.microsoft.com/office/drawing/2014/main" id="{F79FD48E-EC24-D4E7-5A6E-C40A2D584BB7}"/>
                    </a:ext>
                  </a:extLst>
                </p14:cNvPr>
                <p14:cNvContentPartPr/>
                <p14:nvPr/>
              </p14:nvContentPartPr>
              <p14:xfrm>
                <a:off x="9442544" y="637122"/>
                <a:ext cx="125640" cy="146880"/>
              </p14:xfrm>
            </p:contentPart>
          </mc:Choice>
          <mc:Fallback xmlns="">
            <p:pic>
              <p:nvPicPr>
                <p:cNvPr id="177" name="Ink 176">
                  <a:extLst>
                    <a:ext uri="{FF2B5EF4-FFF2-40B4-BE49-F238E27FC236}">
                      <a16:creationId xmlns:a16="http://schemas.microsoft.com/office/drawing/2014/main" id="{F79FD48E-EC24-D4E7-5A6E-C40A2D584BB7}"/>
                    </a:ext>
                  </a:extLst>
                </p:cNvPr>
                <p:cNvPicPr/>
                <p:nvPr/>
              </p:nvPicPr>
              <p:blipFill>
                <a:blip r:embed="rId890"/>
                <a:stretch>
                  <a:fillRect/>
                </a:stretch>
              </p:blipFill>
              <p:spPr>
                <a:xfrm>
                  <a:off x="9433904" y="628482"/>
                  <a:ext cx="1432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91">
              <p14:nvContentPartPr>
                <p14:cNvPr id="178" name="Ink 177">
                  <a:extLst>
                    <a:ext uri="{FF2B5EF4-FFF2-40B4-BE49-F238E27FC236}">
                      <a16:creationId xmlns:a16="http://schemas.microsoft.com/office/drawing/2014/main" id="{6479D979-ED32-77F6-EF2A-69624C1A009F}"/>
                    </a:ext>
                  </a:extLst>
                </p14:cNvPr>
                <p14:cNvContentPartPr/>
                <p14:nvPr/>
              </p14:nvContentPartPr>
              <p14:xfrm>
                <a:off x="9681224" y="512922"/>
                <a:ext cx="235800" cy="325440"/>
              </p14:xfrm>
            </p:contentPart>
          </mc:Choice>
          <mc:Fallback xmlns="">
            <p:pic>
              <p:nvPicPr>
                <p:cNvPr id="178" name="Ink 177">
                  <a:extLst>
                    <a:ext uri="{FF2B5EF4-FFF2-40B4-BE49-F238E27FC236}">
                      <a16:creationId xmlns:a16="http://schemas.microsoft.com/office/drawing/2014/main" id="{6479D979-ED32-77F6-EF2A-69624C1A009F}"/>
                    </a:ext>
                  </a:extLst>
                </p:cNvPr>
                <p:cNvPicPr/>
                <p:nvPr/>
              </p:nvPicPr>
              <p:blipFill>
                <a:blip r:embed="rId892"/>
                <a:stretch>
                  <a:fillRect/>
                </a:stretch>
              </p:blipFill>
              <p:spPr>
                <a:xfrm>
                  <a:off x="9672584" y="504282"/>
                  <a:ext cx="25344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893">
              <p14:nvContentPartPr>
                <p14:cNvPr id="268" name="Ink 267">
                  <a:extLst>
                    <a:ext uri="{FF2B5EF4-FFF2-40B4-BE49-F238E27FC236}">
                      <a16:creationId xmlns:a16="http://schemas.microsoft.com/office/drawing/2014/main" id="{0AEE7A9D-F6F8-1960-37B8-C2CA0A566701}"/>
                    </a:ext>
                  </a:extLst>
                </p14:cNvPr>
                <p14:cNvContentPartPr/>
                <p14:nvPr/>
              </p14:nvContentPartPr>
              <p14:xfrm>
                <a:off x="10364504" y="525162"/>
                <a:ext cx="61920" cy="264240"/>
              </p14:xfrm>
            </p:contentPart>
          </mc:Choice>
          <mc:Fallback xmlns="">
            <p:pic>
              <p:nvPicPr>
                <p:cNvPr id="268" name="Ink 267">
                  <a:extLst>
                    <a:ext uri="{FF2B5EF4-FFF2-40B4-BE49-F238E27FC236}">
                      <a16:creationId xmlns:a16="http://schemas.microsoft.com/office/drawing/2014/main" id="{0AEE7A9D-F6F8-1960-37B8-C2CA0A566701}"/>
                    </a:ext>
                  </a:extLst>
                </p:cNvPr>
                <p:cNvPicPr/>
                <p:nvPr/>
              </p:nvPicPr>
              <p:blipFill>
                <a:blip r:embed="rId894"/>
                <a:stretch>
                  <a:fillRect/>
                </a:stretch>
              </p:blipFill>
              <p:spPr>
                <a:xfrm>
                  <a:off x="10355504" y="516522"/>
                  <a:ext cx="7956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895">
              <p14:nvContentPartPr>
                <p14:cNvPr id="269" name="Ink 268">
                  <a:extLst>
                    <a:ext uri="{FF2B5EF4-FFF2-40B4-BE49-F238E27FC236}">
                      <a16:creationId xmlns:a16="http://schemas.microsoft.com/office/drawing/2014/main" id="{53DBF3CE-BB62-61F1-0EB0-4F1FD3DA3C98}"/>
                    </a:ext>
                  </a:extLst>
                </p14:cNvPr>
                <p14:cNvContentPartPr/>
                <p14:nvPr/>
              </p14:nvContentPartPr>
              <p14:xfrm>
                <a:off x="10514624" y="343362"/>
                <a:ext cx="226800" cy="439920"/>
              </p14:xfrm>
            </p:contentPart>
          </mc:Choice>
          <mc:Fallback xmlns="">
            <p:pic>
              <p:nvPicPr>
                <p:cNvPr id="269" name="Ink 268">
                  <a:extLst>
                    <a:ext uri="{FF2B5EF4-FFF2-40B4-BE49-F238E27FC236}">
                      <a16:creationId xmlns:a16="http://schemas.microsoft.com/office/drawing/2014/main" id="{53DBF3CE-BB62-61F1-0EB0-4F1FD3DA3C98}"/>
                    </a:ext>
                  </a:extLst>
                </p:cNvPr>
                <p:cNvPicPr/>
                <p:nvPr/>
              </p:nvPicPr>
              <p:blipFill>
                <a:blip r:embed="rId896"/>
                <a:stretch>
                  <a:fillRect/>
                </a:stretch>
              </p:blipFill>
              <p:spPr>
                <a:xfrm>
                  <a:off x="10505984" y="334362"/>
                  <a:ext cx="24444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897">
              <p14:nvContentPartPr>
                <p14:cNvPr id="270" name="Ink 269">
                  <a:extLst>
                    <a:ext uri="{FF2B5EF4-FFF2-40B4-BE49-F238E27FC236}">
                      <a16:creationId xmlns:a16="http://schemas.microsoft.com/office/drawing/2014/main" id="{C008C327-FCFF-CCB6-CACC-EEEF2BE4AE43}"/>
                    </a:ext>
                  </a:extLst>
                </p14:cNvPr>
                <p14:cNvContentPartPr/>
                <p14:nvPr/>
              </p14:nvContentPartPr>
              <p14:xfrm>
                <a:off x="10786424" y="537762"/>
                <a:ext cx="179280" cy="32400"/>
              </p14:xfrm>
            </p:contentPart>
          </mc:Choice>
          <mc:Fallback xmlns="">
            <p:pic>
              <p:nvPicPr>
                <p:cNvPr id="270" name="Ink 269">
                  <a:extLst>
                    <a:ext uri="{FF2B5EF4-FFF2-40B4-BE49-F238E27FC236}">
                      <a16:creationId xmlns:a16="http://schemas.microsoft.com/office/drawing/2014/main" id="{C008C327-FCFF-CCB6-CACC-EEEF2BE4AE43}"/>
                    </a:ext>
                  </a:extLst>
                </p:cNvPr>
                <p:cNvPicPr/>
                <p:nvPr/>
              </p:nvPicPr>
              <p:blipFill>
                <a:blip r:embed="rId898"/>
                <a:stretch>
                  <a:fillRect/>
                </a:stretch>
              </p:blipFill>
              <p:spPr>
                <a:xfrm>
                  <a:off x="10777784" y="528762"/>
                  <a:ext cx="1969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899">
              <p14:nvContentPartPr>
                <p14:cNvPr id="271" name="Ink 270">
                  <a:extLst>
                    <a:ext uri="{FF2B5EF4-FFF2-40B4-BE49-F238E27FC236}">
                      <a16:creationId xmlns:a16="http://schemas.microsoft.com/office/drawing/2014/main" id="{3875ED8E-C431-08DB-D9A6-EBE0FC5ADE1D}"/>
                    </a:ext>
                  </a:extLst>
                </p14:cNvPr>
                <p14:cNvContentPartPr/>
                <p14:nvPr/>
              </p14:nvContentPartPr>
              <p14:xfrm>
                <a:off x="10851584" y="556482"/>
                <a:ext cx="41760" cy="190440"/>
              </p14:xfrm>
            </p:contentPart>
          </mc:Choice>
          <mc:Fallback xmlns="">
            <p:pic>
              <p:nvPicPr>
                <p:cNvPr id="271" name="Ink 270">
                  <a:extLst>
                    <a:ext uri="{FF2B5EF4-FFF2-40B4-BE49-F238E27FC236}">
                      <a16:creationId xmlns:a16="http://schemas.microsoft.com/office/drawing/2014/main" id="{3875ED8E-C431-08DB-D9A6-EBE0FC5ADE1D}"/>
                    </a:ext>
                  </a:extLst>
                </p:cNvPr>
                <p:cNvPicPr/>
                <p:nvPr/>
              </p:nvPicPr>
              <p:blipFill>
                <a:blip r:embed="rId900"/>
                <a:stretch>
                  <a:fillRect/>
                </a:stretch>
              </p:blipFill>
              <p:spPr>
                <a:xfrm>
                  <a:off x="10842944" y="547842"/>
                  <a:ext cx="594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901">
              <p14:nvContentPartPr>
                <p14:cNvPr id="272" name="Ink 271">
                  <a:extLst>
                    <a:ext uri="{FF2B5EF4-FFF2-40B4-BE49-F238E27FC236}">
                      <a16:creationId xmlns:a16="http://schemas.microsoft.com/office/drawing/2014/main" id="{DA505726-1A24-989B-5ED4-69E623BC28BF}"/>
                    </a:ext>
                  </a:extLst>
                </p14:cNvPr>
                <p14:cNvContentPartPr/>
                <p14:nvPr/>
              </p14:nvContentPartPr>
              <p14:xfrm>
                <a:off x="10991624" y="522282"/>
                <a:ext cx="140040" cy="218520"/>
              </p14:xfrm>
            </p:contentPart>
          </mc:Choice>
          <mc:Fallback xmlns="">
            <p:pic>
              <p:nvPicPr>
                <p:cNvPr id="272" name="Ink 271">
                  <a:extLst>
                    <a:ext uri="{FF2B5EF4-FFF2-40B4-BE49-F238E27FC236}">
                      <a16:creationId xmlns:a16="http://schemas.microsoft.com/office/drawing/2014/main" id="{DA505726-1A24-989B-5ED4-69E623BC28BF}"/>
                    </a:ext>
                  </a:extLst>
                </p:cNvPr>
                <p:cNvPicPr/>
                <p:nvPr/>
              </p:nvPicPr>
              <p:blipFill>
                <a:blip r:embed="rId902"/>
                <a:stretch>
                  <a:fillRect/>
                </a:stretch>
              </p:blipFill>
              <p:spPr>
                <a:xfrm>
                  <a:off x="10982624" y="513642"/>
                  <a:ext cx="1576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03">
              <p14:nvContentPartPr>
                <p14:cNvPr id="273" name="Ink 272">
                  <a:extLst>
                    <a:ext uri="{FF2B5EF4-FFF2-40B4-BE49-F238E27FC236}">
                      <a16:creationId xmlns:a16="http://schemas.microsoft.com/office/drawing/2014/main" id="{136DE5EC-F050-E43D-5990-3776FC94F909}"/>
                    </a:ext>
                  </a:extLst>
                </p14:cNvPr>
                <p14:cNvContentPartPr/>
                <p14:nvPr/>
              </p14:nvContentPartPr>
              <p14:xfrm>
                <a:off x="11171264" y="435522"/>
                <a:ext cx="106920" cy="361080"/>
              </p14:xfrm>
            </p:contentPart>
          </mc:Choice>
          <mc:Fallback xmlns="">
            <p:pic>
              <p:nvPicPr>
                <p:cNvPr id="273" name="Ink 272">
                  <a:extLst>
                    <a:ext uri="{FF2B5EF4-FFF2-40B4-BE49-F238E27FC236}">
                      <a16:creationId xmlns:a16="http://schemas.microsoft.com/office/drawing/2014/main" id="{136DE5EC-F050-E43D-5990-3776FC94F909}"/>
                    </a:ext>
                  </a:extLst>
                </p:cNvPr>
                <p:cNvPicPr/>
                <p:nvPr/>
              </p:nvPicPr>
              <p:blipFill>
                <a:blip r:embed="rId904"/>
                <a:stretch>
                  <a:fillRect/>
                </a:stretch>
              </p:blipFill>
              <p:spPr>
                <a:xfrm>
                  <a:off x="11162624" y="426522"/>
                  <a:ext cx="12456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905">
              <p14:nvContentPartPr>
                <p14:cNvPr id="583" name="Ink 582">
                  <a:extLst>
                    <a:ext uri="{FF2B5EF4-FFF2-40B4-BE49-F238E27FC236}">
                      <a16:creationId xmlns:a16="http://schemas.microsoft.com/office/drawing/2014/main" id="{36FEBFF9-8B76-6AC7-70B6-34F4965066BA}"/>
                    </a:ext>
                  </a:extLst>
                </p14:cNvPr>
                <p14:cNvContentPartPr/>
                <p14:nvPr/>
              </p14:nvContentPartPr>
              <p14:xfrm>
                <a:off x="7602584" y="258402"/>
                <a:ext cx="25920" cy="194400"/>
              </p14:xfrm>
            </p:contentPart>
          </mc:Choice>
          <mc:Fallback xmlns="">
            <p:pic>
              <p:nvPicPr>
                <p:cNvPr id="583" name="Ink 582">
                  <a:extLst>
                    <a:ext uri="{FF2B5EF4-FFF2-40B4-BE49-F238E27FC236}">
                      <a16:creationId xmlns:a16="http://schemas.microsoft.com/office/drawing/2014/main" id="{36FEBFF9-8B76-6AC7-70B6-34F4965066BA}"/>
                    </a:ext>
                  </a:extLst>
                </p:cNvPr>
                <p:cNvPicPr/>
                <p:nvPr/>
              </p:nvPicPr>
              <p:blipFill>
                <a:blip r:embed="rId906"/>
                <a:stretch>
                  <a:fillRect/>
                </a:stretch>
              </p:blipFill>
              <p:spPr>
                <a:xfrm>
                  <a:off x="7593944" y="249762"/>
                  <a:ext cx="435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907">
              <p14:nvContentPartPr>
                <p14:cNvPr id="584" name="Ink 583">
                  <a:extLst>
                    <a:ext uri="{FF2B5EF4-FFF2-40B4-BE49-F238E27FC236}">
                      <a16:creationId xmlns:a16="http://schemas.microsoft.com/office/drawing/2014/main" id="{6F9DBCA9-8DF8-D12A-82A1-2449E898BBB8}"/>
                    </a:ext>
                  </a:extLst>
                </p14:cNvPr>
                <p14:cNvContentPartPr/>
                <p14:nvPr/>
              </p14:nvContentPartPr>
              <p14:xfrm>
                <a:off x="7586744" y="97842"/>
                <a:ext cx="356760" cy="387360"/>
              </p14:xfrm>
            </p:contentPart>
          </mc:Choice>
          <mc:Fallback xmlns="">
            <p:pic>
              <p:nvPicPr>
                <p:cNvPr id="584" name="Ink 583">
                  <a:extLst>
                    <a:ext uri="{FF2B5EF4-FFF2-40B4-BE49-F238E27FC236}">
                      <a16:creationId xmlns:a16="http://schemas.microsoft.com/office/drawing/2014/main" id="{6F9DBCA9-8DF8-D12A-82A1-2449E898BBB8}"/>
                    </a:ext>
                  </a:extLst>
                </p:cNvPr>
                <p:cNvPicPr/>
                <p:nvPr/>
              </p:nvPicPr>
              <p:blipFill>
                <a:blip r:embed="rId908"/>
                <a:stretch>
                  <a:fillRect/>
                </a:stretch>
              </p:blipFill>
              <p:spPr>
                <a:xfrm>
                  <a:off x="7577744" y="89202"/>
                  <a:ext cx="37440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909">
              <p14:nvContentPartPr>
                <p14:cNvPr id="585" name="Ink 584">
                  <a:extLst>
                    <a:ext uri="{FF2B5EF4-FFF2-40B4-BE49-F238E27FC236}">
                      <a16:creationId xmlns:a16="http://schemas.microsoft.com/office/drawing/2014/main" id="{EB446D57-D947-5325-F56A-7B8D059B49D6}"/>
                    </a:ext>
                  </a:extLst>
                </p14:cNvPr>
                <p14:cNvContentPartPr/>
                <p14:nvPr/>
              </p14:nvContentPartPr>
              <p14:xfrm>
                <a:off x="8057984" y="137082"/>
                <a:ext cx="156960" cy="261000"/>
              </p14:xfrm>
            </p:contentPart>
          </mc:Choice>
          <mc:Fallback xmlns="">
            <p:pic>
              <p:nvPicPr>
                <p:cNvPr id="585" name="Ink 584">
                  <a:extLst>
                    <a:ext uri="{FF2B5EF4-FFF2-40B4-BE49-F238E27FC236}">
                      <a16:creationId xmlns:a16="http://schemas.microsoft.com/office/drawing/2014/main" id="{EB446D57-D947-5325-F56A-7B8D059B49D6}"/>
                    </a:ext>
                  </a:extLst>
                </p:cNvPr>
                <p:cNvPicPr/>
                <p:nvPr/>
              </p:nvPicPr>
              <p:blipFill>
                <a:blip r:embed="rId910"/>
                <a:stretch>
                  <a:fillRect/>
                </a:stretch>
              </p:blipFill>
              <p:spPr>
                <a:xfrm>
                  <a:off x="8048984" y="128082"/>
                  <a:ext cx="1746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911">
              <p14:nvContentPartPr>
                <p14:cNvPr id="586" name="Ink 585">
                  <a:extLst>
                    <a:ext uri="{FF2B5EF4-FFF2-40B4-BE49-F238E27FC236}">
                      <a16:creationId xmlns:a16="http://schemas.microsoft.com/office/drawing/2014/main" id="{85507975-A0B4-47AA-C45E-61CC196FBF9C}"/>
                    </a:ext>
                  </a:extLst>
                </p14:cNvPr>
                <p14:cNvContentPartPr/>
                <p14:nvPr/>
              </p14:nvContentPartPr>
              <p14:xfrm>
                <a:off x="8149424" y="139242"/>
                <a:ext cx="300960" cy="256320"/>
              </p14:xfrm>
            </p:contentPart>
          </mc:Choice>
          <mc:Fallback xmlns="">
            <p:pic>
              <p:nvPicPr>
                <p:cNvPr id="586" name="Ink 585">
                  <a:extLst>
                    <a:ext uri="{FF2B5EF4-FFF2-40B4-BE49-F238E27FC236}">
                      <a16:creationId xmlns:a16="http://schemas.microsoft.com/office/drawing/2014/main" id="{85507975-A0B4-47AA-C45E-61CC196FBF9C}"/>
                    </a:ext>
                  </a:extLst>
                </p:cNvPr>
                <p:cNvPicPr/>
                <p:nvPr/>
              </p:nvPicPr>
              <p:blipFill>
                <a:blip r:embed="rId912"/>
                <a:stretch>
                  <a:fillRect/>
                </a:stretch>
              </p:blipFill>
              <p:spPr>
                <a:xfrm>
                  <a:off x="8140424" y="130602"/>
                  <a:ext cx="3186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913">
              <p14:nvContentPartPr>
                <p14:cNvPr id="587" name="Ink 586">
                  <a:extLst>
                    <a:ext uri="{FF2B5EF4-FFF2-40B4-BE49-F238E27FC236}">
                      <a16:creationId xmlns:a16="http://schemas.microsoft.com/office/drawing/2014/main" id="{1FF57095-A1D5-6417-4C57-AAD850378978}"/>
                    </a:ext>
                  </a:extLst>
                </p14:cNvPr>
                <p14:cNvContentPartPr/>
                <p14:nvPr/>
              </p14:nvContentPartPr>
              <p14:xfrm>
                <a:off x="8338784" y="207282"/>
                <a:ext cx="70560" cy="57960"/>
              </p14:xfrm>
            </p:contentPart>
          </mc:Choice>
          <mc:Fallback xmlns="">
            <p:pic>
              <p:nvPicPr>
                <p:cNvPr id="587" name="Ink 586">
                  <a:extLst>
                    <a:ext uri="{FF2B5EF4-FFF2-40B4-BE49-F238E27FC236}">
                      <a16:creationId xmlns:a16="http://schemas.microsoft.com/office/drawing/2014/main" id="{1FF57095-A1D5-6417-4C57-AAD850378978}"/>
                    </a:ext>
                  </a:extLst>
                </p:cNvPr>
                <p:cNvPicPr/>
                <p:nvPr/>
              </p:nvPicPr>
              <p:blipFill>
                <a:blip r:embed="rId914"/>
                <a:stretch>
                  <a:fillRect/>
                </a:stretch>
              </p:blipFill>
              <p:spPr>
                <a:xfrm>
                  <a:off x="8329784" y="198282"/>
                  <a:ext cx="882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915">
              <p14:nvContentPartPr>
                <p14:cNvPr id="588" name="Ink 587">
                  <a:extLst>
                    <a:ext uri="{FF2B5EF4-FFF2-40B4-BE49-F238E27FC236}">
                      <a16:creationId xmlns:a16="http://schemas.microsoft.com/office/drawing/2014/main" id="{4DD2299F-E333-C7B3-D8A9-89CD464F821A}"/>
                    </a:ext>
                  </a:extLst>
                </p14:cNvPr>
                <p14:cNvContentPartPr/>
                <p14:nvPr/>
              </p14:nvContentPartPr>
              <p14:xfrm>
                <a:off x="8543264" y="175962"/>
                <a:ext cx="43560" cy="99720"/>
              </p14:xfrm>
            </p:contentPart>
          </mc:Choice>
          <mc:Fallback xmlns="">
            <p:pic>
              <p:nvPicPr>
                <p:cNvPr id="588" name="Ink 587">
                  <a:extLst>
                    <a:ext uri="{FF2B5EF4-FFF2-40B4-BE49-F238E27FC236}">
                      <a16:creationId xmlns:a16="http://schemas.microsoft.com/office/drawing/2014/main" id="{4DD2299F-E333-C7B3-D8A9-89CD464F821A}"/>
                    </a:ext>
                  </a:extLst>
                </p:cNvPr>
                <p:cNvPicPr/>
                <p:nvPr/>
              </p:nvPicPr>
              <p:blipFill>
                <a:blip r:embed="rId916"/>
                <a:stretch>
                  <a:fillRect/>
                </a:stretch>
              </p:blipFill>
              <p:spPr>
                <a:xfrm>
                  <a:off x="8534624" y="167322"/>
                  <a:ext cx="612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17">
              <p14:nvContentPartPr>
                <p14:cNvPr id="589" name="Ink 588">
                  <a:extLst>
                    <a:ext uri="{FF2B5EF4-FFF2-40B4-BE49-F238E27FC236}">
                      <a16:creationId xmlns:a16="http://schemas.microsoft.com/office/drawing/2014/main" id="{E6DD9EB4-3E9E-F761-CBA6-FFC96896BF7F}"/>
                    </a:ext>
                  </a:extLst>
                </p14:cNvPr>
                <p14:cNvContentPartPr/>
                <p14:nvPr/>
              </p14:nvContentPartPr>
              <p14:xfrm>
                <a:off x="8534264" y="224202"/>
                <a:ext cx="33840" cy="152640"/>
              </p14:xfrm>
            </p:contentPart>
          </mc:Choice>
          <mc:Fallback xmlns="">
            <p:pic>
              <p:nvPicPr>
                <p:cNvPr id="589" name="Ink 588">
                  <a:extLst>
                    <a:ext uri="{FF2B5EF4-FFF2-40B4-BE49-F238E27FC236}">
                      <a16:creationId xmlns:a16="http://schemas.microsoft.com/office/drawing/2014/main" id="{E6DD9EB4-3E9E-F761-CBA6-FFC96896BF7F}"/>
                    </a:ext>
                  </a:extLst>
                </p:cNvPr>
                <p:cNvPicPr/>
                <p:nvPr/>
              </p:nvPicPr>
              <p:blipFill>
                <a:blip r:embed="rId918"/>
                <a:stretch>
                  <a:fillRect/>
                </a:stretch>
              </p:blipFill>
              <p:spPr>
                <a:xfrm>
                  <a:off x="8525264" y="215562"/>
                  <a:ext cx="514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919">
              <p14:nvContentPartPr>
                <p14:cNvPr id="590" name="Ink 589">
                  <a:extLst>
                    <a:ext uri="{FF2B5EF4-FFF2-40B4-BE49-F238E27FC236}">
                      <a16:creationId xmlns:a16="http://schemas.microsoft.com/office/drawing/2014/main" id="{42CD5343-E97D-4C17-0610-9B2200285D0F}"/>
                    </a:ext>
                  </a:extLst>
                </p14:cNvPr>
                <p14:cNvContentPartPr/>
                <p14:nvPr/>
              </p14:nvContentPartPr>
              <p14:xfrm>
                <a:off x="8527784" y="114042"/>
                <a:ext cx="175320" cy="307080"/>
              </p14:xfrm>
            </p:contentPart>
          </mc:Choice>
          <mc:Fallback xmlns="">
            <p:pic>
              <p:nvPicPr>
                <p:cNvPr id="590" name="Ink 589">
                  <a:extLst>
                    <a:ext uri="{FF2B5EF4-FFF2-40B4-BE49-F238E27FC236}">
                      <a16:creationId xmlns:a16="http://schemas.microsoft.com/office/drawing/2014/main" id="{42CD5343-E97D-4C17-0610-9B2200285D0F}"/>
                    </a:ext>
                  </a:extLst>
                </p:cNvPr>
                <p:cNvPicPr/>
                <p:nvPr/>
              </p:nvPicPr>
              <p:blipFill>
                <a:blip r:embed="rId920"/>
                <a:stretch>
                  <a:fillRect/>
                </a:stretch>
              </p:blipFill>
              <p:spPr>
                <a:xfrm>
                  <a:off x="8518784" y="105042"/>
                  <a:ext cx="19296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921">
              <p14:nvContentPartPr>
                <p14:cNvPr id="591" name="Ink 590">
                  <a:extLst>
                    <a:ext uri="{FF2B5EF4-FFF2-40B4-BE49-F238E27FC236}">
                      <a16:creationId xmlns:a16="http://schemas.microsoft.com/office/drawing/2014/main" id="{8A709EC9-A005-1841-A3A9-752F125E89DD}"/>
                    </a:ext>
                  </a:extLst>
                </p14:cNvPr>
                <p14:cNvContentPartPr/>
                <p14:nvPr/>
              </p14:nvContentPartPr>
              <p14:xfrm>
                <a:off x="8825144" y="119082"/>
                <a:ext cx="146880" cy="279720"/>
              </p14:xfrm>
            </p:contentPart>
          </mc:Choice>
          <mc:Fallback xmlns="">
            <p:pic>
              <p:nvPicPr>
                <p:cNvPr id="591" name="Ink 590">
                  <a:extLst>
                    <a:ext uri="{FF2B5EF4-FFF2-40B4-BE49-F238E27FC236}">
                      <a16:creationId xmlns:a16="http://schemas.microsoft.com/office/drawing/2014/main" id="{8A709EC9-A005-1841-A3A9-752F125E89DD}"/>
                    </a:ext>
                  </a:extLst>
                </p:cNvPr>
                <p:cNvPicPr/>
                <p:nvPr/>
              </p:nvPicPr>
              <p:blipFill>
                <a:blip r:embed="rId922"/>
                <a:stretch>
                  <a:fillRect/>
                </a:stretch>
              </p:blipFill>
              <p:spPr>
                <a:xfrm>
                  <a:off x="8816144" y="110082"/>
                  <a:ext cx="1645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923">
              <p14:nvContentPartPr>
                <p14:cNvPr id="592" name="Ink 591">
                  <a:extLst>
                    <a:ext uri="{FF2B5EF4-FFF2-40B4-BE49-F238E27FC236}">
                      <a16:creationId xmlns:a16="http://schemas.microsoft.com/office/drawing/2014/main" id="{9AAAB10D-BFDF-4460-73FE-DDA385B453BB}"/>
                    </a:ext>
                  </a:extLst>
                </p14:cNvPr>
                <p14:cNvContentPartPr/>
                <p14:nvPr/>
              </p14:nvContentPartPr>
              <p14:xfrm>
                <a:off x="8984984" y="139242"/>
                <a:ext cx="220320" cy="235080"/>
              </p14:xfrm>
            </p:contentPart>
          </mc:Choice>
          <mc:Fallback xmlns="">
            <p:pic>
              <p:nvPicPr>
                <p:cNvPr id="592" name="Ink 591">
                  <a:extLst>
                    <a:ext uri="{FF2B5EF4-FFF2-40B4-BE49-F238E27FC236}">
                      <a16:creationId xmlns:a16="http://schemas.microsoft.com/office/drawing/2014/main" id="{9AAAB10D-BFDF-4460-73FE-DDA385B453BB}"/>
                    </a:ext>
                  </a:extLst>
                </p:cNvPr>
                <p:cNvPicPr/>
                <p:nvPr/>
              </p:nvPicPr>
              <p:blipFill>
                <a:blip r:embed="rId924"/>
                <a:stretch>
                  <a:fillRect/>
                </a:stretch>
              </p:blipFill>
              <p:spPr>
                <a:xfrm>
                  <a:off x="8975984" y="130602"/>
                  <a:ext cx="2379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25">
              <p14:nvContentPartPr>
                <p14:cNvPr id="593" name="Ink 592">
                  <a:extLst>
                    <a:ext uri="{FF2B5EF4-FFF2-40B4-BE49-F238E27FC236}">
                      <a16:creationId xmlns:a16="http://schemas.microsoft.com/office/drawing/2014/main" id="{AFE5AB57-BCB2-7812-CF04-E4F2251330B8}"/>
                    </a:ext>
                  </a:extLst>
                </p14:cNvPr>
                <p14:cNvContentPartPr/>
                <p14:nvPr/>
              </p14:nvContentPartPr>
              <p14:xfrm>
                <a:off x="9265424" y="106482"/>
                <a:ext cx="142560" cy="206640"/>
              </p14:xfrm>
            </p:contentPart>
          </mc:Choice>
          <mc:Fallback xmlns="">
            <p:pic>
              <p:nvPicPr>
                <p:cNvPr id="593" name="Ink 592">
                  <a:extLst>
                    <a:ext uri="{FF2B5EF4-FFF2-40B4-BE49-F238E27FC236}">
                      <a16:creationId xmlns:a16="http://schemas.microsoft.com/office/drawing/2014/main" id="{AFE5AB57-BCB2-7812-CF04-E4F2251330B8}"/>
                    </a:ext>
                  </a:extLst>
                </p:cNvPr>
                <p:cNvPicPr/>
                <p:nvPr/>
              </p:nvPicPr>
              <p:blipFill>
                <a:blip r:embed="rId926"/>
                <a:stretch>
                  <a:fillRect/>
                </a:stretch>
              </p:blipFill>
              <p:spPr>
                <a:xfrm>
                  <a:off x="9256784" y="97482"/>
                  <a:ext cx="1602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927">
              <p14:nvContentPartPr>
                <p14:cNvPr id="594" name="Ink 593">
                  <a:extLst>
                    <a:ext uri="{FF2B5EF4-FFF2-40B4-BE49-F238E27FC236}">
                      <a16:creationId xmlns:a16="http://schemas.microsoft.com/office/drawing/2014/main" id="{E7A3F85D-0CBC-3BB8-3D8A-A07BCEF8ED24}"/>
                    </a:ext>
                  </a:extLst>
                </p14:cNvPr>
                <p14:cNvContentPartPr/>
                <p14:nvPr/>
              </p14:nvContentPartPr>
              <p14:xfrm>
                <a:off x="9447944" y="155442"/>
                <a:ext cx="14400" cy="190800"/>
              </p14:xfrm>
            </p:contentPart>
          </mc:Choice>
          <mc:Fallback xmlns="">
            <p:pic>
              <p:nvPicPr>
                <p:cNvPr id="594" name="Ink 593">
                  <a:extLst>
                    <a:ext uri="{FF2B5EF4-FFF2-40B4-BE49-F238E27FC236}">
                      <a16:creationId xmlns:a16="http://schemas.microsoft.com/office/drawing/2014/main" id="{E7A3F85D-0CBC-3BB8-3D8A-A07BCEF8ED24}"/>
                    </a:ext>
                  </a:extLst>
                </p:cNvPr>
                <p:cNvPicPr/>
                <p:nvPr/>
              </p:nvPicPr>
              <p:blipFill>
                <a:blip r:embed="rId928"/>
                <a:stretch>
                  <a:fillRect/>
                </a:stretch>
              </p:blipFill>
              <p:spPr>
                <a:xfrm>
                  <a:off x="9439304" y="146802"/>
                  <a:ext cx="320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929">
              <p14:nvContentPartPr>
                <p14:cNvPr id="595" name="Ink 594">
                  <a:extLst>
                    <a:ext uri="{FF2B5EF4-FFF2-40B4-BE49-F238E27FC236}">
                      <a16:creationId xmlns:a16="http://schemas.microsoft.com/office/drawing/2014/main" id="{A84220D3-B050-11D1-8431-18F7D2A70ECA}"/>
                    </a:ext>
                  </a:extLst>
                </p14:cNvPr>
                <p14:cNvContentPartPr/>
                <p14:nvPr/>
              </p14:nvContentPartPr>
              <p14:xfrm>
                <a:off x="9584744" y="99282"/>
                <a:ext cx="226800" cy="250200"/>
              </p14:xfrm>
            </p:contentPart>
          </mc:Choice>
          <mc:Fallback xmlns="">
            <p:pic>
              <p:nvPicPr>
                <p:cNvPr id="595" name="Ink 594">
                  <a:extLst>
                    <a:ext uri="{FF2B5EF4-FFF2-40B4-BE49-F238E27FC236}">
                      <a16:creationId xmlns:a16="http://schemas.microsoft.com/office/drawing/2014/main" id="{A84220D3-B050-11D1-8431-18F7D2A70ECA}"/>
                    </a:ext>
                  </a:extLst>
                </p:cNvPr>
                <p:cNvPicPr/>
                <p:nvPr/>
              </p:nvPicPr>
              <p:blipFill>
                <a:blip r:embed="rId930"/>
                <a:stretch>
                  <a:fillRect/>
                </a:stretch>
              </p:blipFill>
              <p:spPr>
                <a:xfrm>
                  <a:off x="9576104" y="90642"/>
                  <a:ext cx="24444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931">
              <p14:nvContentPartPr>
                <p14:cNvPr id="596" name="Ink 595">
                  <a:extLst>
                    <a:ext uri="{FF2B5EF4-FFF2-40B4-BE49-F238E27FC236}">
                      <a16:creationId xmlns:a16="http://schemas.microsoft.com/office/drawing/2014/main" id="{CFD845FD-2D2A-3966-08E9-372168841E3B}"/>
                    </a:ext>
                  </a:extLst>
                </p14:cNvPr>
                <p14:cNvContentPartPr/>
                <p14:nvPr/>
              </p14:nvContentPartPr>
              <p14:xfrm>
                <a:off x="9820544" y="144282"/>
                <a:ext cx="36000" cy="245160"/>
              </p14:xfrm>
            </p:contentPart>
          </mc:Choice>
          <mc:Fallback xmlns="">
            <p:pic>
              <p:nvPicPr>
                <p:cNvPr id="596" name="Ink 595">
                  <a:extLst>
                    <a:ext uri="{FF2B5EF4-FFF2-40B4-BE49-F238E27FC236}">
                      <a16:creationId xmlns:a16="http://schemas.microsoft.com/office/drawing/2014/main" id="{CFD845FD-2D2A-3966-08E9-372168841E3B}"/>
                    </a:ext>
                  </a:extLst>
                </p:cNvPr>
                <p:cNvPicPr/>
                <p:nvPr/>
              </p:nvPicPr>
              <p:blipFill>
                <a:blip r:embed="rId932"/>
                <a:stretch>
                  <a:fillRect/>
                </a:stretch>
              </p:blipFill>
              <p:spPr>
                <a:xfrm>
                  <a:off x="9811544" y="135282"/>
                  <a:ext cx="536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933">
              <p14:nvContentPartPr>
                <p14:cNvPr id="597" name="Ink 596">
                  <a:extLst>
                    <a:ext uri="{FF2B5EF4-FFF2-40B4-BE49-F238E27FC236}">
                      <a16:creationId xmlns:a16="http://schemas.microsoft.com/office/drawing/2014/main" id="{4A046FCA-BAC2-3572-3CD9-97FFD6D1DA4A}"/>
                    </a:ext>
                  </a:extLst>
                </p14:cNvPr>
                <p14:cNvContentPartPr/>
                <p14:nvPr/>
              </p14:nvContentPartPr>
              <p14:xfrm>
                <a:off x="9973904" y="119442"/>
                <a:ext cx="150840" cy="257400"/>
              </p14:xfrm>
            </p:contentPart>
          </mc:Choice>
          <mc:Fallback xmlns="">
            <p:pic>
              <p:nvPicPr>
                <p:cNvPr id="597" name="Ink 596">
                  <a:extLst>
                    <a:ext uri="{FF2B5EF4-FFF2-40B4-BE49-F238E27FC236}">
                      <a16:creationId xmlns:a16="http://schemas.microsoft.com/office/drawing/2014/main" id="{4A046FCA-BAC2-3572-3CD9-97FFD6D1DA4A}"/>
                    </a:ext>
                  </a:extLst>
                </p:cNvPr>
                <p:cNvPicPr/>
                <p:nvPr/>
              </p:nvPicPr>
              <p:blipFill>
                <a:blip r:embed="rId934"/>
                <a:stretch>
                  <a:fillRect/>
                </a:stretch>
              </p:blipFill>
              <p:spPr>
                <a:xfrm>
                  <a:off x="9964904" y="110442"/>
                  <a:ext cx="1684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935">
              <p14:nvContentPartPr>
                <p14:cNvPr id="598" name="Ink 597">
                  <a:extLst>
                    <a:ext uri="{FF2B5EF4-FFF2-40B4-BE49-F238E27FC236}">
                      <a16:creationId xmlns:a16="http://schemas.microsoft.com/office/drawing/2014/main" id="{FD23DF98-0DC1-484B-3643-E2A4AC352375}"/>
                    </a:ext>
                  </a:extLst>
                </p14:cNvPr>
                <p14:cNvContentPartPr/>
                <p14:nvPr/>
              </p14:nvContentPartPr>
              <p14:xfrm>
                <a:off x="9944024" y="241482"/>
                <a:ext cx="131040" cy="17280"/>
              </p14:xfrm>
            </p:contentPart>
          </mc:Choice>
          <mc:Fallback xmlns="">
            <p:pic>
              <p:nvPicPr>
                <p:cNvPr id="598" name="Ink 597">
                  <a:extLst>
                    <a:ext uri="{FF2B5EF4-FFF2-40B4-BE49-F238E27FC236}">
                      <a16:creationId xmlns:a16="http://schemas.microsoft.com/office/drawing/2014/main" id="{FD23DF98-0DC1-484B-3643-E2A4AC352375}"/>
                    </a:ext>
                  </a:extLst>
                </p:cNvPr>
                <p:cNvPicPr/>
                <p:nvPr/>
              </p:nvPicPr>
              <p:blipFill>
                <a:blip r:embed="rId936"/>
                <a:stretch>
                  <a:fillRect/>
                </a:stretch>
              </p:blipFill>
              <p:spPr>
                <a:xfrm>
                  <a:off x="9935024" y="232482"/>
                  <a:ext cx="1486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937">
              <p14:nvContentPartPr>
                <p14:cNvPr id="599" name="Ink 598">
                  <a:extLst>
                    <a:ext uri="{FF2B5EF4-FFF2-40B4-BE49-F238E27FC236}">
                      <a16:creationId xmlns:a16="http://schemas.microsoft.com/office/drawing/2014/main" id="{DAB6474F-2F59-27F7-62EC-7D69AF95938E}"/>
                    </a:ext>
                  </a:extLst>
                </p14:cNvPr>
                <p14:cNvContentPartPr/>
                <p14:nvPr/>
              </p14:nvContentPartPr>
              <p14:xfrm>
                <a:off x="10180904" y="78762"/>
                <a:ext cx="171720" cy="310680"/>
              </p14:xfrm>
            </p:contentPart>
          </mc:Choice>
          <mc:Fallback xmlns="">
            <p:pic>
              <p:nvPicPr>
                <p:cNvPr id="599" name="Ink 598">
                  <a:extLst>
                    <a:ext uri="{FF2B5EF4-FFF2-40B4-BE49-F238E27FC236}">
                      <a16:creationId xmlns:a16="http://schemas.microsoft.com/office/drawing/2014/main" id="{DAB6474F-2F59-27F7-62EC-7D69AF95938E}"/>
                    </a:ext>
                  </a:extLst>
                </p:cNvPr>
                <p:cNvPicPr/>
                <p:nvPr/>
              </p:nvPicPr>
              <p:blipFill>
                <a:blip r:embed="rId938"/>
                <a:stretch>
                  <a:fillRect/>
                </a:stretch>
              </p:blipFill>
              <p:spPr>
                <a:xfrm>
                  <a:off x="10172264" y="70122"/>
                  <a:ext cx="18936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39">
              <p14:nvContentPartPr>
                <p14:cNvPr id="131" name="Ink 130">
                  <a:extLst>
                    <a:ext uri="{FF2B5EF4-FFF2-40B4-BE49-F238E27FC236}">
                      <a16:creationId xmlns:a16="http://schemas.microsoft.com/office/drawing/2014/main" id="{B502AB81-4407-5AAC-12AE-8BB127AB790E}"/>
                    </a:ext>
                  </a:extLst>
                </p14:cNvPr>
                <p14:cNvContentPartPr/>
                <p14:nvPr/>
              </p14:nvContentPartPr>
              <p14:xfrm>
                <a:off x="2372144" y="3339642"/>
                <a:ext cx="176760" cy="280800"/>
              </p14:xfrm>
            </p:contentPart>
          </mc:Choice>
          <mc:Fallback xmlns="">
            <p:pic>
              <p:nvPicPr>
                <p:cNvPr id="131" name="Ink 130">
                  <a:extLst>
                    <a:ext uri="{FF2B5EF4-FFF2-40B4-BE49-F238E27FC236}">
                      <a16:creationId xmlns:a16="http://schemas.microsoft.com/office/drawing/2014/main" id="{B502AB81-4407-5AAC-12AE-8BB127AB790E}"/>
                    </a:ext>
                  </a:extLst>
                </p:cNvPr>
                <p:cNvPicPr/>
                <p:nvPr/>
              </p:nvPicPr>
              <p:blipFill>
                <a:blip r:embed="rId940"/>
                <a:stretch>
                  <a:fillRect/>
                </a:stretch>
              </p:blipFill>
              <p:spPr>
                <a:xfrm>
                  <a:off x="2363144" y="3330642"/>
                  <a:ext cx="1944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941">
              <p14:nvContentPartPr>
                <p14:cNvPr id="132" name="Ink 131">
                  <a:extLst>
                    <a:ext uri="{FF2B5EF4-FFF2-40B4-BE49-F238E27FC236}">
                      <a16:creationId xmlns:a16="http://schemas.microsoft.com/office/drawing/2014/main" id="{879422B2-C8BE-49A8-6605-766286E72E49}"/>
                    </a:ext>
                  </a:extLst>
                </p14:cNvPr>
                <p14:cNvContentPartPr/>
                <p14:nvPr/>
              </p14:nvContentPartPr>
              <p14:xfrm>
                <a:off x="2590304" y="3464922"/>
                <a:ext cx="140040" cy="117360"/>
              </p14:xfrm>
            </p:contentPart>
          </mc:Choice>
          <mc:Fallback xmlns="">
            <p:pic>
              <p:nvPicPr>
                <p:cNvPr id="132" name="Ink 131">
                  <a:extLst>
                    <a:ext uri="{FF2B5EF4-FFF2-40B4-BE49-F238E27FC236}">
                      <a16:creationId xmlns:a16="http://schemas.microsoft.com/office/drawing/2014/main" id="{879422B2-C8BE-49A8-6605-766286E72E49}"/>
                    </a:ext>
                  </a:extLst>
                </p:cNvPr>
                <p:cNvPicPr/>
                <p:nvPr/>
              </p:nvPicPr>
              <p:blipFill>
                <a:blip r:embed="rId942"/>
                <a:stretch>
                  <a:fillRect/>
                </a:stretch>
              </p:blipFill>
              <p:spPr>
                <a:xfrm>
                  <a:off x="2581664" y="3456282"/>
                  <a:ext cx="1576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43">
              <p14:nvContentPartPr>
                <p14:cNvPr id="133" name="Ink 132">
                  <a:extLst>
                    <a:ext uri="{FF2B5EF4-FFF2-40B4-BE49-F238E27FC236}">
                      <a16:creationId xmlns:a16="http://schemas.microsoft.com/office/drawing/2014/main" id="{55946C1D-DC18-A7EE-0F7E-7A1782429309}"/>
                    </a:ext>
                  </a:extLst>
                </p14:cNvPr>
                <p14:cNvContentPartPr/>
                <p14:nvPr/>
              </p14:nvContentPartPr>
              <p14:xfrm>
                <a:off x="2735024" y="3458442"/>
                <a:ext cx="137160" cy="116640"/>
              </p14:xfrm>
            </p:contentPart>
          </mc:Choice>
          <mc:Fallback xmlns="">
            <p:pic>
              <p:nvPicPr>
                <p:cNvPr id="133" name="Ink 132">
                  <a:extLst>
                    <a:ext uri="{FF2B5EF4-FFF2-40B4-BE49-F238E27FC236}">
                      <a16:creationId xmlns:a16="http://schemas.microsoft.com/office/drawing/2014/main" id="{55946C1D-DC18-A7EE-0F7E-7A1782429309}"/>
                    </a:ext>
                  </a:extLst>
                </p:cNvPr>
                <p:cNvPicPr/>
                <p:nvPr/>
              </p:nvPicPr>
              <p:blipFill>
                <a:blip r:embed="rId944"/>
                <a:stretch>
                  <a:fillRect/>
                </a:stretch>
              </p:blipFill>
              <p:spPr>
                <a:xfrm>
                  <a:off x="2726024" y="3449802"/>
                  <a:ext cx="1548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945">
              <p14:nvContentPartPr>
                <p14:cNvPr id="134" name="Ink 133">
                  <a:extLst>
                    <a:ext uri="{FF2B5EF4-FFF2-40B4-BE49-F238E27FC236}">
                      <a16:creationId xmlns:a16="http://schemas.microsoft.com/office/drawing/2014/main" id="{66F62DC2-6755-BF94-FA30-6F02D45DB847}"/>
                    </a:ext>
                  </a:extLst>
                </p14:cNvPr>
                <p14:cNvContentPartPr/>
                <p14:nvPr/>
              </p14:nvContentPartPr>
              <p14:xfrm>
                <a:off x="2936624" y="3424602"/>
                <a:ext cx="82080" cy="234720"/>
              </p14:xfrm>
            </p:contentPart>
          </mc:Choice>
          <mc:Fallback xmlns="">
            <p:pic>
              <p:nvPicPr>
                <p:cNvPr id="134" name="Ink 133">
                  <a:extLst>
                    <a:ext uri="{FF2B5EF4-FFF2-40B4-BE49-F238E27FC236}">
                      <a16:creationId xmlns:a16="http://schemas.microsoft.com/office/drawing/2014/main" id="{66F62DC2-6755-BF94-FA30-6F02D45DB847}"/>
                    </a:ext>
                  </a:extLst>
                </p:cNvPr>
                <p:cNvPicPr/>
                <p:nvPr/>
              </p:nvPicPr>
              <p:blipFill>
                <a:blip r:embed="rId946"/>
                <a:stretch>
                  <a:fillRect/>
                </a:stretch>
              </p:blipFill>
              <p:spPr>
                <a:xfrm>
                  <a:off x="2927624" y="3415962"/>
                  <a:ext cx="997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47">
              <p14:nvContentPartPr>
                <p14:cNvPr id="135" name="Ink 134">
                  <a:extLst>
                    <a:ext uri="{FF2B5EF4-FFF2-40B4-BE49-F238E27FC236}">
                      <a16:creationId xmlns:a16="http://schemas.microsoft.com/office/drawing/2014/main" id="{DFFD82E6-6BFC-793D-9B90-A2BD39D1D590}"/>
                    </a:ext>
                  </a:extLst>
                </p14:cNvPr>
                <p14:cNvContentPartPr/>
                <p14:nvPr/>
              </p14:nvContentPartPr>
              <p14:xfrm>
                <a:off x="3179264" y="3406602"/>
                <a:ext cx="107280" cy="138960"/>
              </p14:xfrm>
            </p:contentPart>
          </mc:Choice>
          <mc:Fallback xmlns="">
            <p:pic>
              <p:nvPicPr>
                <p:cNvPr id="135" name="Ink 134">
                  <a:extLst>
                    <a:ext uri="{FF2B5EF4-FFF2-40B4-BE49-F238E27FC236}">
                      <a16:creationId xmlns:a16="http://schemas.microsoft.com/office/drawing/2014/main" id="{DFFD82E6-6BFC-793D-9B90-A2BD39D1D590}"/>
                    </a:ext>
                  </a:extLst>
                </p:cNvPr>
                <p:cNvPicPr/>
                <p:nvPr/>
              </p:nvPicPr>
              <p:blipFill>
                <a:blip r:embed="rId948"/>
                <a:stretch>
                  <a:fillRect/>
                </a:stretch>
              </p:blipFill>
              <p:spPr>
                <a:xfrm>
                  <a:off x="3170624" y="3397962"/>
                  <a:ext cx="1249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949">
              <p14:nvContentPartPr>
                <p14:cNvPr id="136" name="Ink 135">
                  <a:extLst>
                    <a:ext uri="{FF2B5EF4-FFF2-40B4-BE49-F238E27FC236}">
                      <a16:creationId xmlns:a16="http://schemas.microsoft.com/office/drawing/2014/main" id="{487AC05E-BB79-B0F8-100F-838AFB97CF20}"/>
                    </a:ext>
                  </a:extLst>
                </p14:cNvPr>
                <p14:cNvContentPartPr/>
                <p14:nvPr/>
              </p14:nvContentPartPr>
              <p14:xfrm>
                <a:off x="3314624" y="3382842"/>
                <a:ext cx="607680" cy="336240"/>
              </p14:xfrm>
            </p:contentPart>
          </mc:Choice>
          <mc:Fallback xmlns="">
            <p:pic>
              <p:nvPicPr>
                <p:cNvPr id="136" name="Ink 135">
                  <a:extLst>
                    <a:ext uri="{FF2B5EF4-FFF2-40B4-BE49-F238E27FC236}">
                      <a16:creationId xmlns:a16="http://schemas.microsoft.com/office/drawing/2014/main" id="{487AC05E-BB79-B0F8-100F-838AFB97CF20}"/>
                    </a:ext>
                  </a:extLst>
                </p:cNvPr>
                <p:cNvPicPr/>
                <p:nvPr/>
              </p:nvPicPr>
              <p:blipFill>
                <a:blip r:embed="rId950"/>
                <a:stretch>
                  <a:fillRect/>
                </a:stretch>
              </p:blipFill>
              <p:spPr>
                <a:xfrm>
                  <a:off x="3305624" y="3374202"/>
                  <a:ext cx="62532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51">
              <p14:nvContentPartPr>
                <p14:cNvPr id="138" name="Ink 137">
                  <a:extLst>
                    <a:ext uri="{FF2B5EF4-FFF2-40B4-BE49-F238E27FC236}">
                      <a16:creationId xmlns:a16="http://schemas.microsoft.com/office/drawing/2014/main" id="{8C26593B-A2AD-BBDB-40D1-8F18589BF637}"/>
                    </a:ext>
                  </a:extLst>
                </p14:cNvPr>
                <p14:cNvContentPartPr/>
                <p14:nvPr/>
              </p14:nvContentPartPr>
              <p14:xfrm>
                <a:off x="2464664" y="3889362"/>
                <a:ext cx="13680" cy="360"/>
              </p14:xfrm>
            </p:contentPart>
          </mc:Choice>
          <mc:Fallback xmlns="">
            <p:pic>
              <p:nvPicPr>
                <p:cNvPr id="138" name="Ink 137">
                  <a:extLst>
                    <a:ext uri="{FF2B5EF4-FFF2-40B4-BE49-F238E27FC236}">
                      <a16:creationId xmlns:a16="http://schemas.microsoft.com/office/drawing/2014/main" id="{8C26593B-A2AD-BBDB-40D1-8F18589BF637}"/>
                    </a:ext>
                  </a:extLst>
                </p:cNvPr>
                <p:cNvPicPr/>
                <p:nvPr/>
              </p:nvPicPr>
              <p:blipFill>
                <a:blip r:embed="rId952"/>
                <a:stretch>
                  <a:fillRect/>
                </a:stretch>
              </p:blipFill>
              <p:spPr>
                <a:xfrm>
                  <a:off x="2455664" y="3880722"/>
                  <a:ext cx="31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3">
              <p14:nvContentPartPr>
                <p14:cNvPr id="139" name="Ink 138">
                  <a:extLst>
                    <a:ext uri="{FF2B5EF4-FFF2-40B4-BE49-F238E27FC236}">
                      <a16:creationId xmlns:a16="http://schemas.microsoft.com/office/drawing/2014/main" id="{BE97FBD3-22C3-E162-B1FD-C4AC9CED3F91}"/>
                    </a:ext>
                  </a:extLst>
                </p14:cNvPr>
                <p14:cNvContentPartPr/>
                <p14:nvPr/>
              </p14:nvContentPartPr>
              <p14:xfrm>
                <a:off x="2454944" y="3822042"/>
                <a:ext cx="204120" cy="251640"/>
              </p14:xfrm>
            </p:contentPart>
          </mc:Choice>
          <mc:Fallback xmlns="">
            <p:pic>
              <p:nvPicPr>
                <p:cNvPr id="139" name="Ink 138">
                  <a:extLst>
                    <a:ext uri="{FF2B5EF4-FFF2-40B4-BE49-F238E27FC236}">
                      <a16:creationId xmlns:a16="http://schemas.microsoft.com/office/drawing/2014/main" id="{BE97FBD3-22C3-E162-B1FD-C4AC9CED3F91}"/>
                    </a:ext>
                  </a:extLst>
                </p:cNvPr>
                <p:cNvPicPr/>
                <p:nvPr/>
              </p:nvPicPr>
              <p:blipFill>
                <a:blip r:embed="rId954"/>
                <a:stretch>
                  <a:fillRect/>
                </a:stretch>
              </p:blipFill>
              <p:spPr>
                <a:xfrm>
                  <a:off x="2446304" y="3813402"/>
                  <a:ext cx="2217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955">
              <p14:nvContentPartPr>
                <p14:cNvPr id="140" name="Ink 139">
                  <a:extLst>
                    <a:ext uri="{FF2B5EF4-FFF2-40B4-BE49-F238E27FC236}">
                      <a16:creationId xmlns:a16="http://schemas.microsoft.com/office/drawing/2014/main" id="{DF8B30AE-59FD-ABAB-B9AA-19A630FC2EE3}"/>
                    </a:ext>
                  </a:extLst>
                </p14:cNvPr>
                <p14:cNvContentPartPr/>
                <p14:nvPr/>
              </p14:nvContentPartPr>
              <p14:xfrm>
                <a:off x="2703344" y="3847602"/>
                <a:ext cx="132840" cy="249120"/>
              </p14:xfrm>
            </p:contentPart>
          </mc:Choice>
          <mc:Fallback xmlns="">
            <p:pic>
              <p:nvPicPr>
                <p:cNvPr id="140" name="Ink 139">
                  <a:extLst>
                    <a:ext uri="{FF2B5EF4-FFF2-40B4-BE49-F238E27FC236}">
                      <a16:creationId xmlns:a16="http://schemas.microsoft.com/office/drawing/2014/main" id="{DF8B30AE-59FD-ABAB-B9AA-19A630FC2EE3}"/>
                    </a:ext>
                  </a:extLst>
                </p:cNvPr>
                <p:cNvPicPr/>
                <p:nvPr/>
              </p:nvPicPr>
              <p:blipFill>
                <a:blip r:embed="rId956"/>
                <a:stretch>
                  <a:fillRect/>
                </a:stretch>
              </p:blipFill>
              <p:spPr>
                <a:xfrm>
                  <a:off x="2694344" y="3838962"/>
                  <a:ext cx="1504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957">
              <p14:nvContentPartPr>
                <p14:cNvPr id="141" name="Ink 140">
                  <a:extLst>
                    <a:ext uri="{FF2B5EF4-FFF2-40B4-BE49-F238E27FC236}">
                      <a16:creationId xmlns:a16="http://schemas.microsoft.com/office/drawing/2014/main" id="{B6934901-63FF-C1F1-69ED-CE82178DBF1A}"/>
                    </a:ext>
                  </a:extLst>
                </p14:cNvPr>
                <p14:cNvContentPartPr/>
                <p14:nvPr/>
              </p14:nvContentPartPr>
              <p14:xfrm>
                <a:off x="2954624" y="3996642"/>
                <a:ext cx="189000" cy="25920"/>
              </p14:xfrm>
            </p:contentPart>
          </mc:Choice>
          <mc:Fallback xmlns="">
            <p:pic>
              <p:nvPicPr>
                <p:cNvPr id="141" name="Ink 140">
                  <a:extLst>
                    <a:ext uri="{FF2B5EF4-FFF2-40B4-BE49-F238E27FC236}">
                      <a16:creationId xmlns:a16="http://schemas.microsoft.com/office/drawing/2014/main" id="{B6934901-63FF-C1F1-69ED-CE82178DBF1A}"/>
                    </a:ext>
                  </a:extLst>
                </p:cNvPr>
                <p:cNvPicPr/>
                <p:nvPr/>
              </p:nvPicPr>
              <p:blipFill>
                <a:blip r:embed="rId958"/>
                <a:stretch>
                  <a:fillRect/>
                </a:stretch>
              </p:blipFill>
              <p:spPr>
                <a:xfrm>
                  <a:off x="2945624" y="3987642"/>
                  <a:ext cx="2066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959">
              <p14:nvContentPartPr>
                <p14:cNvPr id="142" name="Ink 141">
                  <a:extLst>
                    <a:ext uri="{FF2B5EF4-FFF2-40B4-BE49-F238E27FC236}">
                      <a16:creationId xmlns:a16="http://schemas.microsoft.com/office/drawing/2014/main" id="{B543FA1E-872F-6BED-607A-10D53B43F43C}"/>
                    </a:ext>
                  </a:extLst>
                </p14:cNvPr>
                <p14:cNvContentPartPr/>
                <p14:nvPr/>
              </p14:nvContentPartPr>
              <p14:xfrm>
                <a:off x="3066944" y="3895842"/>
                <a:ext cx="78480" cy="173160"/>
              </p14:xfrm>
            </p:contentPart>
          </mc:Choice>
          <mc:Fallback xmlns="">
            <p:pic>
              <p:nvPicPr>
                <p:cNvPr id="142" name="Ink 141">
                  <a:extLst>
                    <a:ext uri="{FF2B5EF4-FFF2-40B4-BE49-F238E27FC236}">
                      <a16:creationId xmlns:a16="http://schemas.microsoft.com/office/drawing/2014/main" id="{B543FA1E-872F-6BED-607A-10D53B43F43C}"/>
                    </a:ext>
                  </a:extLst>
                </p:cNvPr>
                <p:cNvPicPr/>
                <p:nvPr/>
              </p:nvPicPr>
              <p:blipFill>
                <a:blip r:embed="rId960"/>
                <a:stretch>
                  <a:fillRect/>
                </a:stretch>
              </p:blipFill>
              <p:spPr>
                <a:xfrm>
                  <a:off x="3057944" y="3887202"/>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961">
              <p14:nvContentPartPr>
                <p14:cNvPr id="143" name="Ink 142">
                  <a:extLst>
                    <a:ext uri="{FF2B5EF4-FFF2-40B4-BE49-F238E27FC236}">
                      <a16:creationId xmlns:a16="http://schemas.microsoft.com/office/drawing/2014/main" id="{6BF7A8F5-D701-FFA5-8C28-7C622FDA2134}"/>
                    </a:ext>
                  </a:extLst>
                </p14:cNvPr>
                <p14:cNvContentPartPr/>
                <p14:nvPr/>
              </p14:nvContentPartPr>
              <p14:xfrm>
                <a:off x="3280424" y="3865602"/>
                <a:ext cx="158760" cy="30600"/>
              </p14:xfrm>
            </p:contentPart>
          </mc:Choice>
          <mc:Fallback xmlns="">
            <p:pic>
              <p:nvPicPr>
                <p:cNvPr id="143" name="Ink 142">
                  <a:extLst>
                    <a:ext uri="{FF2B5EF4-FFF2-40B4-BE49-F238E27FC236}">
                      <a16:creationId xmlns:a16="http://schemas.microsoft.com/office/drawing/2014/main" id="{6BF7A8F5-D701-FFA5-8C28-7C622FDA2134}"/>
                    </a:ext>
                  </a:extLst>
                </p:cNvPr>
                <p:cNvPicPr/>
                <p:nvPr/>
              </p:nvPicPr>
              <p:blipFill>
                <a:blip r:embed="rId962"/>
                <a:stretch>
                  <a:fillRect/>
                </a:stretch>
              </p:blipFill>
              <p:spPr>
                <a:xfrm>
                  <a:off x="3271424" y="3856962"/>
                  <a:ext cx="1764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963">
              <p14:nvContentPartPr>
                <p14:cNvPr id="144" name="Ink 143">
                  <a:extLst>
                    <a:ext uri="{FF2B5EF4-FFF2-40B4-BE49-F238E27FC236}">
                      <a16:creationId xmlns:a16="http://schemas.microsoft.com/office/drawing/2014/main" id="{F3A8252C-9DF5-25D7-5406-4DCBFE33B2E3}"/>
                    </a:ext>
                  </a:extLst>
                </p14:cNvPr>
                <p14:cNvContentPartPr/>
                <p14:nvPr/>
              </p14:nvContentPartPr>
              <p14:xfrm>
                <a:off x="3317144" y="3849402"/>
                <a:ext cx="122040" cy="204120"/>
              </p14:xfrm>
            </p:contentPart>
          </mc:Choice>
          <mc:Fallback xmlns="">
            <p:pic>
              <p:nvPicPr>
                <p:cNvPr id="144" name="Ink 143">
                  <a:extLst>
                    <a:ext uri="{FF2B5EF4-FFF2-40B4-BE49-F238E27FC236}">
                      <a16:creationId xmlns:a16="http://schemas.microsoft.com/office/drawing/2014/main" id="{F3A8252C-9DF5-25D7-5406-4DCBFE33B2E3}"/>
                    </a:ext>
                  </a:extLst>
                </p:cNvPr>
                <p:cNvPicPr/>
                <p:nvPr/>
              </p:nvPicPr>
              <p:blipFill>
                <a:blip r:embed="rId964"/>
                <a:stretch>
                  <a:fillRect/>
                </a:stretch>
              </p:blipFill>
              <p:spPr>
                <a:xfrm>
                  <a:off x="3308144" y="3840762"/>
                  <a:ext cx="1396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965">
              <p14:nvContentPartPr>
                <p14:cNvPr id="145" name="Ink 144">
                  <a:extLst>
                    <a:ext uri="{FF2B5EF4-FFF2-40B4-BE49-F238E27FC236}">
                      <a16:creationId xmlns:a16="http://schemas.microsoft.com/office/drawing/2014/main" id="{E333FF88-D274-2181-817C-289D061F8AFB}"/>
                    </a:ext>
                  </a:extLst>
                </p14:cNvPr>
                <p14:cNvContentPartPr/>
                <p14:nvPr/>
              </p14:nvContentPartPr>
              <p14:xfrm>
                <a:off x="3460424" y="3823482"/>
                <a:ext cx="153360" cy="309600"/>
              </p14:xfrm>
            </p:contentPart>
          </mc:Choice>
          <mc:Fallback xmlns="">
            <p:pic>
              <p:nvPicPr>
                <p:cNvPr id="145" name="Ink 144">
                  <a:extLst>
                    <a:ext uri="{FF2B5EF4-FFF2-40B4-BE49-F238E27FC236}">
                      <a16:creationId xmlns:a16="http://schemas.microsoft.com/office/drawing/2014/main" id="{E333FF88-D274-2181-817C-289D061F8AFB}"/>
                    </a:ext>
                  </a:extLst>
                </p:cNvPr>
                <p:cNvPicPr/>
                <p:nvPr/>
              </p:nvPicPr>
              <p:blipFill>
                <a:blip r:embed="rId966"/>
                <a:stretch>
                  <a:fillRect/>
                </a:stretch>
              </p:blipFill>
              <p:spPr>
                <a:xfrm>
                  <a:off x="3451424" y="3814482"/>
                  <a:ext cx="17100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967">
              <p14:nvContentPartPr>
                <p14:cNvPr id="147" name="Ink 146">
                  <a:extLst>
                    <a:ext uri="{FF2B5EF4-FFF2-40B4-BE49-F238E27FC236}">
                      <a16:creationId xmlns:a16="http://schemas.microsoft.com/office/drawing/2014/main" id="{6F5F9E83-ED0D-099E-B1A7-2384E7157E09}"/>
                    </a:ext>
                  </a:extLst>
                </p14:cNvPr>
                <p14:cNvContentPartPr/>
                <p14:nvPr/>
              </p14:nvContentPartPr>
              <p14:xfrm>
                <a:off x="2519384" y="4378242"/>
                <a:ext cx="24120" cy="193680"/>
              </p14:xfrm>
            </p:contentPart>
          </mc:Choice>
          <mc:Fallback xmlns="">
            <p:pic>
              <p:nvPicPr>
                <p:cNvPr id="147" name="Ink 146">
                  <a:extLst>
                    <a:ext uri="{FF2B5EF4-FFF2-40B4-BE49-F238E27FC236}">
                      <a16:creationId xmlns:a16="http://schemas.microsoft.com/office/drawing/2014/main" id="{6F5F9E83-ED0D-099E-B1A7-2384E7157E09}"/>
                    </a:ext>
                  </a:extLst>
                </p:cNvPr>
                <p:cNvPicPr/>
                <p:nvPr/>
              </p:nvPicPr>
              <p:blipFill>
                <a:blip r:embed="rId968"/>
                <a:stretch>
                  <a:fillRect/>
                </a:stretch>
              </p:blipFill>
              <p:spPr>
                <a:xfrm>
                  <a:off x="2510744" y="4369242"/>
                  <a:ext cx="417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969">
              <p14:nvContentPartPr>
                <p14:cNvPr id="148" name="Ink 147">
                  <a:extLst>
                    <a:ext uri="{FF2B5EF4-FFF2-40B4-BE49-F238E27FC236}">
                      <a16:creationId xmlns:a16="http://schemas.microsoft.com/office/drawing/2014/main" id="{645A3452-BAA5-D640-6F17-4C1B13B95E8C}"/>
                    </a:ext>
                  </a:extLst>
                </p14:cNvPr>
                <p14:cNvContentPartPr/>
                <p14:nvPr/>
              </p14:nvContentPartPr>
              <p14:xfrm>
                <a:off x="2488424" y="4298322"/>
                <a:ext cx="177480" cy="254880"/>
              </p14:xfrm>
            </p:contentPart>
          </mc:Choice>
          <mc:Fallback xmlns="">
            <p:pic>
              <p:nvPicPr>
                <p:cNvPr id="148" name="Ink 147">
                  <a:extLst>
                    <a:ext uri="{FF2B5EF4-FFF2-40B4-BE49-F238E27FC236}">
                      <a16:creationId xmlns:a16="http://schemas.microsoft.com/office/drawing/2014/main" id="{645A3452-BAA5-D640-6F17-4C1B13B95E8C}"/>
                    </a:ext>
                  </a:extLst>
                </p:cNvPr>
                <p:cNvPicPr/>
                <p:nvPr/>
              </p:nvPicPr>
              <p:blipFill>
                <a:blip r:embed="rId970"/>
                <a:stretch>
                  <a:fillRect/>
                </a:stretch>
              </p:blipFill>
              <p:spPr>
                <a:xfrm>
                  <a:off x="2479424" y="4289322"/>
                  <a:ext cx="1951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971">
              <p14:nvContentPartPr>
                <p14:cNvPr id="149" name="Ink 148">
                  <a:extLst>
                    <a:ext uri="{FF2B5EF4-FFF2-40B4-BE49-F238E27FC236}">
                      <a16:creationId xmlns:a16="http://schemas.microsoft.com/office/drawing/2014/main" id="{705C4842-FE9B-D53D-4793-50413A09E5BB}"/>
                    </a:ext>
                  </a:extLst>
                </p14:cNvPr>
                <p14:cNvContentPartPr/>
                <p14:nvPr/>
              </p14:nvContentPartPr>
              <p14:xfrm>
                <a:off x="2683184" y="4419282"/>
                <a:ext cx="105840" cy="126360"/>
              </p14:xfrm>
            </p:contentPart>
          </mc:Choice>
          <mc:Fallback xmlns="">
            <p:pic>
              <p:nvPicPr>
                <p:cNvPr id="149" name="Ink 148">
                  <a:extLst>
                    <a:ext uri="{FF2B5EF4-FFF2-40B4-BE49-F238E27FC236}">
                      <a16:creationId xmlns:a16="http://schemas.microsoft.com/office/drawing/2014/main" id="{705C4842-FE9B-D53D-4793-50413A09E5BB}"/>
                    </a:ext>
                  </a:extLst>
                </p:cNvPr>
                <p:cNvPicPr/>
                <p:nvPr/>
              </p:nvPicPr>
              <p:blipFill>
                <a:blip r:embed="rId972"/>
                <a:stretch>
                  <a:fillRect/>
                </a:stretch>
              </p:blipFill>
              <p:spPr>
                <a:xfrm>
                  <a:off x="2674544" y="4410282"/>
                  <a:ext cx="123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73">
              <p14:nvContentPartPr>
                <p14:cNvPr id="150" name="Ink 149">
                  <a:extLst>
                    <a:ext uri="{FF2B5EF4-FFF2-40B4-BE49-F238E27FC236}">
                      <a16:creationId xmlns:a16="http://schemas.microsoft.com/office/drawing/2014/main" id="{39C313B7-DBFB-9AC8-8C8F-409E4DC03047}"/>
                    </a:ext>
                  </a:extLst>
                </p14:cNvPr>
                <p14:cNvContentPartPr/>
                <p14:nvPr/>
              </p14:nvContentPartPr>
              <p14:xfrm>
                <a:off x="3032384" y="4362402"/>
                <a:ext cx="133200" cy="128160"/>
              </p14:xfrm>
            </p:contentPart>
          </mc:Choice>
          <mc:Fallback xmlns="">
            <p:pic>
              <p:nvPicPr>
                <p:cNvPr id="150" name="Ink 149">
                  <a:extLst>
                    <a:ext uri="{FF2B5EF4-FFF2-40B4-BE49-F238E27FC236}">
                      <a16:creationId xmlns:a16="http://schemas.microsoft.com/office/drawing/2014/main" id="{39C313B7-DBFB-9AC8-8C8F-409E4DC03047}"/>
                    </a:ext>
                  </a:extLst>
                </p:cNvPr>
                <p:cNvPicPr/>
                <p:nvPr/>
              </p:nvPicPr>
              <p:blipFill>
                <a:blip r:embed="rId974"/>
                <a:stretch>
                  <a:fillRect/>
                </a:stretch>
              </p:blipFill>
              <p:spPr>
                <a:xfrm>
                  <a:off x="3023384" y="4353762"/>
                  <a:ext cx="1508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975">
              <p14:nvContentPartPr>
                <p14:cNvPr id="151" name="Ink 150">
                  <a:extLst>
                    <a:ext uri="{FF2B5EF4-FFF2-40B4-BE49-F238E27FC236}">
                      <a16:creationId xmlns:a16="http://schemas.microsoft.com/office/drawing/2014/main" id="{C87A171F-E95D-1565-6C2E-26603E53945A}"/>
                    </a:ext>
                  </a:extLst>
                </p14:cNvPr>
                <p14:cNvContentPartPr/>
                <p14:nvPr/>
              </p14:nvContentPartPr>
              <p14:xfrm>
                <a:off x="3352064" y="4245762"/>
                <a:ext cx="160920" cy="271440"/>
              </p14:xfrm>
            </p:contentPart>
          </mc:Choice>
          <mc:Fallback xmlns="">
            <p:pic>
              <p:nvPicPr>
                <p:cNvPr id="151" name="Ink 150">
                  <a:extLst>
                    <a:ext uri="{FF2B5EF4-FFF2-40B4-BE49-F238E27FC236}">
                      <a16:creationId xmlns:a16="http://schemas.microsoft.com/office/drawing/2014/main" id="{C87A171F-E95D-1565-6C2E-26603E53945A}"/>
                    </a:ext>
                  </a:extLst>
                </p:cNvPr>
                <p:cNvPicPr/>
                <p:nvPr/>
              </p:nvPicPr>
              <p:blipFill>
                <a:blip r:embed="rId976"/>
                <a:stretch>
                  <a:fillRect/>
                </a:stretch>
              </p:blipFill>
              <p:spPr>
                <a:xfrm>
                  <a:off x="3343064" y="4236762"/>
                  <a:ext cx="17856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977">
              <p14:nvContentPartPr>
                <p14:cNvPr id="152" name="Ink 151">
                  <a:extLst>
                    <a:ext uri="{FF2B5EF4-FFF2-40B4-BE49-F238E27FC236}">
                      <a16:creationId xmlns:a16="http://schemas.microsoft.com/office/drawing/2014/main" id="{F29461F3-0A2B-6977-2E7F-6C822FB42736}"/>
                    </a:ext>
                  </a:extLst>
                </p14:cNvPr>
                <p14:cNvContentPartPr/>
                <p14:nvPr/>
              </p14:nvContentPartPr>
              <p14:xfrm>
                <a:off x="3571304" y="4380402"/>
                <a:ext cx="165240" cy="117720"/>
              </p14:xfrm>
            </p:contentPart>
          </mc:Choice>
          <mc:Fallback xmlns="">
            <p:pic>
              <p:nvPicPr>
                <p:cNvPr id="152" name="Ink 151">
                  <a:extLst>
                    <a:ext uri="{FF2B5EF4-FFF2-40B4-BE49-F238E27FC236}">
                      <a16:creationId xmlns:a16="http://schemas.microsoft.com/office/drawing/2014/main" id="{F29461F3-0A2B-6977-2E7F-6C822FB42736}"/>
                    </a:ext>
                  </a:extLst>
                </p:cNvPr>
                <p:cNvPicPr/>
                <p:nvPr/>
              </p:nvPicPr>
              <p:blipFill>
                <a:blip r:embed="rId978"/>
                <a:stretch>
                  <a:fillRect/>
                </a:stretch>
              </p:blipFill>
              <p:spPr>
                <a:xfrm>
                  <a:off x="3562664" y="4371402"/>
                  <a:ext cx="1828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979">
              <p14:nvContentPartPr>
                <p14:cNvPr id="153" name="Ink 152">
                  <a:extLst>
                    <a:ext uri="{FF2B5EF4-FFF2-40B4-BE49-F238E27FC236}">
                      <a16:creationId xmlns:a16="http://schemas.microsoft.com/office/drawing/2014/main" id="{A7466117-CEC6-2AB9-B59A-838804342DE9}"/>
                    </a:ext>
                  </a:extLst>
                </p14:cNvPr>
                <p14:cNvContentPartPr/>
                <p14:nvPr/>
              </p14:nvContentPartPr>
              <p14:xfrm>
                <a:off x="2504624" y="4815282"/>
                <a:ext cx="7560" cy="204120"/>
              </p14:xfrm>
            </p:contentPart>
          </mc:Choice>
          <mc:Fallback xmlns="">
            <p:pic>
              <p:nvPicPr>
                <p:cNvPr id="153" name="Ink 152">
                  <a:extLst>
                    <a:ext uri="{FF2B5EF4-FFF2-40B4-BE49-F238E27FC236}">
                      <a16:creationId xmlns:a16="http://schemas.microsoft.com/office/drawing/2014/main" id="{A7466117-CEC6-2AB9-B59A-838804342DE9}"/>
                    </a:ext>
                  </a:extLst>
                </p:cNvPr>
                <p:cNvPicPr/>
                <p:nvPr/>
              </p:nvPicPr>
              <p:blipFill>
                <a:blip r:embed="rId980"/>
                <a:stretch>
                  <a:fillRect/>
                </a:stretch>
              </p:blipFill>
              <p:spPr>
                <a:xfrm>
                  <a:off x="2495624" y="4806642"/>
                  <a:ext cx="252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981">
              <p14:nvContentPartPr>
                <p14:cNvPr id="154" name="Ink 153">
                  <a:extLst>
                    <a:ext uri="{FF2B5EF4-FFF2-40B4-BE49-F238E27FC236}">
                      <a16:creationId xmlns:a16="http://schemas.microsoft.com/office/drawing/2014/main" id="{4BD84AF2-424A-0BDC-9034-220BFF2DFA5E}"/>
                    </a:ext>
                  </a:extLst>
                </p14:cNvPr>
                <p14:cNvContentPartPr/>
                <p14:nvPr/>
              </p14:nvContentPartPr>
              <p14:xfrm>
                <a:off x="2513624" y="4821402"/>
                <a:ext cx="121680" cy="207720"/>
              </p14:xfrm>
            </p:contentPart>
          </mc:Choice>
          <mc:Fallback xmlns="">
            <p:pic>
              <p:nvPicPr>
                <p:cNvPr id="154" name="Ink 153">
                  <a:extLst>
                    <a:ext uri="{FF2B5EF4-FFF2-40B4-BE49-F238E27FC236}">
                      <a16:creationId xmlns:a16="http://schemas.microsoft.com/office/drawing/2014/main" id="{4BD84AF2-424A-0BDC-9034-220BFF2DFA5E}"/>
                    </a:ext>
                  </a:extLst>
                </p:cNvPr>
                <p:cNvPicPr/>
                <p:nvPr/>
              </p:nvPicPr>
              <p:blipFill>
                <a:blip r:embed="rId982"/>
                <a:stretch>
                  <a:fillRect/>
                </a:stretch>
              </p:blipFill>
              <p:spPr>
                <a:xfrm>
                  <a:off x="2504624" y="4812402"/>
                  <a:ext cx="1393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983">
              <p14:nvContentPartPr>
                <p14:cNvPr id="155" name="Ink 154">
                  <a:extLst>
                    <a:ext uri="{FF2B5EF4-FFF2-40B4-BE49-F238E27FC236}">
                      <a16:creationId xmlns:a16="http://schemas.microsoft.com/office/drawing/2014/main" id="{41EFEE41-C477-8040-1934-DB174F6B1C85}"/>
                    </a:ext>
                  </a:extLst>
                </p14:cNvPr>
                <p14:cNvContentPartPr/>
                <p14:nvPr/>
              </p14:nvContentPartPr>
              <p14:xfrm>
                <a:off x="2690024" y="4939122"/>
                <a:ext cx="126720" cy="103320"/>
              </p14:xfrm>
            </p:contentPart>
          </mc:Choice>
          <mc:Fallback xmlns="">
            <p:pic>
              <p:nvPicPr>
                <p:cNvPr id="155" name="Ink 154">
                  <a:extLst>
                    <a:ext uri="{FF2B5EF4-FFF2-40B4-BE49-F238E27FC236}">
                      <a16:creationId xmlns:a16="http://schemas.microsoft.com/office/drawing/2014/main" id="{41EFEE41-C477-8040-1934-DB174F6B1C85}"/>
                    </a:ext>
                  </a:extLst>
                </p:cNvPr>
                <p:cNvPicPr/>
                <p:nvPr/>
              </p:nvPicPr>
              <p:blipFill>
                <a:blip r:embed="rId984"/>
                <a:stretch>
                  <a:fillRect/>
                </a:stretch>
              </p:blipFill>
              <p:spPr>
                <a:xfrm>
                  <a:off x="2681384" y="4930482"/>
                  <a:ext cx="1443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985">
              <p14:nvContentPartPr>
                <p14:cNvPr id="156" name="Ink 155">
                  <a:extLst>
                    <a:ext uri="{FF2B5EF4-FFF2-40B4-BE49-F238E27FC236}">
                      <a16:creationId xmlns:a16="http://schemas.microsoft.com/office/drawing/2014/main" id="{E14D9429-0B14-5DA8-9B66-D5622E4E0C15}"/>
                    </a:ext>
                  </a:extLst>
                </p14:cNvPr>
                <p14:cNvContentPartPr/>
                <p14:nvPr/>
              </p14:nvContentPartPr>
              <p14:xfrm>
                <a:off x="2900264" y="4839402"/>
                <a:ext cx="128880" cy="177840"/>
              </p14:xfrm>
            </p:contentPart>
          </mc:Choice>
          <mc:Fallback xmlns="">
            <p:pic>
              <p:nvPicPr>
                <p:cNvPr id="156" name="Ink 155">
                  <a:extLst>
                    <a:ext uri="{FF2B5EF4-FFF2-40B4-BE49-F238E27FC236}">
                      <a16:creationId xmlns:a16="http://schemas.microsoft.com/office/drawing/2014/main" id="{E14D9429-0B14-5DA8-9B66-D5622E4E0C15}"/>
                    </a:ext>
                  </a:extLst>
                </p:cNvPr>
                <p:cNvPicPr/>
                <p:nvPr/>
              </p:nvPicPr>
              <p:blipFill>
                <a:blip r:embed="rId986"/>
                <a:stretch>
                  <a:fillRect/>
                </a:stretch>
              </p:blipFill>
              <p:spPr>
                <a:xfrm>
                  <a:off x="2891264" y="4830402"/>
                  <a:ext cx="1465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87">
              <p14:nvContentPartPr>
                <p14:cNvPr id="157" name="Ink 156">
                  <a:extLst>
                    <a:ext uri="{FF2B5EF4-FFF2-40B4-BE49-F238E27FC236}">
                      <a16:creationId xmlns:a16="http://schemas.microsoft.com/office/drawing/2014/main" id="{7BC00E9B-8828-D050-2A97-8BE2E88EC4E1}"/>
                    </a:ext>
                  </a:extLst>
                </p14:cNvPr>
                <p14:cNvContentPartPr/>
                <p14:nvPr/>
              </p14:nvContentPartPr>
              <p14:xfrm>
                <a:off x="3137504" y="4906002"/>
                <a:ext cx="153000" cy="23760"/>
              </p14:xfrm>
            </p:contentPart>
          </mc:Choice>
          <mc:Fallback xmlns="">
            <p:pic>
              <p:nvPicPr>
                <p:cNvPr id="157" name="Ink 156">
                  <a:extLst>
                    <a:ext uri="{FF2B5EF4-FFF2-40B4-BE49-F238E27FC236}">
                      <a16:creationId xmlns:a16="http://schemas.microsoft.com/office/drawing/2014/main" id="{7BC00E9B-8828-D050-2A97-8BE2E88EC4E1}"/>
                    </a:ext>
                  </a:extLst>
                </p:cNvPr>
                <p:cNvPicPr/>
                <p:nvPr/>
              </p:nvPicPr>
              <p:blipFill>
                <a:blip r:embed="rId988"/>
                <a:stretch>
                  <a:fillRect/>
                </a:stretch>
              </p:blipFill>
              <p:spPr>
                <a:xfrm>
                  <a:off x="3128864" y="4897362"/>
                  <a:ext cx="1706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989">
              <p14:nvContentPartPr>
                <p14:cNvPr id="158" name="Ink 157">
                  <a:extLst>
                    <a:ext uri="{FF2B5EF4-FFF2-40B4-BE49-F238E27FC236}">
                      <a16:creationId xmlns:a16="http://schemas.microsoft.com/office/drawing/2014/main" id="{83C18C87-BC38-3169-C1B0-758203A58A46}"/>
                    </a:ext>
                  </a:extLst>
                </p14:cNvPr>
                <p14:cNvContentPartPr/>
                <p14:nvPr/>
              </p14:nvContentPartPr>
              <p14:xfrm>
                <a:off x="3212024" y="4849842"/>
                <a:ext cx="114120" cy="133920"/>
              </p14:xfrm>
            </p:contentPart>
          </mc:Choice>
          <mc:Fallback xmlns="">
            <p:pic>
              <p:nvPicPr>
                <p:cNvPr id="158" name="Ink 157">
                  <a:extLst>
                    <a:ext uri="{FF2B5EF4-FFF2-40B4-BE49-F238E27FC236}">
                      <a16:creationId xmlns:a16="http://schemas.microsoft.com/office/drawing/2014/main" id="{83C18C87-BC38-3169-C1B0-758203A58A46}"/>
                    </a:ext>
                  </a:extLst>
                </p:cNvPr>
                <p:cNvPicPr/>
                <p:nvPr/>
              </p:nvPicPr>
              <p:blipFill>
                <a:blip r:embed="rId990"/>
                <a:stretch>
                  <a:fillRect/>
                </a:stretch>
              </p:blipFill>
              <p:spPr>
                <a:xfrm>
                  <a:off x="3203024" y="4841202"/>
                  <a:ext cx="1317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991">
              <p14:nvContentPartPr>
                <p14:cNvPr id="159" name="Ink 158">
                  <a:extLst>
                    <a:ext uri="{FF2B5EF4-FFF2-40B4-BE49-F238E27FC236}">
                      <a16:creationId xmlns:a16="http://schemas.microsoft.com/office/drawing/2014/main" id="{6A13C4E2-0E81-2AF0-1D58-C4C64EA38487}"/>
                    </a:ext>
                  </a:extLst>
                </p14:cNvPr>
                <p14:cNvContentPartPr/>
                <p14:nvPr/>
              </p14:nvContentPartPr>
              <p14:xfrm>
                <a:off x="3505784" y="4757682"/>
                <a:ext cx="144360" cy="254520"/>
              </p14:xfrm>
            </p:contentPart>
          </mc:Choice>
          <mc:Fallback xmlns="">
            <p:pic>
              <p:nvPicPr>
                <p:cNvPr id="159" name="Ink 158">
                  <a:extLst>
                    <a:ext uri="{FF2B5EF4-FFF2-40B4-BE49-F238E27FC236}">
                      <a16:creationId xmlns:a16="http://schemas.microsoft.com/office/drawing/2014/main" id="{6A13C4E2-0E81-2AF0-1D58-C4C64EA38487}"/>
                    </a:ext>
                  </a:extLst>
                </p:cNvPr>
                <p:cNvPicPr/>
                <p:nvPr/>
              </p:nvPicPr>
              <p:blipFill>
                <a:blip r:embed="rId992"/>
                <a:stretch>
                  <a:fillRect/>
                </a:stretch>
              </p:blipFill>
              <p:spPr>
                <a:xfrm>
                  <a:off x="3496784" y="4748682"/>
                  <a:ext cx="1620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993">
              <p14:nvContentPartPr>
                <p14:cNvPr id="160" name="Ink 159">
                  <a:extLst>
                    <a:ext uri="{FF2B5EF4-FFF2-40B4-BE49-F238E27FC236}">
                      <a16:creationId xmlns:a16="http://schemas.microsoft.com/office/drawing/2014/main" id="{BA957EBC-240E-418C-1F75-B7E0E5A74224}"/>
                    </a:ext>
                  </a:extLst>
                </p14:cNvPr>
                <p14:cNvContentPartPr/>
                <p14:nvPr/>
              </p14:nvContentPartPr>
              <p14:xfrm>
                <a:off x="3702344" y="4892682"/>
                <a:ext cx="120600" cy="85680"/>
              </p14:xfrm>
            </p:contentPart>
          </mc:Choice>
          <mc:Fallback xmlns="">
            <p:pic>
              <p:nvPicPr>
                <p:cNvPr id="160" name="Ink 159">
                  <a:extLst>
                    <a:ext uri="{FF2B5EF4-FFF2-40B4-BE49-F238E27FC236}">
                      <a16:creationId xmlns:a16="http://schemas.microsoft.com/office/drawing/2014/main" id="{BA957EBC-240E-418C-1F75-B7E0E5A74224}"/>
                    </a:ext>
                  </a:extLst>
                </p:cNvPr>
                <p:cNvPicPr/>
                <p:nvPr/>
              </p:nvPicPr>
              <p:blipFill>
                <a:blip r:embed="rId994"/>
                <a:stretch>
                  <a:fillRect/>
                </a:stretch>
              </p:blipFill>
              <p:spPr>
                <a:xfrm>
                  <a:off x="3693344" y="4883682"/>
                  <a:ext cx="1382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995">
              <p14:nvContentPartPr>
                <p14:cNvPr id="161" name="Ink 160">
                  <a:extLst>
                    <a:ext uri="{FF2B5EF4-FFF2-40B4-BE49-F238E27FC236}">
                      <a16:creationId xmlns:a16="http://schemas.microsoft.com/office/drawing/2014/main" id="{DEFDE285-5BEE-A0C0-5C78-990E61CF73E3}"/>
                    </a:ext>
                  </a:extLst>
                </p14:cNvPr>
                <p14:cNvContentPartPr/>
                <p14:nvPr/>
              </p14:nvContentPartPr>
              <p14:xfrm>
                <a:off x="3888464" y="4817442"/>
                <a:ext cx="93960" cy="155880"/>
              </p14:xfrm>
            </p:contentPart>
          </mc:Choice>
          <mc:Fallback xmlns="">
            <p:pic>
              <p:nvPicPr>
                <p:cNvPr id="161" name="Ink 160">
                  <a:extLst>
                    <a:ext uri="{FF2B5EF4-FFF2-40B4-BE49-F238E27FC236}">
                      <a16:creationId xmlns:a16="http://schemas.microsoft.com/office/drawing/2014/main" id="{DEFDE285-5BEE-A0C0-5C78-990E61CF73E3}"/>
                    </a:ext>
                  </a:extLst>
                </p:cNvPr>
                <p:cNvPicPr/>
                <p:nvPr/>
              </p:nvPicPr>
              <p:blipFill>
                <a:blip r:embed="rId996"/>
                <a:stretch>
                  <a:fillRect/>
                </a:stretch>
              </p:blipFill>
              <p:spPr>
                <a:xfrm>
                  <a:off x="3879464" y="4808442"/>
                  <a:ext cx="1116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997">
              <p14:nvContentPartPr>
                <p14:cNvPr id="603" name="Ink 602">
                  <a:extLst>
                    <a:ext uri="{FF2B5EF4-FFF2-40B4-BE49-F238E27FC236}">
                      <a16:creationId xmlns:a16="http://schemas.microsoft.com/office/drawing/2014/main" id="{EC52D286-9165-2271-CBC6-42C646CA8F03}"/>
                    </a:ext>
                  </a:extLst>
                </p14:cNvPr>
                <p14:cNvContentPartPr/>
                <p14:nvPr/>
              </p14:nvContentPartPr>
              <p14:xfrm>
                <a:off x="8149424" y="3392562"/>
                <a:ext cx="356760" cy="942120"/>
              </p14:xfrm>
            </p:contentPart>
          </mc:Choice>
          <mc:Fallback xmlns="">
            <p:pic>
              <p:nvPicPr>
                <p:cNvPr id="603" name="Ink 602">
                  <a:extLst>
                    <a:ext uri="{FF2B5EF4-FFF2-40B4-BE49-F238E27FC236}">
                      <a16:creationId xmlns:a16="http://schemas.microsoft.com/office/drawing/2014/main" id="{EC52D286-9165-2271-CBC6-42C646CA8F03}"/>
                    </a:ext>
                  </a:extLst>
                </p:cNvPr>
                <p:cNvPicPr/>
                <p:nvPr/>
              </p:nvPicPr>
              <p:blipFill>
                <a:blip r:embed="rId998"/>
                <a:stretch>
                  <a:fillRect/>
                </a:stretch>
              </p:blipFill>
              <p:spPr>
                <a:xfrm>
                  <a:off x="8140424" y="3383562"/>
                  <a:ext cx="374400" cy="959760"/>
                </a:xfrm>
                <a:prstGeom prst="rect">
                  <a:avLst/>
                </a:prstGeom>
              </p:spPr>
            </p:pic>
          </mc:Fallback>
        </mc:AlternateContent>
      </p:grpSp>
    </p:spTree>
    <p:extLst>
      <p:ext uri="{BB962C8B-B14F-4D97-AF65-F5344CB8AC3E}">
        <p14:creationId xmlns:p14="http://schemas.microsoft.com/office/powerpoint/2010/main" val="637168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F4D6E31-A48A-5352-E717-A4513B4E2765}"/>
              </a:ext>
            </a:extLst>
          </p:cNvPr>
          <p:cNvGrpSpPr/>
          <p:nvPr/>
        </p:nvGrpSpPr>
        <p:grpSpPr>
          <a:xfrm>
            <a:off x="999824" y="563322"/>
            <a:ext cx="1400760" cy="413280"/>
            <a:chOff x="999824" y="563322"/>
            <a:chExt cx="1400760" cy="41328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0D374B25-8581-6FAD-CC36-DE709DB30DC1}"/>
                    </a:ext>
                  </a:extLst>
                </p14:cNvPr>
                <p14:cNvContentPartPr/>
                <p14:nvPr/>
              </p14:nvContentPartPr>
              <p14:xfrm>
                <a:off x="999824" y="640722"/>
                <a:ext cx="272520" cy="335880"/>
              </p14:xfrm>
            </p:contentPart>
          </mc:Choice>
          <mc:Fallback xmlns="">
            <p:pic>
              <p:nvPicPr>
                <p:cNvPr id="7" name="Ink 6">
                  <a:extLst>
                    <a:ext uri="{FF2B5EF4-FFF2-40B4-BE49-F238E27FC236}">
                      <a16:creationId xmlns:a16="http://schemas.microsoft.com/office/drawing/2014/main" id="{0D374B25-8581-6FAD-CC36-DE709DB30DC1}"/>
                    </a:ext>
                  </a:extLst>
                </p:cNvPr>
                <p:cNvPicPr/>
                <p:nvPr/>
              </p:nvPicPr>
              <p:blipFill>
                <a:blip r:embed="rId3"/>
                <a:stretch>
                  <a:fillRect/>
                </a:stretch>
              </p:blipFill>
              <p:spPr>
                <a:xfrm>
                  <a:off x="991184" y="632082"/>
                  <a:ext cx="29016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6356211-684E-91EA-8FC4-B1B24A9B06C2}"/>
                    </a:ext>
                  </a:extLst>
                </p14:cNvPr>
                <p14:cNvContentPartPr/>
                <p14:nvPr/>
              </p14:nvContentPartPr>
              <p14:xfrm>
                <a:off x="1374944" y="749802"/>
                <a:ext cx="114120" cy="213120"/>
              </p14:xfrm>
            </p:contentPart>
          </mc:Choice>
          <mc:Fallback xmlns="">
            <p:pic>
              <p:nvPicPr>
                <p:cNvPr id="8" name="Ink 7">
                  <a:extLst>
                    <a:ext uri="{FF2B5EF4-FFF2-40B4-BE49-F238E27FC236}">
                      <a16:creationId xmlns:a16="http://schemas.microsoft.com/office/drawing/2014/main" id="{66356211-684E-91EA-8FC4-B1B24A9B06C2}"/>
                    </a:ext>
                  </a:extLst>
                </p:cNvPr>
                <p:cNvPicPr/>
                <p:nvPr/>
              </p:nvPicPr>
              <p:blipFill>
                <a:blip r:embed="rId5"/>
                <a:stretch>
                  <a:fillRect/>
                </a:stretch>
              </p:blipFill>
              <p:spPr>
                <a:xfrm>
                  <a:off x="1366304" y="740802"/>
                  <a:ext cx="1317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6BDAF76A-F359-ED72-5E78-365B53B3C185}"/>
                    </a:ext>
                  </a:extLst>
                </p14:cNvPr>
                <p14:cNvContentPartPr/>
                <p14:nvPr/>
              </p14:nvContentPartPr>
              <p14:xfrm>
                <a:off x="1568624" y="722442"/>
                <a:ext cx="258120" cy="198000"/>
              </p14:xfrm>
            </p:contentPart>
          </mc:Choice>
          <mc:Fallback xmlns="">
            <p:pic>
              <p:nvPicPr>
                <p:cNvPr id="9" name="Ink 8">
                  <a:extLst>
                    <a:ext uri="{FF2B5EF4-FFF2-40B4-BE49-F238E27FC236}">
                      <a16:creationId xmlns:a16="http://schemas.microsoft.com/office/drawing/2014/main" id="{6BDAF76A-F359-ED72-5E78-365B53B3C185}"/>
                    </a:ext>
                  </a:extLst>
                </p:cNvPr>
                <p:cNvPicPr/>
                <p:nvPr/>
              </p:nvPicPr>
              <p:blipFill>
                <a:blip r:embed="rId7"/>
                <a:stretch>
                  <a:fillRect/>
                </a:stretch>
              </p:blipFill>
              <p:spPr>
                <a:xfrm>
                  <a:off x="1559984" y="713802"/>
                  <a:ext cx="2757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C9455F91-E17B-E9E7-2763-73ED4BE80BB0}"/>
                    </a:ext>
                  </a:extLst>
                </p14:cNvPr>
                <p14:cNvContentPartPr/>
                <p14:nvPr/>
              </p14:nvContentPartPr>
              <p14:xfrm>
                <a:off x="1880384" y="596082"/>
                <a:ext cx="217440" cy="261360"/>
              </p14:xfrm>
            </p:contentPart>
          </mc:Choice>
          <mc:Fallback xmlns="">
            <p:pic>
              <p:nvPicPr>
                <p:cNvPr id="10" name="Ink 9">
                  <a:extLst>
                    <a:ext uri="{FF2B5EF4-FFF2-40B4-BE49-F238E27FC236}">
                      <a16:creationId xmlns:a16="http://schemas.microsoft.com/office/drawing/2014/main" id="{C9455F91-E17B-E9E7-2763-73ED4BE80BB0}"/>
                    </a:ext>
                  </a:extLst>
                </p:cNvPr>
                <p:cNvPicPr/>
                <p:nvPr/>
              </p:nvPicPr>
              <p:blipFill>
                <a:blip r:embed="rId9"/>
                <a:stretch>
                  <a:fillRect/>
                </a:stretch>
              </p:blipFill>
              <p:spPr>
                <a:xfrm>
                  <a:off x="1871744" y="587082"/>
                  <a:ext cx="2350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494F16B6-D1D7-7DAB-D47C-29D43F4C9F46}"/>
                    </a:ext>
                  </a:extLst>
                </p14:cNvPr>
                <p14:cNvContentPartPr/>
                <p14:nvPr/>
              </p14:nvContentPartPr>
              <p14:xfrm>
                <a:off x="2166224" y="563322"/>
                <a:ext cx="234360" cy="345960"/>
              </p14:xfrm>
            </p:contentPart>
          </mc:Choice>
          <mc:Fallback xmlns="">
            <p:pic>
              <p:nvPicPr>
                <p:cNvPr id="11" name="Ink 10">
                  <a:extLst>
                    <a:ext uri="{FF2B5EF4-FFF2-40B4-BE49-F238E27FC236}">
                      <a16:creationId xmlns:a16="http://schemas.microsoft.com/office/drawing/2014/main" id="{494F16B6-D1D7-7DAB-D47C-29D43F4C9F46}"/>
                    </a:ext>
                  </a:extLst>
                </p:cNvPr>
                <p:cNvPicPr/>
                <p:nvPr/>
              </p:nvPicPr>
              <p:blipFill>
                <a:blip r:embed="rId11"/>
                <a:stretch>
                  <a:fillRect/>
                </a:stretch>
              </p:blipFill>
              <p:spPr>
                <a:xfrm>
                  <a:off x="2157224" y="554322"/>
                  <a:ext cx="252000" cy="363600"/>
                </a:xfrm>
                <a:prstGeom prst="rect">
                  <a:avLst/>
                </a:prstGeom>
              </p:spPr>
            </p:pic>
          </mc:Fallback>
        </mc:AlternateContent>
      </p:grpSp>
      <p:grpSp>
        <p:nvGrpSpPr>
          <p:cNvPr id="25" name="Group 24">
            <a:extLst>
              <a:ext uri="{FF2B5EF4-FFF2-40B4-BE49-F238E27FC236}">
                <a16:creationId xmlns:a16="http://schemas.microsoft.com/office/drawing/2014/main" id="{293F1CE9-4626-D8CC-8EB3-34ACE7902CFF}"/>
              </a:ext>
            </a:extLst>
          </p:cNvPr>
          <p:cNvGrpSpPr/>
          <p:nvPr/>
        </p:nvGrpSpPr>
        <p:grpSpPr>
          <a:xfrm>
            <a:off x="3425504" y="910002"/>
            <a:ext cx="2410920" cy="422280"/>
            <a:chOff x="3425504" y="910002"/>
            <a:chExt cx="2410920" cy="422280"/>
          </a:xfrm>
        </p:grpSpPr>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651846F8-BF3A-F4F6-6F82-93E840D5411E}"/>
                    </a:ext>
                  </a:extLst>
                </p14:cNvPr>
                <p14:cNvContentPartPr/>
                <p14:nvPr/>
              </p14:nvContentPartPr>
              <p14:xfrm>
                <a:off x="3429104" y="1058682"/>
                <a:ext cx="119880" cy="199800"/>
              </p14:xfrm>
            </p:contentPart>
          </mc:Choice>
          <mc:Fallback xmlns="">
            <p:pic>
              <p:nvPicPr>
                <p:cNvPr id="13" name="Ink 12">
                  <a:extLst>
                    <a:ext uri="{FF2B5EF4-FFF2-40B4-BE49-F238E27FC236}">
                      <a16:creationId xmlns:a16="http://schemas.microsoft.com/office/drawing/2014/main" id="{651846F8-BF3A-F4F6-6F82-93E840D5411E}"/>
                    </a:ext>
                  </a:extLst>
                </p:cNvPr>
                <p:cNvPicPr/>
                <p:nvPr/>
              </p:nvPicPr>
              <p:blipFill>
                <a:blip r:embed="rId13"/>
                <a:stretch>
                  <a:fillRect/>
                </a:stretch>
              </p:blipFill>
              <p:spPr>
                <a:xfrm>
                  <a:off x="3420464" y="1049682"/>
                  <a:ext cx="1375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AB353ADB-FAD4-AF4F-3C21-173178F67CA1}"/>
                    </a:ext>
                  </a:extLst>
                </p14:cNvPr>
                <p14:cNvContentPartPr/>
                <p14:nvPr/>
              </p14:nvContentPartPr>
              <p14:xfrm>
                <a:off x="3425504" y="910002"/>
                <a:ext cx="33480" cy="14040"/>
              </p14:xfrm>
            </p:contentPart>
          </mc:Choice>
          <mc:Fallback xmlns="">
            <p:pic>
              <p:nvPicPr>
                <p:cNvPr id="14" name="Ink 13">
                  <a:extLst>
                    <a:ext uri="{FF2B5EF4-FFF2-40B4-BE49-F238E27FC236}">
                      <a16:creationId xmlns:a16="http://schemas.microsoft.com/office/drawing/2014/main" id="{AB353ADB-FAD4-AF4F-3C21-173178F67CA1}"/>
                    </a:ext>
                  </a:extLst>
                </p:cNvPr>
                <p:cNvPicPr/>
                <p:nvPr/>
              </p:nvPicPr>
              <p:blipFill>
                <a:blip r:embed="rId15"/>
                <a:stretch>
                  <a:fillRect/>
                </a:stretch>
              </p:blipFill>
              <p:spPr>
                <a:xfrm>
                  <a:off x="3416504" y="901362"/>
                  <a:ext cx="511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315311D8-AD4A-9F1C-8858-5CF2AC5D4810}"/>
                    </a:ext>
                  </a:extLst>
                </p14:cNvPr>
                <p14:cNvContentPartPr/>
                <p14:nvPr/>
              </p14:nvContentPartPr>
              <p14:xfrm>
                <a:off x="3617744" y="974082"/>
                <a:ext cx="57600" cy="249120"/>
              </p14:xfrm>
            </p:contentPart>
          </mc:Choice>
          <mc:Fallback xmlns="">
            <p:pic>
              <p:nvPicPr>
                <p:cNvPr id="15" name="Ink 14">
                  <a:extLst>
                    <a:ext uri="{FF2B5EF4-FFF2-40B4-BE49-F238E27FC236}">
                      <a16:creationId xmlns:a16="http://schemas.microsoft.com/office/drawing/2014/main" id="{315311D8-AD4A-9F1C-8858-5CF2AC5D4810}"/>
                    </a:ext>
                  </a:extLst>
                </p:cNvPr>
                <p:cNvPicPr/>
                <p:nvPr/>
              </p:nvPicPr>
              <p:blipFill>
                <a:blip r:embed="rId17"/>
                <a:stretch>
                  <a:fillRect/>
                </a:stretch>
              </p:blipFill>
              <p:spPr>
                <a:xfrm>
                  <a:off x="3608744" y="965082"/>
                  <a:ext cx="752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98166941-7E5E-C522-0EF6-5D3E4589D77B}"/>
                    </a:ext>
                  </a:extLst>
                </p14:cNvPr>
                <p14:cNvContentPartPr/>
                <p14:nvPr/>
              </p14:nvContentPartPr>
              <p14:xfrm>
                <a:off x="3578144" y="1014402"/>
                <a:ext cx="403920" cy="184320"/>
              </p14:xfrm>
            </p:contentPart>
          </mc:Choice>
          <mc:Fallback xmlns="">
            <p:pic>
              <p:nvPicPr>
                <p:cNvPr id="16" name="Ink 15">
                  <a:extLst>
                    <a:ext uri="{FF2B5EF4-FFF2-40B4-BE49-F238E27FC236}">
                      <a16:creationId xmlns:a16="http://schemas.microsoft.com/office/drawing/2014/main" id="{98166941-7E5E-C522-0EF6-5D3E4589D77B}"/>
                    </a:ext>
                  </a:extLst>
                </p:cNvPr>
                <p:cNvPicPr/>
                <p:nvPr/>
              </p:nvPicPr>
              <p:blipFill>
                <a:blip r:embed="rId19"/>
                <a:stretch>
                  <a:fillRect/>
                </a:stretch>
              </p:blipFill>
              <p:spPr>
                <a:xfrm>
                  <a:off x="3569504" y="1005762"/>
                  <a:ext cx="4215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0849ADE6-059A-6567-D187-B0CA47A8FBC3}"/>
                    </a:ext>
                  </a:extLst>
                </p14:cNvPr>
                <p14:cNvContentPartPr/>
                <p14:nvPr/>
              </p14:nvContentPartPr>
              <p14:xfrm>
                <a:off x="3974504" y="945282"/>
                <a:ext cx="289800" cy="261360"/>
              </p14:xfrm>
            </p:contentPart>
          </mc:Choice>
          <mc:Fallback xmlns="">
            <p:pic>
              <p:nvPicPr>
                <p:cNvPr id="17" name="Ink 16">
                  <a:extLst>
                    <a:ext uri="{FF2B5EF4-FFF2-40B4-BE49-F238E27FC236}">
                      <a16:creationId xmlns:a16="http://schemas.microsoft.com/office/drawing/2014/main" id="{0849ADE6-059A-6567-D187-B0CA47A8FBC3}"/>
                    </a:ext>
                  </a:extLst>
                </p:cNvPr>
                <p:cNvPicPr/>
                <p:nvPr/>
              </p:nvPicPr>
              <p:blipFill>
                <a:blip r:embed="rId21"/>
                <a:stretch>
                  <a:fillRect/>
                </a:stretch>
              </p:blipFill>
              <p:spPr>
                <a:xfrm>
                  <a:off x="3965864" y="936282"/>
                  <a:ext cx="3074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59A43083-CBB3-10C4-FE91-1C4CFD4726AB}"/>
                    </a:ext>
                  </a:extLst>
                </p14:cNvPr>
                <p14:cNvContentPartPr/>
                <p14:nvPr/>
              </p14:nvContentPartPr>
              <p14:xfrm>
                <a:off x="4398224" y="1185762"/>
                <a:ext cx="245160" cy="40680"/>
              </p14:xfrm>
            </p:contentPart>
          </mc:Choice>
          <mc:Fallback xmlns="">
            <p:pic>
              <p:nvPicPr>
                <p:cNvPr id="18" name="Ink 17">
                  <a:extLst>
                    <a:ext uri="{FF2B5EF4-FFF2-40B4-BE49-F238E27FC236}">
                      <a16:creationId xmlns:a16="http://schemas.microsoft.com/office/drawing/2014/main" id="{59A43083-CBB3-10C4-FE91-1C4CFD4726AB}"/>
                    </a:ext>
                  </a:extLst>
                </p:cNvPr>
                <p:cNvPicPr/>
                <p:nvPr/>
              </p:nvPicPr>
              <p:blipFill>
                <a:blip r:embed="rId23"/>
                <a:stretch>
                  <a:fillRect/>
                </a:stretch>
              </p:blipFill>
              <p:spPr>
                <a:xfrm>
                  <a:off x="4389224" y="1177122"/>
                  <a:ext cx="2628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2626832C-4342-9597-6D1E-0E04590E408B}"/>
                    </a:ext>
                  </a:extLst>
                </p14:cNvPr>
                <p14:cNvContentPartPr/>
                <p14:nvPr/>
              </p14:nvContentPartPr>
              <p14:xfrm>
                <a:off x="4741664" y="1014042"/>
                <a:ext cx="338400" cy="243720"/>
              </p14:xfrm>
            </p:contentPart>
          </mc:Choice>
          <mc:Fallback xmlns="">
            <p:pic>
              <p:nvPicPr>
                <p:cNvPr id="19" name="Ink 18">
                  <a:extLst>
                    <a:ext uri="{FF2B5EF4-FFF2-40B4-BE49-F238E27FC236}">
                      <a16:creationId xmlns:a16="http://schemas.microsoft.com/office/drawing/2014/main" id="{2626832C-4342-9597-6D1E-0E04590E408B}"/>
                    </a:ext>
                  </a:extLst>
                </p:cNvPr>
                <p:cNvPicPr/>
                <p:nvPr/>
              </p:nvPicPr>
              <p:blipFill>
                <a:blip r:embed="rId25"/>
                <a:stretch>
                  <a:fillRect/>
                </a:stretch>
              </p:blipFill>
              <p:spPr>
                <a:xfrm>
                  <a:off x="4732664" y="1005042"/>
                  <a:ext cx="35604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1DC40167-5B44-9FB3-701E-597CDB195E0A}"/>
                    </a:ext>
                  </a:extLst>
                </p14:cNvPr>
                <p14:cNvContentPartPr/>
                <p14:nvPr/>
              </p14:nvContentPartPr>
              <p14:xfrm>
                <a:off x="5293904" y="1284402"/>
                <a:ext cx="126000" cy="47880"/>
              </p14:xfrm>
            </p:contentPart>
          </mc:Choice>
          <mc:Fallback xmlns="">
            <p:pic>
              <p:nvPicPr>
                <p:cNvPr id="21" name="Ink 20">
                  <a:extLst>
                    <a:ext uri="{FF2B5EF4-FFF2-40B4-BE49-F238E27FC236}">
                      <a16:creationId xmlns:a16="http://schemas.microsoft.com/office/drawing/2014/main" id="{1DC40167-5B44-9FB3-701E-597CDB195E0A}"/>
                    </a:ext>
                  </a:extLst>
                </p:cNvPr>
                <p:cNvPicPr/>
                <p:nvPr/>
              </p:nvPicPr>
              <p:blipFill>
                <a:blip r:embed="rId27"/>
                <a:stretch>
                  <a:fillRect/>
                </a:stretch>
              </p:blipFill>
              <p:spPr>
                <a:xfrm>
                  <a:off x="5284904" y="1275402"/>
                  <a:ext cx="1436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E0076CF9-15D9-BB90-44DB-E001330E67FF}"/>
                    </a:ext>
                  </a:extLst>
                </p14:cNvPr>
                <p14:cNvContentPartPr/>
                <p14:nvPr/>
              </p14:nvContentPartPr>
              <p14:xfrm>
                <a:off x="5432864" y="912522"/>
                <a:ext cx="132120" cy="365760"/>
              </p14:xfrm>
            </p:contentPart>
          </mc:Choice>
          <mc:Fallback xmlns="">
            <p:pic>
              <p:nvPicPr>
                <p:cNvPr id="22" name="Ink 21">
                  <a:extLst>
                    <a:ext uri="{FF2B5EF4-FFF2-40B4-BE49-F238E27FC236}">
                      <a16:creationId xmlns:a16="http://schemas.microsoft.com/office/drawing/2014/main" id="{E0076CF9-15D9-BB90-44DB-E001330E67FF}"/>
                    </a:ext>
                  </a:extLst>
                </p:cNvPr>
                <p:cNvPicPr/>
                <p:nvPr/>
              </p:nvPicPr>
              <p:blipFill>
                <a:blip r:embed="rId29"/>
                <a:stretch>
                  <a:fillRect/>
                </a:stretch>
              </p:blipFill>
              <p:spPr>
                <a:xfrm>
                  <a:off x="5424224" y="903882"/>
                  <a:ext cx="14976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95B65626-AC6A-0943-AAA0-9FA9A4587D0E}"/>
                    </a:ext>
                  </a:extLst>
                </p14:cNvPr>
                <p14:cNvContentPartPr/>
                <p14:nvPr/>
              </p14:nvContentPartPr>
              <p14:xfrm>
                <a:off x="5428184" y="1063722"/>
                <a:ext cx="141480" cy="42840"/>
              </p14:xfrm>
            </p:contentPart>
          </mc:Choice>
          <mc:Fallback xmlns="">
            <p:pic>
              <p:nvPicPr>
                <p:cNvPr id="23" name="Ink 22">
                  <a:extLst>
                    <a:ext uri="{FF2B5EF4-FFF2-40B4-BE49-F238E27FC236}">
                      <a16:creationId xmlns:a16="http://schemas.microsoft.com/office/drawing/2014/main" id="{95B65626-AC6A-0943-AAA0-9FA9A4587D0E}"/>
                    </a:ext>
                  </a:extLst>
                </p:cNvPr>
                <p:cNvPicPr/>
                <p:nvPr/>
              </p:nvPicPr>
              <p:blipFill>
                <a:blip r:embed="rId31"/>
                <a:stretch>
                  <a:fillRect/>
                </a:stretch>
              </p:blipFill>
              <p:spPr>
                <a:xfrm>
                  <a:off x="5419184" y="1055082"/>
                  <a:ext cx="1591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2CE17545-AA5F-4E39-6188-933E36443668}"/>
                    </a:ext>
                  </a:extLst>
                </p14:cNvPr>
                <p14:cNvContentPartPr/>
                <p14:nvPr/>
              </p14:nvContentPartPr>
              <p14:xfrm>
                <a:off x="5650664" y="1041402"/>
                <a:ext cx="185760" cy="219960"/>
              </p14:xfrm>
            </p:contentPart>
          </mc:Choice>
          <mc:Fallback xmlns="">
            <p:pic>
              <p:nvPicPr>
                <p:cNvPr id="24" name="Ink 23">
                  <a:extLst>
                    <a:ext uri="{FF2B5EF4-FFF2-40B4-BE49-F238E27FC236}">
                      <a16:creationId xmlns:a16="http://schemas.microsoft.com/office/drawing/2014/main" id="{2CE17545-AA5F-4E39-6188-933E36443668}"/>
                    </a:ext>
                  </a:extLst>
                </p:cNvPr>
                <p:cNvPicPr/>
                <p:nvPr/>
              </p:nvPicPr>
              <p:blipFill>
                <a:blip r:embed="rId33"/>
                <a:stretch>
                  <a:fillRect/>
                </a:stretch>
              </p:blipFill>
              <p:spPr>
                <a:xfrm>
                  <a:off x="5641664" y="1032402"/>
                  <a:ext cx="203400" cy="237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70E292BA-6371-631B-EF5B-9696A9F5D1C1}"/>
                  </a:ext>
                </a:extLst>
              </p14:cNvPr>
              <p14:cNvContentPartPr/>
              <p14:nvPr/>
            </p14:nvContentPartPr>
            <p14:xfrm>
              <a:off x="3279704" y="3227322"/>
              <a:ext cx="141120" cy="191520"/>
            </p14:xfrm>
          </p:contentPart>
        </mc:Choice>
        <mc:Fallback xmlns="">
          <p:pic>
            <p:nvPicPr>
              <p:cNvPr id="26" name="Ink 25">
                <a:extLst>
                  <a:ext uri="{FF2B5EF4-FFF2-40B4-BE49-F238E27FC236}">
                    <a16:creationId xmlns:a16="http://schemas.microsoft.com/office/drawing/2014/main" id="{70E292BA-6371-631B-EF5B-9696A9F5D1C1}"/>
                  </a:ext>
                </a:extLst>
              </p:cNvPr>
              <p:cNvPicPr/>
              <p:nvPr/>
            </p:nvPicPr>
            <p:blipFill>
              <a:blip r:embed="rId35"/>
              <a:stretch>
                <a:fillRect/>
              </a:stretch>
            </p:blipFill>
            <p:spPr>
              <a:xfrm>
                <a:off x="3271064" y="3218682"/>
                <a:ext cx="1587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4B7D1BF9-53B5-2255-4A18-6540056C5D82}"/>
                  </a:ext>
                </a:extLst>
              </p14:cNvPr>
              <p14:cNvContentPartPr/>
              <p14:nvPr/>
            </p14:nvContentPartPr>
            <p14:xfrm>
              <a:off x="3354224" y="3023922"/>
              <a:ext cx="57960" cy="38160"/>
            </p14:xfrm>
          </p:contentPart>
        </mc:Choice>
        <mc:Fallback xmlns="">
          <p:pic>
            <p:nvPicPr>
              <p:cNvPr id="27" name="Ink 26">
                <a:extLst>
                  <a:ext uri="{FF2B5EF4-FFF2-40B4-BE49-F238E27FC236}">
                    <a16:creationId xmlns:a16="http://schemas.microsoft.com/office/drawing/2014/main" id="{4B7D1BF9-53B5-2255-4A18-6540056C5D82}"/>
                  </a:ext>
                </a:extLst>
              </p:cNvPr>
              <p:cNvPicPr/>
              <p:nvPr/>
            </p:nvPicPr>
            <p:blipFill>
              <a:blip r:embed="rId37"/>
              <a:stretch>
                <a:fillRect/>
              </a:stretch>
            </p:blipFill>
            <p:spPr>
              <a:xfrm>
                <a:off x="3345584" y="3015282"/>
                <a:ext cx="756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CF0BE8A3-5A0C-214C-E9D6-2D48CD126195}"/>
                  </a:ext>
                </a:extLst>
              </p14:cNvPr>
              <p14:cNvContentPartPr/>
              <p14:nvPr/>
            </p14:nvContentPartPr>
            <p14:xfrm>
              <a:off x="3498584" y="3140562"/>
              <a:ext cx="33480" cy="250920"/>
            </p14:xfrm>
          </p:contentPart>
        </mc:Choice>
        <mc:Fallback xmlns="">
          <p:pic>
            <p:nvPicPr>
              <p:cNvPr id="28" name="Ink 27">
                <a:extLst>
                  <a:ext uri="{FF2B5EF4-FFF2-40B4-BE49-F238E27FC236}">
                    <a16:creationId xmlns:a16="http://schemas.microsoft.com/office/drawing/2014/main" id="{CF0BE8A3-5A0C-214C-E9D6-2D48CD126195}"/>
                  </a:ext>
                </a:extLst>
              </p:cNvPr>
              <p:cNvPicPr/>
              <p:nvPr/>
            </p:nvPicPr>
            <p:blipFill>
              <a:blip r:embed="rId39"/>
              <a:stretch>
                <a:fillRect/>
              </a:stretch>
            </p:blipFill>
            <p:spPr>
              <a:xfrm>
                <a:off x="3489944" y="3131922"/>
                <a:ext cx="511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67014050-103B-3749-1098-9117D43F428D}"/>
                  </a:ext>
                </a:extLst>
              </p14:cNvPr>
              <p14:cNvContentPartPr/>
              <p14:nvPr/>
            </p14:nvContentPartPr>
            <p14:xfrm>
              <a:off x="3483824" y="3117162"/>
              <a:ext cx="524880" cy="272520"/>
            </p14:xfrm>
          </p:contentPart>
        </mc:Choice>
        <mc:Fallback xmlns="">
          <p:pic>
            <p:nvPicPr>
              <p:cNvPr id="29" name="Ink 28">
                <a:extLst>
                  <a:ext uri="{FF2B5EF4-FFF2-40B4-BE49-F238E27FC236}">
                    <a16:creationId xmlns:a16="http://schemas.microsoft.com/office/drawing/2014/main" id="{67014050-103B-3749-1098-9117D43F428D}"/>
                  </a:ext>
                </a:extLst>
              </p:cNvPr>
              <p:cNvPicPr/>
              <p:nvPr/>
            </p:nvPicPr>
            <p:blipFill>
              <a:blip r:embed="rId41"/>
              <a:stretch>
                <a:fillRect/>
              </a:stretch>
            </p:blipFill>
            <p:spPr>
              <a:xfrm>
                <a:off x="3474824" y="3108522"/>
                <a:ext cx="54252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42B5ED09-71F2-F8B2-487C-0E092B8D8829}"/>
                  </a:ext>
                </a:extLst>
              </p14:cNvPr>
              <p14:cNvContentPartPr/>
              <p14:nvPr/>
            </p14:nvContentPartPr>
            <p14:xfrm>
              <a:off x="4197704" y="3345762"/>
              <a:ext cx="172800" cy="28080"/>
            </p14:xfrm>
          </p:contentPart>
        </mc:Choice>
        <mc:Fallback xmlns="">
          <p:pic>
            <p:nvPicPr>
              <p:cNvPr id="30" name="Ink 29">
                <a:extLst>
                  <a:ext uri="{FF2B5EF4-FFF2-40B4-BE49-F238E27FC236}">
                    <a16:creationId xmlns:a16="http://schemas.microsoft.com/office/drawing/2014/main" id="{42B5ED09-71F2-F8B2-487C-0E092B8D8829}"/>
                  </a:ext>
                </a:extLst>
              </p:cNvPr>
              <p:cNvPicPr/>
              <p:nvPr/>
            </p:nvPicPr>
            <p:blipFill>
              <a:blip r:embed="rId43"/>
              <a:stretch>
                <a:fillRect/>
              </a:stretch>
            </p:blipFill>
            <p:spPr>
              <a:xfrm>
                <a:off x="4189064" y="3337122"/>
                <a:ext cx="190440" cy="45720"/>
              </a:xfrm>
              <a:prstGeom prst="rect">
                <a:avLst/>
              </a:prstGeom>
            </p:spPr>
          </p:pic>
        </mc:Fallback>
      </mc:AlternateContent>
      <p:grpSp>
        <p:nvGrpSpPr>
          <p:cNvPr id="57" name="Group 56">
            <a:extLst>
              <a:ext uri="{FF2B5EF4-FFF2-40B4-BE49-F238E27FC236}">
                <a16:creationId xmlns:a16="http://schemas.microsoft.com/office/drawing/2014/main" id="{2AB2C752-5E70-345D-88E8-13BEA137AD8C}"/>
              </a:ext>
            </a:extLst>
          </p:cNvPr>
          <p:cNvGrpSpPr/>
          <p:nvPr/>
        </p:nvGrpSpPr>
        <p:grpSpPr>
          <a:xfrm>
            <a:off x="3273224" y="5007882"/>
            <a:ext cx="3434400" cy="438480"/>
            <a:chOff x="3273224" y="5007882"/>
            <a:chExt cx="3434400" cy="438480"/>
          </a:xfrm>
        </p:grpSpPr>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id="{4723E059-6A23-D0A7-8FD8-03D429B6940E}"/>
                    </a:ext>
                  </a:extLst>
                </p14:cNvPr>
                <p14:cNvContentPartPr/>
                <p14:nvPr/>
              </p14:nvContentPartPr>
              <p14:xfrm>
                <a:off x="3273224" y="5201562"/>
                <a:ext cx="126720" cy="244800"/>
              </p14:xfrm>
            </p:contentPart>
          </mc:Choice>
          <mc:Fallback xmlns="">
            <p:pic>
              <p:nvPicPr>
                <p:cNvPr id="41" name="Ink 40">
                  <a:extLst>
                    <a:ext uri="{FF2B5EF4-FFF2-40B4-BE49-F238E27FC236}">
                      <a16:creationId xmlns:a16="http://schemas.microsoft.com/office/drawing/2014/main" id="{4723E059-6A23-D0A7-8FD8-03D429B6940E}"/>
                    </a:ext>
                  </a:extLst>
                </p:cNvPr>
                <p:cNvPicPr/>
                <p:nvPr/>
              </p:nvPicPr>
              <p:blipFill>
                <a:blip r:embed="rId45"/>
                <a:stretch>
                  <a:fillRect/>
                </a:stretch>
              </p:blipFill>
              <p:spPr>
                <a:xfrm>
                  <a:off x="3264224" y="5192922"/>
                  <a:ext cx="1443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3DB33E47-48DC-E8BC-1315-1E55FF710CB0}"/>
                    </a:ext>
                  </a:extLst>
                </p14:cNvPr>
                <p14:cNvContentPartPr/>
                <p14:nvPr/>
              </p14:nvContentPartPr>
              <p14:xfrm>
                <a:off x="3332264" y="5078082"/>
                <a:ext cx="86760" cy="37440"/>
              </p14:xfrm>
            </p:contentPart>
          </mc:Choice>
          <mc:Fallback xmlns="">
            <p:pic>
              <p:nvPicPr>
                <p:cNvPr id="42" name="Ink 41">
                  <a:extLst>
                    <a:ext uri="{FF2B5EF4-FFF2-40B4-BE49-F238E27FC236}">
                      <a16:creationId xmlns:a16="http://schemas.microsoft.com/office/drawing/2014/main" id="{3DB33E47-48DC-E8BC-1315-1E55FF710CB0}"/>
                    </a:ext>
                  </a:extLst>
                </p:cNvPr>
                <p:cNvPicPr/>
                <p:nvPr/>
              </p:nvPicPr>
              <p:blipFill>
                <a:blip r:embed="rId47"/>
                <a:stretch>
                  <a:fillRect/>
                </a:stretch>
              </p:blipFill>
              <p:spPr>
                <a:xfrm>
                  <a:off x="3323624" y="5069082"/>
                  <a:ext cx="1044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E2185EE1-A015-4DDB-370F-086994F30378}"/>
                    </a:ext>
                  </a:extLst>
                </p14:cNvPr>
                <p14:cNvContentPartPr/>
                <p14:nvPr/>
              </p14:nvContentPartPr>
              <p14:xfrm>
                <a:off x="3471584" y="5141802"/>
                <a:ext cx="45360" cy="243720"/>
              </p14:xfrm>
            </p:contentPart>
          </mc:Choice>
          <mc:Fallback xmlns="">
            <p:pic>
              <p:nvPicPr>
                <p:cNvPr id="43" name="Ink 42">
                  <a:extLst>
                    <a:ext uri="{FF2B5EF4-FFF2-40B4-BE49-F238E27FC236}">
                      <a16:creationId xmlns:a16="http://schemas.microsoft.com/office/drawing/2014/main" id="{E2185EE1-A015-4DDB-370F-086994F30378}"/>
                    </a:ext>
                  </a:extLst>
                </p:cNvPr>
                <p:cNvPicPr/>
                <p:nvPr/>
              </p:nvPicPr>
              <p:blipFill>
                <a:blip r:embed="rId49"/>
                <a:stretch>
                  <a:fillRect/>
                </a:stretch>
              </p:blipFill>
              <p:spPr>
                <a:xfrm>
                  <a:off x="3462944" y="5133162"/>
                  <a:ext cx="630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Ink 43">
                  <a:extLst>
                    <a:ext uri="{FF2B5EF4-FFF2-40B4-BE49-F238E27FC236}">
                      <a16:creationId xmlns:a16="http://schemas.microsoft.com/office/drawing/2014/main" id="{383B8FFE-797C-75B2-930B-E5BB7190E16E}"/>
                    </a:ext>
                  </a:extLst>
                </p14:cNvPr>
                <p14:cNvContentPartPr/>
                <p14:nvPr/>
              </p14:nvContentPartPr>
              <p14:xfrm>
                <a:off x="3518384" y="5235042"/>
                <a:ext cx="255600" cy="157320"/>
              </p14:xfrm>
            </p:contentPart>
          </mc:Choice>
          <mc:Fallback xmlns="">
            <p:pic>
              <p:nvPicPr>
                <p:cNvPr id="44" name="Ink 43">
                  <a:extLst>
                    <a:ext uri="{FF2B5EF4-FFF2-40B4-BE49-F238E27FC236}">
                      <a16:creationId xmlns:a16="http://schemas.microsoft.com/office/drawing/2014/main" id="{383B8FFE-797C-75B2-930B-E5BB7190E16E}"/>
                    </a:ext>
                  </a:extLst>
                </p:cNvPr>
                <p:cNvPicPr/>
                <p:nvPr/>
              </p:nvPicPr>
              <p:blipFill>
                <a:blip r:embed="rId51"/>
                <a:stretch>
                  <a:fillRect/>
                </a:stretch>
              </p:blipFill>
              <p:spPr>
                <a:xfrm>
                  <a:off x="3509744" y="5226042"/>
                  <a:ext cx="2732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Ink 44">
                  <a:extLst>
                    <a:ext uri="{FF2B5EF4-FFF2-40B4-BE49-F238E27FC236}">
                      <a16:creationId xmlns:a16="http://schemas.microsoft.com/office/drawing/2014/main" id="{CF1F3CA2-48A5-8480-4C6D-3B3490BB88E8}"/>
                    </a:ext>
                  </a:extLst>
                </p14:cNvPr>
                <p14:cNvContentPartPr/>
                <p14:nvPr/>
              </p14:nvContentPartPr>
              <p14:xfrm>
                <a:off x="3818984" y="5140362"/>
                <a:ext cx="208080" cy="253800"/>
              </p14:xfrm>
            </p:contentPart>
          </mc:Choice>
          <mc:Fallback xmlns="">
            <p:pic>
              <p:nvPicPr>
                <p:cNvPr id="45" name="Ink 44">
                  <a:extLst>
                    <a:ext uri="{FF2B5EF4-FFF2-40B4-BE49-F238E27FC236}">
                      <a16:creationId xmlns:a16="http://schemas.microsoft.com/office/drawing/2014/main" id="{CF1F3CA2-48A5-8480-4C6D-3B3490BB88E8}"/>
                    </a:ext>
                  </a:extLst>
                </p:cNvPr>
                <p:cNvPicPr/>
                <p:nvPr/>
              </p:nvPicPr>
              <p:blipFill>
                <a:blip r:embed="rId53"/>
                <a:stretch>
                  <a:fillRect/>
                </a:stretch>
              </p:blipFill>
              <p:spPr>
                <a:xfrm>
                  <a:off x="3809984" y="5131722"/>
                  <a:ext cx="2257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Ink 45">
                  <a:extLst>
                    <a:ext uri="{FF2B5EF4-FFF2-40B4-BE49-F238E27FC236}">
                      <a16:creationId xmlns:a16="http://schemas.microsoft.com/office/drawing/2014/main" id="{D10FC6F1-2ECB-4F1D-388F-34213C1776D8}"/>
                    </a:ext>
                  </a:extLst>
                </p14:cNvPr>
                <p14:cNvContentPartPr/>
                <p14:nvPr/>
              </p14:nvContentPartPr>
              <p14:xfrm>
                <a:off x="4219304" y="5340522"/>
                <a:ext cx="106200" cy="12240"/>
              </p14:xfrm>
            </p:contentPart>
          </mc:Choice>
          <mc:Fallback xmlns="">
            <p:pic>
              <p:nvPicPr>
                <p:cNvPr id="46" name="Ink 45">
                  <a:extLst>
                    <a:ext uri="{FF2B5EF4-FFF2-40B4-BE49-F238E27FC236}">
                      <a16:creationId xmlns:a16="http://schemas.microsoft.com/office/drawing/2014/main" id="{D10FC6F1-2ECB-4F1D-388F-34213C1776D8}"/>
                    </a:ext>
                  </a:extLst>
                </p:cNvPr>
                <p:cNvPicPr/>
                <p:nvPr/>
              </p:nvPicPr>
              <p:blipFill>
                <a:blip r:embed="rId55"/>
                <a:stretch>
                  <a:fillRect/>
                </a:stretch>
              </p:blipFill>
              <p:spPr>
                <a:xfrm>
                  <a:off x="4210304" y="5331882"/>
                  <a:ext cx="1238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Ink 46">
                  <a:extLst>
                    <a:ext uri="{FF2B5EF4-FFF2-40B4-BE49-F238E27FC236}">
                      <a16:creationId xmlns:a16="http://schemas.microsoft.com/office/drawing/2014/main" id="{81D075DC-5A83-7516-78F5-96C7C1579C03}"/>
                    </a:ext>
                  </a:extLst>
                </p14:cNvPr>
                <p14:cNvContentPartPr/>
                <p14:nvPr/>
              </p14:nvContentPartPr>
              <p14:xfrm>
                <a:off x="4469504" y="5171322"/>
                <a:ext cx="180720" cy="177840"/>
              </p14:xfrm>
            </p:contentPart>
          </mc:Choice>
          <mc:Fallback xmlns="">
            <p:pic>
              <p:nvPicPr>
                <p:cNvPr id="47" name="Ink 46">
                  <a:extLst>
                    <a:ext uri="{FF2B5EF4-FFF2-40B4-BE49-F238E27FC236}">
                      <a16:creationId xmlns:a16="http://schemas.microsoft.com/office/drawing/2014/main" id="{81D075DC-5A83-7516-78F5-96C7C1579C03}"/>
                    </a:ext>
                  </a:extLst>
                </p:cNvPr>
                <p:cNvPicPr/>
                <p:nvPr/>
              </p:nvPicPr>
              <p:blipFill>
                <a:blip r:embed="rId57"/>
                <a:stretch>
                  <a:fillRect/>
                </a:stretch>
              </p:blipFill>
              <p:spPr>
                <a:xfrm>
                  <a:off x="4460864" y="5162682"/>
                  <a:ext cx="1983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8" name="Ink 47">
                  <a:extLst>
                    <a:ext uri="{FF2B5EF4-FFF2-40B4-BE49-F238E27FC236}">
                      <a16:creationId xmlns:a16="http://schemas.microsoft.com/office/drawing/2014/main" id="{65195AEA-0584-43DA-F7FD-7F68295C8E9F}"/>
                    </a:ext>
                  </a:extLst>
                </p14:cNvPr>
                <p14:cNvContentPartPr/>
                <p14:nvPr/>
              </p14:nvContentPartPr>
              <p14:xfrm>
                <a:off x="4818704" y="5316042"/>
                <a:ext cx="183240" cy="24120"/>
              </p14:xfrm>
            </p:contentPart>
          </mc:Choice>
          <mc:Fallback xmlns="">
            <p:pic>
              <p:nvPicPr>
                <p:cNvPr id="48" name="Ink 47">
                  <a:extLst>
                    <a:ext uri="{FF2B5EF4-FFF2-40B4-BE49-F238E27FC236}">
                      <a16:creationId xmlns:a16="http://schemas.microsoft.com/office/drawing/2014/main" id="{65195AEA-0584-43DA-F7FD-7F68295C8E9F}"/>
                    </a:ext>
                  </a:extLst>
                </p:cNvPr>
                <p:cNvPicPr/>
                <p:nvPr/>
              </p:nvPicPr>
              <p:blipFill>
                <a:blip r:embed="rId59"/>
                <a:stretch>
                  <a:fillRect/>
                </a:stretch>
              </p:blipFill>
              <p:spPr>
                <a:xfrm>
                  <a:off x="4810064" y="5307402"/>
                  <a:ext cx="2008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9" name="Ink 48">
                  <a:extLst>
                    <a:ext uri="{FF2B5EF4-FFF2-40B4-BE49-F238E27FC236}">
                      <a16:creationId xmlns:a16="http://schemas.microsoft.com/office/drawing/2014/main" id="{050D49E7-2B8A-DE7A-C44B-4DC199CEBB78}"/>
                    </a:ext>
                  </a:extLst>
                </p14:cNvPr>
                <p14:cNvContentPartPr/>
                <p14:nvPr/>
              </p14:nvContentPartPr>
              <p14:xfrm>
                <a:off x="5046944" y="5007882"/>
                <a:ext cx="246960" cy="301320"/>
              </p14:xfrm>
            </p:contentPart>
          </mc:Choice>
          <mc:Fallback xmlns="">
            <p:pic>
              <p:nvPicPr>
                <p:cNvPr id="49" name="Ink 48">
                  <a:extLst>
                    <a:ext uri="{FF2B5EF4-FFF2-40B4-BE49-F238E27FC236}">
                      <a16:creationId xmlns:a16="http://schemas.microsoft.com/office/drawing/2014/main" id="{050D49E7-2B8A-DE7A-C44B-4DC199CEBB78}"/>
                    </a:ext>
                  </a:extLst>
                </p:cNvPr>
                <p:cNvPicPr/>
                <p:nvPr/>
              </p:nvPicPr>
              <p:blipFill>
                <a:blip r:embed="rId61"/>
                <a:stretch>
                  <a:fillRect/>
                </a:stretch>
              </p:blipFill>
              <p:spPr>
                <a:xfrm>
                  <a:off x="5037944" y="4999242"/>
                  <a:ext cx="2646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0" name="Ink 49">
                  <a:extLst>
                    <a:ext uri="{FF2B5EF4-FFF2-40B4-BE49-F238E27FC236}">
                      <a16:creationId xmlns:a16="http://schemas.microsoft.com/office/drawing/2014/main" id="{7DD8C6FA-ECD6-7F53-1A8D-15DE5C8AA8EF}"/>
                    </a:ext>
                  </a:extLst>
                </p14:cNvPr>
                <p14:cNvContentPartPr/>
                <p14:nvPr/>
              </p14:nvContentPartPr>
              <p14:xfrm>
                <a:off x="5307224" y="5178522"/>
                <a:ext cx="162360" cy="137160"/>
              </p14:xfrm>
            </p:contentPart>
          </mc:Choice>
          <mc:Fallback xmlns="">
            <p:pic>
              <p:nvPicPr>
                <p:cNvPr id="50" name="Ink 49">
                  <a:extLst>
                    <a:ext uri="{FF2B5EF4-FFF2-40B4-BE49-F238E27FC236}">
                      <a16:creationId xmlns:a16="http://schemas.microsoft.com/office/drawing/2014/main" id="{7DD8C6FA-ECD6-7F53-1A8D-15DE5C8AA8EF}"/>
                    </a:ext>
                  </a:extLst>
                </p:cNvPr>
                <p:cNvPicPr/>
                <p:nvPr/>
              </p:nvPicPr>
              <p:blipFill>
                <a:blip r:embed="rId63"/>
                <a:stretch>
                  <a:fillRect/>
                </a:stretch>
              </p:blipFill>
              <p:spPr>
                <a:xfrm>
                  <a:off x="5298584" y="5169882"/>
                  <a:ext cx="1800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Ink 50">
                  <a:extLst>
                    <a:ext uri="{FF2B5EF4-FFF2-40B4-BE49-F238E27FC236}">
                      <a16:creationId xmlns:a16="http://schemas.microsoft.com/office/drawing/2014/main" id="{8684B2CE-36FA-3A63-850B-869E8371899A}"/>
                    </a:ext>
                  </a:extLst>
                </p14:cNvPr>
                <p14:cNvContentPartPr/>
                <p14:nvPr/>
              </p14:nvContentPartPr>
              <p14:xfrm>
                <a:off x="5519264" y="5194722"/>
                <a:ext cx="145800" cy="125280"/>
              </p14:xfrm>
            </p:contentPart>
          </mc:Choice>
          <mc:Fallback xmlns="">
            <p:pic>
              <p:nvPicPr>
                <p:cNvPr id="51" name="Ink 50">
                  <a:extLst>
                    <a:ext uri="{FF2B5EF4-FFF2-40B4-BE49-F238E27FC236}">
                      <a16:creationId xmlns:a16="http://schemas.microsoft.com/office/drawing/2014/main" id="{8684B2CE-36FA-3A63-850B-869E8371899A}"/>
                    </a:ext>
                  </a:extLst>
                </p:cNvPr>
                <p:cNvPicPr/>
                <p:nvPr/>
              </p:nvPicPr>
              <p:blipFill>
                <a:blip r:embed="rId65"/>
                <a:stretch>
                  <a:fillRect/>
                </a:stretch>
              </p:blipFill>
              <p:spPr>
                <a:xfrm>
                  <a:off x="5510264" y="5185722"/>
                  <a:ext cx="1634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Ink 51">
                  <a:extLst>
                    <a:ext uri="{FF2B5EF4-FFF2-40B4-BE49-F238E27FC236}">
                      <a16:creationId xmlns:a16="http://schemas.microsoft.com/office/drawing/2014/main" id="{274E4702-3C02-D144-3FE8-E9514D1A4156}"/>
                    </a:ext>
                  </a:extLst>
                </p14:cNvPr>
                <p14:cNvContentPartPr/>
                <p14:nvPr/>
              </p14:nvContentPartPr>
              <p14:xfrm>
                <a:off x="5732024" y="5066202"/>
                <a:ext cx="176760" cy="241200"/>
              </p14:xfrm>
            </p:contentPart>
          </mc:Choice>
          <mc:Fallback xmlns="">
            <p:pic>
              <p:nvPicPr>
                <p:cNvPr id="52" name="Ink 51">
                  <a:extLst>
                    <a:ext uri="{FF2B5EF4-FFF2-40B4-BE49-F238E27FC236}">
                      <a16:creationId xmlns:a16="http://schemas.microsoft.com/office/drawing/2014/main" id="{274E4702-3C02-D144-3FE8-E9514D1A4156}"/>
                    </a:ext>
                  </a:extLst>
                </p:cNvPr>
                <p:cNvPicPr/>
                <p:nvPr/>
              </p:nvPicPr>
              <p:blipFill>
                <a:blip r:embed="rId67"/>
                <a:stretch>
                  <a:fillRect/>
                </a:stretch>
              </p:blipFill>
              <p:spPr>
                <a:xfrm>
                  <a:off x="5723384" y="5057562"/>
                  <a:ext cx="1944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3" name="Ink 52">
                  <a:extLst>
                    <a:ext uri="{FF2B5EF4-FFF2-40B4-BE49-F238E27FC236}">
                      <a16:creationId xmlns:a16="http://schemas.microsoft.com/office/drawing/2014/main" id="{57D69892-7BE1-15B0-A887-933C0CBA76AB}"/>
                    </a:ext>
                  </a:extLst>
                </p14:cNvPr>
                <p14:cNvContentPartPr/>
                <p14:nvPr/>
              </p14:nvContentPartPr>
              <p14:xfrm>
                <a:off x="6003104" y="5071242"/>
                <a:ext cx="144000" cy="250920"/>
              </p14:xfrm>
            </p:contentPart>
          </mc:Choice>
          <mc:Fallback xmlns="">
            <p:pic>
              <p:nvPicPr>
                <p:cNvPr id="53" name="Ink 52">
                  <a:extLst>
                    <a:ext uri="{FF2B5EF4-FFF2-40B4-BE49-F238E27FC236}">
                      <a16:creationId xmlns:a16="http://schemas.microsoft.com/office/drawing/2014/main" id="{57D69892-7BE1-15B0-A887-933C0CBA76AB}"/>
                    </a:ext>
                  </a:extLst>
                </p:cNvPr>
                <p:cNvPicPr/>
                <p:nvPr/>
              </p:nvPicPr>
              <p:blipFill>
                <a:blip r:embed="rId69"/>
                <a:stretch>
                  <a:fillRect/>
                </a:stretch>
              </p:blipFill>
              <p:spPr>
                <a:xfrm>
                  <a:off x="5994104" y="5062242"/>
                  <a:ext cx="1616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4" name="Ink 53">
                  <a:extLst>
                    <a:ext uri="{FF2B5EF4-FFF2-40B4-BE49-F238E27FC236}">
                      <a16:creationId xmlns:a16="http://schemas.microsoft.com/office/drawing/2014/main" id="{62847A32-09C0-15DA-E95A-B9E21D9D354B}"/>
                    </a:ext>
                  </a:extLst>
                </p14:cNvPr>
                <p14:cNvContentPartPr/>
                <p14:nvPr/>
              </p14:nvContentPartPr>
              <p14:xfrm>
                <a:off x="6194264" y="5117322"/>
                <a:ext cx="127080" cy="179640"/>
              </p14:xfrm>
            </p:contentPart>
          </mc:Choice>
          <mc:Fallback xmlns="">
            <p:pic>
              <p:nvPicPr>
                <p:cNvPr id="54" name="Ink 53">
                  <a:extLst>
                    <a:ext uri="{FF2B5EF4-FFF2-40B4-BE49-F238E27FC236}">
                      <a16:creationId xmlns:a16="http://schemas.microsoft.com/office/drawing/2014/main" id="{62847A32-09C0-15DA-E95A-B9E21D9D354B}"/>
                    </a:ext>
                  </a:extLst>
                </p:cNvPr>
                <p:cNvPicPr/>
                <p:nvPr/>
              </p:nvPicPr>
              <p:blipFill>
                <a:blip r:embed="rId71"/>
                <a:stretch>
                  <a:fillRect/>
                </a:stretch>
              </p:blipFill>
              <p:spPr>
                <a:xfrm>
                  <a:off x="6185624" y="5108322"/>
                  <a:ext cx="1447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5" name="Ink 54">
                  <a:extLst>
                    <a:ext uri="{FF2B5EF4-FFF2-40B4-BE49-F238E27FC236}">
                      <a16:creationId xmlns:a16="http://schemas.microsoft.com/office/drawing/2014/main" id="{785EDD8A-973D-9C6A-C6E1-5BDCA7371C57}"/>
                    </a:ext>
                  </a:extLst>
                </p14:cNvPr>
                <p14:cNvContentPartPr/>
                <p14:nvPr/>
              </p14:nvContentPartPr>
              <p14:xfrm>
                <a:off x="6383624" y="5122002"/>
                <a:ext cx="146520" cy="276840"/>
              </p14:xfrm>
            </p:contentPart>
          </mc:Choice>
          <mc:Fallback xmlns="">
            <p:pic>
              <p:nvPicPr>
                <p:cNvPr id="55" name="Ink 54">
                  <a:extLst>
                    <a:ext uri="{FF2B5EF4-FFF2-40B4-BE49-F238E27FC236}">
                      <a16:creationId xmlns:a16="http://schemas.microsoft.com/office/drawing/2014/main" id="{785EDD8A-973D-9C6A-C6E1-5BDCA7371C57}"/>
                    </a:ext>
                  </a:extLst>
                </p:cNvPr>
                <p:cNvPicPr/>
                <p:nvPr/>
              </p:nvPicPr>
              <p:blipFill>
                <a:blip r:embed="rId73"/>
                <a:stretch>
                  <a:fillRect/>
                </a:stretch>
              </p:blipFill>
              <p:spPr>
                <a:xfrm>
                  <a:off x="6374624" y="5113002"/>
                  <a:ext cx="1641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6" name="Ink 55">
                  <a:extLst>
                    <a:ext uri="{FF2B5EF4-FFF2-40B4-BE49-F238E27FC236}">
                      <a16:creationId xmlns:a16="http://schemas.microsoft.com/office/drawing/2014/main" id="{CBD66F07-21EB-0FF4-43F5-24D200002579}"/>
                    </a:ext>
                  </a:extLst>
                </p14:cNvPr>
                <p14:cNvContentPartPr/>
                <p14:nvPr/>
              </p14:nvContentPartPr>
              <p14:xfrm>
                <a:off x="6585944" y="5114442"/>
                <a:ext cx="121680" cy="298080"/>
              </p14:xfrm>
            </p:contentPart>
          </mc:Choice>
          <mc:Fallback xmlns="">
            <p:pic>
              <p:nvPicPr>
                <p:cNvPr id="56" name="Ink 55">
                  <a:extLst>
                    <a:ext uri="{FF2B5EF4-FFF2-40B4-BE49-F238E27FC236}">
                      <a16:creationId xmlns:a16="http://schemas.microsoft.com/office/drawing/2014/main" id="{CBD66F07-21EB-0FF4-43F5-24D200002579}"/>
                    </a:ext>
                  </a:extLst>
                </p:cNvPr>
                <p:cNvPicPr/>
                <p:nvPr/>
              </p:nvPicPr>
              <p:blipFill>
                <a:blip r:embed="rId75"/>
                <a:stretch>
                  <a:fillRect/>
                </a:stretch>
              </p:blipFill>
              <p:spPr>
                <a:xfrm>
                  <a:off x="6577304" y="5105802"/>
                  <a:ext cx="139320" cy="315720"/>
                </a:xfrm>
                <a:prstGeom prst="rect">
                  <a:avLst/>
                </a:prstGeom>
              </p:spPr>
            </p:pic>
          </mc:Fallback>
        </mc:AlternateContent>
      </p:grpSp>
      <p:grpSp>
        <p:nvGrpSpPr>
          <p:cNvPr id="111" name="Group 110">
            <a:extLst>
              <a:ext uri="{FF2B5EF4-FFF2-40B4-BE49-F238E27FC236}">
                <a16:creationId xmlns:a16="http://schemas.microsoft.com/office/drawing/2014/main" id="{2F07BD79-426B-134F-0130-51F9E6A6DD83}"/>
              </a:ext>
            </a:extLst>
          </p:cNvPr>
          <p:cNvGrpSpPr/>
          <p:nvPr/>
        </p:nvGrpSpPr>
        <p:grpSpPr>
          <a:xfrm>
            <a:off x="5253584" y="1637202"/>
            <a:ext cx="435960" cy="304560"/>
            <a:chOff x="5253584" y="1637202"/>
            <a:chExt cx="435960" cy="304560"/>
          </a:xfrm>
        </p:grpSpPr>
        <mc:AlternateContent xmlns:mc="http://schemas.openxmlformats.org/markup-compatibility/2006" xmlns:p14="http://schemas.microsoft.com/office/powerpoint/2010/main">
          <mc:Choice Requires="p14">
            <p:contentPart p14:bwMode="auto" r:id="rId76">
              <p14:nvContentPartPr>
                <p14:cNvPr id="102" name="Ink 101">
                  <a:extLst>
                    <a:ext uri="{FF2B5EF4-FFF2-40B4-BE49-F238E27FC236}">
                      <a16:creationId xmlns:a16="http://schemas.microsoft.com/office/drawing/2014/main" id="{598D5FEC-94E1-8482-9309-EAB8E8459579}"/>
                    </a:ext>
                  </a:extLst>
                </p14:cNvPr>
                <p14:cNvContentPartPr/>
                <p14:nvPr/>
              </p14:nvContentPartPr>
              <p14:xfrm>
                <a:off x="5253584" y="1637202"/>
                <a:ext cx="119880" cy="118440"/>
              </p14:xfrm>
            </p:contentPart>
          </mc:Choice>
          <mc:Fallback xmlns="">
            <p:pic>
              <p:nvPicPr>
                <p:cNvPr id="102" name="Ink 101">
                  <a:extLst>
                    <a:ext uri="{FF2B5EF4-FFF2-40B4-BE49-F238E27FC236}">
                      <a16:creationId xmlns:a16="http://schemas.microsoft.com/office/drawing/2014/main" id="{598D5FEC-94E1-8482-9309-EAB8E8459579}"/>
                    </a:ext>
                  </a:extLst>
                </p:cNvPr>
                <p:cNvPicPr/>
                <p:nvPr/>
              </p:nvPicPr>
              <p:blipFill>
                <a:blip r:embed="rId77"/>
                <a:stretch>
                  <a:fillRect/>
                </a:stretch>
              </p:blipFill>
              <p:spPr>
                <a:xfrm>
                  <a:off x="5244944" y="1628562"/>
                  <a:ext cx="1375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3" name="Ink 102">
                  <a:extLst>
                    <a:ext uri="{FF2B5EF4-FFF2-40B4-BE49-F238E27FC236}">
                      <a16:creationId xmlns:a16="http://schemas.microsoft.com/office/drawing/2014/main" id="{2C791F17-5626-17BF-18FF-D46EAB4772B7}"/>
                    </a:ext>
                  </a:extLst>
                </p14:cNvPr>
                <p14:cNvContentPartPr/>
                <p14:nvPr/>
              </p14:nvContentPartPr>
              <p14:xfrm>
                <a:off x="5446544" y="1649802"/>
                <a:ext cx="92880" cy="291960"/>
              </p14:xfrm>
            </p:contentPart>
          </mc:Choice>
          <mc:Fallback xmlns="">
            <p:pic>
              <p:nvPicPr>
                <p:cNvPr id="103" name="Ink 102">
                  <a:extLst>
                    <a:ext uri="{FF2B5EF4-FFF2-40B4-BE49-F238E27FC236}">
                      <a16:creationId xmlns:a16="http://schemas.microsoft.com/office/drawing/2014/main" id="{2C791F17-5626-17BF-18FF-D46EAB4772B7}"/>
                    </a:ext>
                  </a:extLst>
                </p:cNvPr>
                <p:cNvPicPr/>
                <p:nvPr/>
              </p:nvPicPr>
              <p:blipFill>
                <a:blip r:embed="rId79"/>
                <a:stretch>
                  <a:fillRect/>
                </a:stretch>
              </p:blipFill>
              <p:spPr>
                <a:xfrm>
                  <a:off x="5437904" y="1640802"/>
                  <a:ext cx="1105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4" name="Ink 103">
                  <a:extLst>
                    <a:ext uri="{FF2B5EF4-FFF2-40B4-BE49-F238E27FC236}">
                      <a16:creationId xmlns:a16="http://schemas.microsoft.com/office/drawing/2014/main" id="{EE0AF69C-6B09-2522-3FFE-D485C8C04EE3}"/>
                    </a:ext>
                  </a:extLst>
                </p14:cNvPr>
                <p14:cNvContentPartPr/>
                <p14:nvPr/>
              </p14:nvContentPartPr>
              <p14:xfrm>
                <a:off x="5579744" y="1780842"/>
                <a:ext cx="109800" cy="119160"/>
              </p14:xfrm>
            </p:contentPart>
          </mc:Choice>
          <mc:Fallback xmlns="">
            <p:pic>
              <p:nvPicPr>
                <p:cNvPr id="104" name="Ink 103">
                  <a:extLst>
                    <a:ext uri="{FF2B5EF4-FFF2-40B4-BE49-F238E27FC236}">
                      <a16:creationId xmlns:a16="http://schemas.microsoft.com/office/drawing/2014/main" id="{EE0AF69C-6B09-2522-3FFE-D485C8C04EE3}"/>
                    </a:ext>
                  </a:extLst>
                </p:cNvPr>
                <p:cNvPicPr/>
                <p:nvPr/>
              </p:nvPicPr>
              <p:blipFill>
                <a:blip r:embed="rId81"/>
                <a:stretch>
                  <a:fillRect/>
                </a:stretch>
              </p:blipFill>
              <p:spPr>
                <a:xfrm>
                  <a:off x="5571104" y="1771842"/>
                  <a:ext cx="127440" cy="136800"/>
                </a:xfrm>
                <a:prstGeom prst="rect">
                  <a:avLst/>
                </a:prstGeom>
              </p:spPr>
            </p:pic>
          </mc:Fallback>
        </mc:AlternateContent>
      </p:grpSp>
      <p:grpSp>
        <p:nvGrpSpPr>
          <p:cNvPr id="110" name="Group 109">
            <a:extLst>
              <a:ext uri="{FF2B5EF4-FFF2-40B4-BE49-F238E27FC236}">
                <a16:creationId xmlns:a16="http://schemas.microsoft.com/office/drawing/2014/main" id="{1C40C5B9-51F8-24DE-561C-65C73331F586}"/>
              </a:ext>
            </a:extLst>
          </p:cNvPr>
          <p:cNvGrpSpPr/>
          <p:nvPr/>
        </p:nvGrpSpPr>
        <p:grpSpPr>
          <a:xfrm>
            <a:off x="5900864" y="1572402"/>
            <a:ext cx="1166040" cy="315720"/>
            <a:chOff x="5900864" y="1572402"/>
            <a:chExt cx="1166040" cy="315720"/>
          </a:xfrm>
        </p:grpSpPr>
        <mc:AlternateContent xmlns:mc="http://schemas.openxmlformats.org/markup-compatibility/2006" xmlns:p14="http://schemas.microsoft.com/office/powerpoint/2010/main">
          <mc:Choice Requires="p14">
            <p:contentPart p14:bwMode="auto" r:id="rId82">
              <p14:nvContentPartPr>
                <p14:cNvPr id="105" name="Ink 104">
                  <a:extLst>
                    <a:ext uri="{FF2B5EF4-FFF2-40B4-BE49-F238E27FC236}">
                      <a16:creationId xmlns:a16="http://schemas.microsoft.com/office/drawing/2014/main" id="{AFD4BFA6-A079-8A7F-C973-A98077929742}"/>
                    </a:ext>
                  </a:extLst>
                </p14:cNvPr>
                <p14:cNvContentPartPr/>
                <p14:nvPr/>
              </p14:nvContentPartPr>
              <p14:xfrm>
                <a:off x="5900864" y="1681122"/>
                <a:ext cx="333720" cy="207000"/>
              </p14:xfrm>
            </p:contentPart>
          </mc:Choice>
          <mc:Fallback xmlns="">
            <p:pic>
              <p:nvPicPr>
                <p:cNvPr id="105" name="Ink 104">
                  <a:extLst>
                    <a:ext uri="{FF2B5EF4-FFF2-40B4-BE49-F238E27FC236}">
                      <a16:creationId xmlns:a16="http://schemas.microsoft.com/office/drawing/2014/main" id="{AFD4BFA6-A079-8A7F-C973-A98077929742}"/>
                    </a:ext>
                  </a:extLst>
                </p:cNvPr>
                <p:cNvPicPr/>
                <p:nvPr/>
              </p:nvPicPr>
              <p:blipFill>
                <a:blip r:embed="rId83"/>
                <a:stretch>
                  <a:fillRect/>
                </a:stretch>
              </p:blipFill>
              <p:spPr>
                <a:xfrm>
                  <a:off x="5892224" y="1672122"/>
                  <a:ext cx="3513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6" name="Ink 105">
                  <a:extLst>
                    <a:ext uri="{FF2B5EF4-FFF2-40B4-BE49-F238E27FC236}">
                      <a16:creationId xmlns:a16="http://schemas.microsoft.com/office/drawing/2014/main" id="{7F797A89-05E0-6AB3-98CC-44692F20CE5D}"/>
                    </a:ext>
                  </a:extLst>
                </p14:cNvPr>
                <p14:cNvContentPartPr/>
                <p14:nvPr/>
              </p14:nvContentPartPr>
              <p14:xfrm>
                <a:off x="6228464" y="1572402"/>
                <a:ext cx="13680" cy="44640"/>
              </p14:xfrm>
            </p:contentPart>
          </mc:Choice>
          <mc:Fallback xmlns="">
            <p:pic>
              <p:nvPicPr>
                <p:cNvPr id="106" name="Ink 105">
                  <a:extLst>
                    <a:ext uri="{FF2B5EF4-FFF2-40B4-BE49-F238E27FC236}">
                      <a16:creationId xmlns:a16="http://schemas.microsoft.com/office/drawing/2014/main" id="{7F797A89-05E0-6AB3-98CC-44692F20CE5D}"/>
                    </a:ext>
                  </a:extLst>
                </p:cNvPr>
                <p:cNvPicPr/>
                <p:nvPr/>
              </p:nvPicPr>
              <p:blipFill>
                <a:blip r:embed="rId85"/>
                <a:stretch>
                  <a:fillRect/>
                </a:stretch>
              </p:blipFill>
              <p:spPr>
                <a:xfrm>
                  <a:off x="6219464" y="1563402"/>
                  <a:ext cx="313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7" name="Ink 106">
                  <a:extLst>
                    <a:ext uri="{FF2B5EF4-FFF2-40B4-BE49-F238E27FC236}">
                      <a16:creationId xmlns:a16="http://schemas.microsoft.com/office/drawing/2014/main" id="{2556C30A-89BE-E2A7-A292-C5D028F7FE4D}"/>
                    </a:ext>
                  </a:extLst>
                </p14:cNvPr>
                <p14:cNvContentPartPr/>
                <p14:nvPr/>
              </p14:nvContentPartPr>
              <p14:xfrm>
                <a:off x="6333224" y="1585722"/>
                <a:ext cx="292680" cy="255240"/>
              </p14:xfrm>
            </p:contentPart>
          </mc:Choice>
          <mc:Fallback xmlns="">
            <p:pic>
              <p:nvPicPr>
                <p:cNvPr id="107" name="Ink 106">
                  <a:extLst>
                    <a:ext uri="{FF2B5EF4-FFF2-40B4-BE49-F238E27FC236}">
                      <a16:creationId xmlns:a16="http://schemas.microsoft.com/office/drawing/2014/main" id="{2556C30A-89BE-E2A7-A292-C5D028F7FE4D}"/>
                    </a:ext>
                  </a:extLst>
                </p:cNvPr>
                <p:cNvPicPr/>
                <p:nvPr/>
              </p:nvPicPr>
              <p:blipFill>
                <a:blip r:embed="rId87"/>
                <a:stretch>
                  <a:fillRect/>
                </a:stretch>
              </p:blipFill>
              <p:spPr>
                <a:xfrm>
                  <a:off x="6324224" y="1576722"/>
                  <a:ext cx="3103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8" name="Ink 107">
                  <a:extLst>
                    <a:ext uri="{FF2B5EF4-FFF2-40B4-BE49-F238E27FC236}">
                      <a16:creationId xmlns:a16="http://schemas.microsoft.com/office/drawing/2014/main" id="{005B30E5-0885-5EFC-BC98-E67FECE17B67}"/>
                    </a:ext>
                  </a:extLst>
                </p14:cNvPr>
                <p14:cNvContentPartPr/>
                <p14:nvPr/>
              </p14:nvContentPartPr>
              <p14:xfrm>
                <a:off x="6794024" y="1635762"/>
                <a:ext cx="137880" cy="27720"/>
              </p14:xfrm>
            </p:contentPart>
          </mc:Choice>
          <mc:Fallback xmlns="">
            <p:pic>
              <p:nvPicPr>
                <p:cNvPr id="108" name="Ink 107">
                  <a:extLst>
                    <a:ext uri="{FF2B5EF4-FFF2-40B4-BE49-F238E27FC236}">
                      <a16:creationId xmlns:a16="http://schemas.microsoft.com/office/drawing/2014/main" id="{005B30E5-0885-5EFC-BC98-E67FECE17B67}"/>
                    </a:ext>
                  </a:extLst>
                </p:cNvPr>
                <p:cNvPicPr/>
                <p:nvPr/>
              </p:nvPicPr>
              <p:blipFill>
                <a:blip r:embed="rId89"/>
                <a:stretch>
                  <a:fillRect/>
                </a:stretch>
              </p:blipFill>
              <p:spPr>
                <a:xfrm>
                  <a:off x="6785384" y="1626762"/>
                  <a:ext cx="1555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9" name="Ink 108">
                  <a:extLst>
                    <a:ext uri="{FF2B5EF4-FFF2-40B4-BE49-F238E27FC236}">
                      <a16:creationId xmlns:a16="http://schemas.microsoft.com/office/drawing/2014/main" id="{CD7258F3-BA0E-79CC-C6CB-B28FFB5EF0B6}"/>
                    </a:ext>
                  </a:extLst>
                </p14:cNvPr>
                <p14:cNvContentPartPr/>
                <p14:nvPr/>
              </p14:nvContentPartPr>
              <p14:xfrm>
                <a:off x="6863144" y="1746642"/>
                <a:ext cx="203760" cy="33480"/>
              </p14:xfrm>
            </p:contentPart>
          </mc:Choice>
          <mc:Fallback xmlns="">
            <p:pic>
              <p:nvPicPr>
                <p:cNvPr id="109" name="Ink 108">
                  <a:extLst>
                    <a:ext uri="{FF2B5EF4-FFF2-40B4-BE49-F238E27FC236}">
                      <a16:creationId xmlns:a16="http://schemas.microsoft.com/office/drawing/2014/main" id="{CD7258F3-BA0E-79CC-C6CB-B28FFB5EF0B6}"/>
                    </a:ext>
                  </a:extLst>
                </p:cNvPr>
                <p:cNvPicPr/>
                <p:nvPr/>
              </p:nvPicPr>
              <p:blipFill>
                <a:blip r:embed="rId91"/>
                <a:stretch>
                  <a:fillRect/>
                </a:stretch>
              </p:blipFill>
              <p:spPr>
                <a:xfrm>
                  <a:off x="6854144" y="1737642"/>
                  <a:ext cx="221400" cy="51120"/>
                </a:xfrm>
                <a:prstGeom prst="rect">
                  <a:avLst/>
                </a:prstGeom>
              </p:spPr>
            </p:pic>
          </mc:Fallback>
        </mc:AlternateContent>
      </p:grpSp>
      <p:grpSp>
        <p:nvGrpSpPr>
          <p:cNvPr id="128" name="Group 127">
            <a:extLst>
              <a:ext uri="{FF2B5EF4-FFF2-40B4-BE49-F238E27FC236}">
                <a16:creationId xmlns:a16="http://schemas.microsoft.com/office/drawing/2014/main" id="{FF31E325-181B-B116-B0CE-FE18A0549766}"/>
              </a:ext>
            </a:extLst>
          </p:cNvPr>
          <p:cNvGrpSpPr/>
          <p:nvPr/>
        </p:nvGrpSpPr>
        <p:grpSpPr>
          <a:xfrm>
            <a:off x="104864" y="1350282"/>
            <a:ext cx="2937960" cy="3195720"/>
            <a:chOff x="104864" y="1350282"/>
            <a:chExt cx="2937960" cy="3195720"/>
          </a:xfrm>
        </p:grpSpPr>
        <mc:AlternateContent xmlns:mc="http://schemas.openxmlformats.org/markup-compatibility/2006" xmlns:p14="http://schemas.microsoft.com/office/powerpoint/2010/main">
          <mc:Choice Requires="p14">
            <p:contentPart p14:bwMode="auto" r:id="rId92">
              <p14:nvContentPartPr>
                <p14:cNvPr id="58" name="Ink 57">
                  <a:extLst>
                    <a:ext uri="{FF2B5EF4-FFF2-40B4-BE49-F238E27FC236}">
                      <a16:creationId xmlns:a16="http://schemas.microsoft.com/office/drawing/2014/main" id="{238D0BBB-09A9-ADFD-F8C5-D314F661E717}"/>
                    </a:ext>
                  </a:extLst>
                </p14:cNvPr>
                <p14:cNvContentPartPr/>
                <p14:nvPr/>
              </p14:nvContentPartPr>
              <p14:xfrm>
                <a:off x="232664" y="2093682"/>
                <a:ext cx="32400" cy="256320"/>
              </p14:xfrm>
            </p:contentPart>
          </mc:Choice>
          <mc:Fallback xmlns="">
            <p:pic>
              <p:nvPicPr>
                <p:cNvPr id="58" name="Ink 57">
                  <a:extLst>
                    <a:ext uri="{FF2B5EF4-FFF2-40B4-BE49-F238E27FC236}">
                      <a16:creationId xmlns:a16="http://schemas.microsoft.com/office/drawing/2014/main" id="{238D0BBB-09A9-ADFD-F8C5-D314F661E717}"/>
                    </a:ext>
                  </a:extLst>
                </p:cNvPr>
                <p:cNvPicPr/>
                <p:nvPr/>
              </p:nvPicPr>
              <p:blipFill>
                <a:blip r:embed="rId93"/>
                <a:stretch>
                  <a:fillRect/>
                </a:stretch>
              </p:blipFill>
              <p:spPr>
                <a:xfrm>
                  <a:off x="223664" y="2085042"/>
                  <a:ext cx="500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40C5F1A1-948F-D55B-F03A-C9DB05F0C5B2}"/>
                    </a:ext>
                  </a:extLst>
                </p14:cNvPr>
                <p14:cNvContentPartPr/>
                <p14:nvPr/>
              </p14:nvContentPartPr>
              <p14:xfrm>
                <a:off x="311504" y="2179362"/>
                <a:ext cx="130320" cy="132120"/>
              </p14:xfrm>
            </p:contentPart>
          </mc:Choice>
          <mc:Fallback xmlns="">
            <p:pic>
              <p:nvPicPr>
                <p:cNvPr id="59" name="Ink 58">
                  <a:extLst>
                    <a:ext uri="{FF2B5EF4-FFF2-40B4-BE49-F238E27FC236}">
                      <a16:creationId xmlns:a16="http://schemas.microsoft.com/office/drawing/2014/main" id="{40C5F1A1-948F-D55B-F03A-C9DB05F0C5B2}"/>
                    </a:ext>
                  </a:extLst>
                </p:cNvPr>
                <p:cNvPicPr/>
                <p:nvPr/>
              </p:nvPicPr>
              <p:blipFill>
                <a:blip r:embed="rId95"/>
                <a:stretch>
                  <a:fillRect/>
                </a:stretch>
              </p:blipFill>
              <p:spPr>
                <a:xfrm>
                  <a:off x="302864" y="2170722"/>
                  <a:ext cx="147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29425AAA-9924-5C38-158A-427933979BA6}"/>
                    </a:ext>
                  </a:extLst>
                </p14:cNvPr>
                <p14:cNvContentPartPr/>
                <p14:nvPr/>
              </p14:nvContentPartPr>
              <p14:xfrm>
                <a:off x="443984" y="2171082"/>
                <a:ext cx="146520" cy="126360"/>
              </p14:xfrm>
            </p:contentPart>
          </mc:Choice>
          <mc:Fallback xmlns="">
            <p:pic>
              <p:nvPicPr>
                <p:cNvPr id="60" name="Ink 59">
                  <a:extLst>
                    <a:ext uri="{FF2B5EF4-FFF2-40B4-BE49-F238E27FC236}">
                      <a16:creationId xmlns:a16="http://schemas.microsoft.com/office/drawing/2014/main" id="{29425AAA-9924-5C38-158A-427933979BA6}"/>
                    </a:ext>
                  </a:extLst>
                </p:cNvPr>
                <p:cNvPicPr/>
                <p:nvPr/>
              </p:nvPicPr>
              <p:blipFill>
                <a:blip r:embed="rId97"/>
                <a:stretch>
                  <a:fillRect/>
                </a:stretch>
              </p:blipFill>
              <p:spPr>
                <a:xfrm>
                  <a:off x="435344" y="2162442"/>
                  <a:ext cx="164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13C70439-C037-03DC-26BF-5D5269C9E03B}"/>
                    </a:ext>
                  </a:extLst>
                </p14:cNvPr>
                <p14:cNvContentPartPr/>
                <p14:nvPr/>
              </p14:nvContentPartPr>
              <p14:xfrm>
                <a:off x="708944" y="2131122"/>
                <a:ext cx="20520" cy="201240"/>
              </p14:xfrm>
            </p:contentPart>
          </mc:Choice>
          <mc:Fallback xmlns="">
            <p:pic>
              <p:nvPicPr>
                <p:cNvPr id="61" name="Ink 60">
                  <a:extLst>
                    <a:ext uri="{FF2B5EF4-FFF2-40B4-BE49-F238E27FC236}">
                      <a16:creationId xmlns:a16="http://schemas.microsoft.com/office/drawing/2014/main" id="{13C70439-C037-03DC-26BF-5D5269C9E03B}"/>
                    </a:ext>
                  </a:extLst>
                </p:cNvPr>
                <p:cNvPicPr/>
                <p:nvPr/>
              </p:nvPicPr>
              <p:blipFill>
                <a:blip r:embed="rId99"/>
                <a:stretch>
                  <a:fillRect/>
                </a:stretch>
              </p:blipFill>
              <p:spPr>
                <a:xfrm>
                  <a:off x="699944" y="2122122"/>
                  <a:ext cx="381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Ink 62">
                  <a:extLst>
                    <a:ext uri="{FF2B5EF4-FFF2-40B4-BE49-F238E27FC236}">
                      <a16:creationId xmlns:a16="http://schemas.microsoft.com/office/drawing/2014/main" id="{E59908C7-3F12-77FF-40A7-E22CD992F3CE}"/>
                    </a:ext>
                  </a:extLst>
                </p14:cNvPr>
                <p14:cNvContentPartPr/>
                <p14:nvPr/>
              </p14:nvContentPartPr>
              <p14:xfrm>
                <a:off x="1035104" y="2102682"/>
                <a:ext cx="243000" cy="11160"/>
              </p14:xfrm>
            </p:contentPart>
          </mc:Choice>
          <mc:Fallback xmlns="">
            <p:pic>
              <p:nvPicPr>
                <p:cNvPr id="63" name="Ink 62">
                  <a:extLst>
                    <a:ext uri="{FF2B5EF4-FFF2-40B4-BE49-F238E27FC236}">
                      <a16:creationId xmlns:a16="http://schemas.microsoft.com/office/drawing/2014/main" id="{E59908C7-3F12-77FF-40A7-E22CD992F3CE}"/>
                    </a:ext>
                  </a:extLst>
                </p:cNvPr>
                <p:cNvPicPr/>
                <p:nvPr/>
              </p:nvPicPr>
              <p:blipFill>
                <a:blip r:embed="rId101"/>
                <a:stretch>
                  <a:fillRect/>
                </a:stretch>
              </p:blipFill>
              <p:spPr>
                <a:xfrm>
                  <a:off x="1026464" y="2094042"/>
                  <a:ext cx="2606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416934D0-BCBD-FA88-C1A6-FF2AECCD2B91}"/>
                    </a:ext>
                  </a:extLst>
                </p14:cNvPr>
                <p14:cNvContentPartPr/>
                <p14:nvPr/>
              </p14:nvContentPartPr>
              <p14:xfrm>
                <a:off x="1145984" y="2093682"/>
                <a:ext cx="55800" cy="205200"/>
              </p14:xfrm>
            </p:contentPart>
          </mc:Choice>
          <mc:Fallback xmlns="">
            <p:pic>
              <p:nvPicPr>
                <p:cNvPr id="64" name="Ink 63">
                  <a:extLst>
                    <a:ext uri="{FF2B5EF4-FFF2-40B4-BE49-F238E27FC236}">
                      <a16:creationId xmlns:a16="http://schemas.microsoft.com/office/drawing/2014/main" id="{416934D0-BCBD-FA88-C1A6-FF2AECCD2B91}"/>
                    </a:ext>
                  </a:extLst>
                </p:cNvPr>
                <p:cNvPicPr/>
                <p:nvPr/>
              </p:nvPicPr>
              <p:blipFill>
                <a:blip r:embed="rId103"/>
                <a:stretch>
                  <a:fillRect/>
                </a:stretch>
              </p:blipFill>
              <p:spPr>
                <a:xfrm>
                  <a:off x="1137344" y="2085042"/>
                  <a:ext cx="734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5" name="Ink 64">
                  <a:extLst>
                    <a:ext uri="{FF2B5EF4-FFF2-40B4-BE49-F238E27FC236}">
                      <a16:creationId xmlns:a16="http://schemas.microsoft.com/office/drawing/2014/main" id="{7CB1D371-D98E-BCBA-F25B-0008DDF0E767}"/>
                    </a:ext>
                  </a:extLst>
                </p14:cNvPr>
                <p14:cNvContentPartPr/>
                <p14:nvPr/>
              </p14:nvContentPartPr>
              <p14:xfrm>
                <a:off x="1397984" y="2045802"/>
                <a:ext cx="157320" cy="267480"/>
              </p14:xfrm>
            </p:contentPart>
          </mc:Choice>
          <mc:Fallback xmlns="">
            <p:pic>
              <p:nvPicPr>
                <p:cNvPr id="65" name="Ink 64">
                  <a:extLst>
                    <a:ext uri="{FF2B5EF4-FFF2-40B4-BE49-F238E27FC236}">
                      <a16:creationId xmlns:a16="http://schemas.microsoft.com/office/drawing/2014/main" id="{7CB1D371-D98E-BCBA-F25B-0008DDF0E767}"/>
                    </a:ext>
                  </a:extLst>
                </p:cNvPr>
                <p:cNvPicPr/>
                <p:nvPr/>
              </p:nvPicPr>
              <p:blipFill>
                <a:blip r:embed="rId105"/>
                <a:stretch>
                  <a:fillRect/>
                </a:stretch>
              </p:blipFill>
              <p:spPr>
                <a:xfrm>
                  <a:off x="1389344" y="2037162"/>
                  <a:ext cx="1749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Ink 66">
                  <a:extLst>
                    <a:ext uri="{FF2B5EF4-FFF2-40B4-BE49-F238E27FC236}">
                      <a16:creationId xmlns:a16="http://schemas.microsoft.com/office/drawing/2014/main" id="{4863F534-8C45-CE10-03DA-BDE6B1729036}"/>
                    </a:ext>
                  </a:extLst>
                </p14:cNvPr>
                <p14:cNvContentPartPr/>
                <p14:nvPr/>
              </p14:nvContentPartPr>
              <p14:xfrm>
                <a:off x="801824" y="2476722"/>
                <a:ext cx="356760" cy="320040"/>
              </p14:xfrm>
            </p:contentPart>
          </mc:Choice>
          <mc:Fallback xmlns="">
            <p:pic>
              <p:nvPicPr>
                <p:cNvPr id="67" name="Ink 66">
                  <a:extLst>
                    <a:ext uri="{FF2B5EF4-FFF2-40B4-BE49-F238E27FC236}">
                      <a16:creationId xmlns:a16="http://schemas.microsoft.com/office/drawing/2014/main" id="{4863F534-8C45-CE10-03DA-BDE6B1729036}"/>
                    </a:ext>
                  </a:extLst>
                </p:cNvPr>
                <p:cNvPicPr/>
                <p:nvPr/>
              </p:nvPicPr>
              <p:blipFill>
                <a:blip r:embed="rId107"/>
                <a:stretch>
                  <a:fillRect/>
                </a:stretch>
              </p:blipFill>
              <p:spPr>
                <a:xfrm>
                  <a:off x="792824" y="2468082"/>
                  <a:ext cx="3744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52CE06A6-31EA-03C6-8AF5-086D52A0E397}"/>
                    </a:ext>
                  </a:extLst>
                </p14:cNvPr>
                <p14:cNvContentPartPr/>
                <p14:nvPr/>
              </p14:nvContentPartPr>
              <p14:xfrm>
                <a:off x="1353704" y="2649882"/>
                <a:ext cx="29880" cy="181080"/>
              </p14:xfrm>
            </p:contentPart>
          </mc:Choice>
          <mc:Fallback xmlns="">
            <p:pic>
              <p:nvPicPr>
                <p:cNvPr id="68" name="Ink 67">
                  <a:extLst>
                    <a:ext uri="{FF2B5EF4-FFF2-40B4-BE49-F238E27FC236}">
                      <a16:creationId xmlns:a16="http://schemas.microsoft.com/office/drawing/2014/main" id="{52CE06A6-31EA-03C6-8AF5-086D52A0E397}"/>
                    </a:ext>
                  </a:extLst>
                </p:cNvPr>
                <p:cNvPicPr/>
                <p:nvPr/>
              </p:nvPicPr>
              <p:blipFill>
                <a:blip r:embed="rId109"/>
                <a:stretch>
                  <a:fillRect/>
                </a:stretch>
              </p:blipFill>
              <p:spPr>
                <a:xfrm>
                  <a:off x="1344704" y="2640882"/>
                  <a:ext cx="475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9" name="Ink 68">
                  <a:extLst>
                    <a:ext uri="{FF2B5EF4-FFF2-40B4-BE49-F238E27FC236}">
                      <a16:creationId xmlns:a16="http://schemas.microsoft.com/office/drawing/2014/main" id="{53446CCE-E35C-A2D1-A49F-E0768BDB52BE}"/>
                    </a:ext>
                  </a:extLst>
                </p14:cNvPr>
                <p14:cNvContentPartPr/>
                <p14:nvPr/>
              </p14:nvContentPartPr>
              <p14:xfrm>
                <a:off x="1479344" y="2680482"/>
                <a:ext cx="162720" cy="144360"/>
              </p14:xfrm>
            </p:contentPart>
          </mc:Choice>
          <mc:Fallback xmlns="">
            <p:pic>
              <p:nvPicPr>
                <p:cNvPr id="69" name="Ink 68">
                  <a:extLst>
                    <a:ext uri="{FF2B5EF4-FFF2-40B4-BE49-F238E27FC236}">
                      <a16:creationId xmlns:a16="http://schemas.microsoft.com/office/drawing/2014/main" id="{53446CCE-E35C-A2D1-A49F-E0768BDB52BE}"/>
                    </a:ext>
                  </a:extLst>
                </p:cNvPr>
                <p:cNvPicPr/>
                <p:nvPr/>
              </p:nvPicPr>
              <p:blipFill>
                <a:blip r:embed="rId111"/>
                <a:stretch>
                  <a:fillRect/>
                </a:stretch>
              </p:blipFill>
              <p:spPr>
                <a:xfrm>
                  <a:off x="1470704" y="2671842"/>
                  <a:ext cx="1803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0" name="Ink 69">
                  <a:extLst>
                    <a:ext uri="{FF2B5EF4-FFF2-40B4-BE49-F238E27FC236}">
                      <a16:creationId xmlns:a16="http://schemas.microsoft.com/office/drawing/2014/main" id="{BB94EE41-37CE-1465-33CF-67EEAC60CB5B}"/>
                    </a:ext>
                  </a:extLst>
                </p14:cNvPr>
                <p14:cNvContentPartPr/>
                <p14:nvPr/>
              </p14:nvContentPartPr>
              <p14:xfrm>
                <a:off x="874544" y="2770482"/>
                <a:ext cx="268920" cy="466560"/>
              </p14:xfrm>
            </p:contentPart>
          </mc:Choice>
          <mc:Fallback xmlns="">
            <p:pic>
              <p:nvPicPr>
                <p:cNvPr id="70" name="Ink 69">
                  <a:extLst>
                    <a:ext uri="{FF2B5EF4-FFF2-40B4-BE49-F238E27FC236}">
                      <a16:creationId xmlns:a16="http://schemas.microsoft.com/office/drawing/2014/main" id="{BB94EE41-37CE-1465-33CF-67EEAC60CB5B}"/>
                    </a:ext>
                  </a:extLst>
                </p:cNvPr>
                <p:cNvPicPr/>
                <p:nvPr/>
              </p:nvPicPr>
              <p:blipFill>
                <a:blip r:embed="rId113"/>
                <a:stretch>
                  <a:fillRect/>
                </a:stretch>
              </p:blipFill>
              <p:spPr>
                <a:xfrm>
                  <a:off x="865544" y="2761482"/>
                  <a:ext cx="28656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1" name="Ink 70">
                  <a:extLst>
                    <a:ext uri="{FF2B5EF4-FFF2-40B4-BE49-F238E27FC236}">
                      <a16:creationId xmlns:a16="http://schemas.microsoft.com/office/drawing/2014/main" id="{F56B4D81-CEE3-0EE2-ADB9-BB37110AD048}"/>
                    </a:ext>
                  </a:extLst>
                </p14:cNvPr>
                <p14:cNvContentPartPr/>
                <p14:nvPr/>
              </p14:nvContentPartPr>
              <p14:xfrm>
                <a:off x="1255784" y="3061722"/>
                <a:ext cx="165960" cy="235080"/>
              </p14:xfrm>
            </p:contentPart>
          </mc:Choice>
          <mc:Fallback xmlns="">
            <p:pic>
              <p:nvPicPr>
                <p:cNvPr id="71" name="Ink 70">
                  <a:extLst>
                    <a:ext uri="{FF2B5EF4-FFF2-40B4-BE49-F238E27FC236}">
                      <a16:creationId xmlns:a16="http://schemas.microsoft.com/office/drawing/2014/main" id="{F56B4D81-CEE3-0EE2-ADB9-BB37110AD048}"/>
                    </a:ext>
                  </a:extLst>
                </p:cNvPr>
                <p:cNvPicPr/>
                <p:nvPr/>
              </p:nvPicPr>
              <p:blipFill>
                <a:blip r:embed="rId115"/>
                <a:stretch>
                  <a:fillRect/>
                </a:stretch>
              </p:blipFill>
              <p:spPr>
                <a:xfrm>
                  <a:off x="1247144" y="3053082"/>
                  <a:ext cx="1836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2" name="Ink 71">
                  <a:extLst>
                    <a:ext uri="{FF2B5EF4-FFF2-40B4-BE49-F238E27FC236}">
                      <a16:creationId xmlns:a16="http://schemas.microsoft.com/office/drawing/2014/main" id="{8F323088-D4BE-0B0C-EF7A-3AA68ED35734}"/>
                    </a:ext>
                  </a:extLst>
                </p14:cNvPr>
                <p14:cNvContentPartPr/>
                <p14:nvPr/>
              </p14:nvContentPartPr>
              <p14:xfrm>
                <a:off x="1490504" y="3110322"/>
                <a:ext cx="120960" cy="189720"/>
              </p14:xfrm>
            </p:contentPart>
          </mc:Choice>
          <mc:Fallback xmlns="">
            <p:pic>
              <p:nvPicPr>
                <p:cNvPr id="72" name="Ink 71">
                  <a:extLst>
                    <a:ext uri="{FF2B5EF4-FFF2-40B4-BE49-F238E27FC236}">
                      <a16:creationId xmlns:a16="http://schemas.microsoft.com/office/drawing/2014/main" id="{8F323088-D4BE-0B0C-EF7A-3AA68ED35734}"/>
                    </a:ext>
                  </a:extLst>
                </p:cNvPr>
                <p:cNvPicPr/>
                <p:nvPr/>
              </p:nvPicPr>
              <p:blipFill>
                <a:blip r:embed="rId117"/>
                <a:stretch>
                  <a:fillRect/>
                </a:stretch>
              </p:blipFill>
              <p:spPr>
                <a:xfrm>
                  <a:off x="1481864" y="3101322"/>
                  <a:ext cx="1386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C5B0C5B8-5F21-4427-F220-6E9313945B43}"/>
                    </a:ext>
                  </a:extLst>
                </p14:cNvPr>
                <p14:cNvContentPartPr/>
                <p14:nvPr/>
              </p14:nvContentPartPr>
              <p14:xfrm>
                <a:off x="1743944" y="2422722"/>
                <a:ext cx="381960" cy="320760"/>
              </p14:xfrm>
            </p:contentPart>
          </mc:Choice>
          <mc:Fallback xmlns="">
            <p:pic>
              <p:nvPicPr>
                <p:cNvPr id="73" name="Ink 72">
                  <a:extLst>
                    <a:ext uri="{FF2B5EF4-FFF2-40B4-BE49-F238E27FC236}">
                      <a16:creationId xmlns:a16="http://schemas.microsoft.com/office/drawing/2014/main" id="{C5B0C5B8-5F21-4427-F220-6E9313945B43}"/>
                    </a:ext>
                  </a:extLst>
                </p:cNvPr>
                <p:cNvPicPr/>
                <p:nvPr/>
              </p:nvPicPr>
              <p:blipFill>
                <a:blip r:embed="rId119"/>
                <a:stretch>
                  <a:fillRect/>
                </a:stretch>
              </p:blipFill>
              <p:spPr>
                <a:xfrm>
                  <a:off x="1734944" y="2413722"/>
                  <a:ext cx="39960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Ink 73">
                  <a:extLst>
                    <a:ext uri="{FF2B5EF4-FFF2-40B4-BE49-F238E27FC236}">
                      <a16:creationId xmlns:a16="http://schemas.microsoft.com/office/drawing/2014/main" id="{82C00604-30EC-5F37-D593-59FF8EC3B52B}"/>
                    </a:ext>
                  </a:extLst>
                </p14:cNvPr>
                <p14:cNvContentPartPr/>
                <p14:nvPr/>
              </p14:nvContentPartPr>
              <p14:xfrm>
                <a:off x="2050304" y="2374842"/>
                <a:ext cx="102600" cy="100800"/>
              </p14:xfrm>
            </p:contentPart>
          </mc:Choice>
          <mc:Fallback xmlns="">
            <p:pic>
              <p:nvPicPr>
                <p:cNvPr id="74" name="Ink 73">
                  <a:extLst>
                    <a:ext uri="{FF2B5EF4-FFF2-40B4-BE49-F238E27FC236}">
                      <a16:creationId xmlns:a16="http://schemas.microsoft.com/office/drawing/2014/main" id="{82C00604-30EC-5F37-D593-59FF8EC3B52B}"/>
                    </a:ext>
                  </a:extLst>
                </p:cNvPr>
                <p:cNvPicPr/>
                <p:nvPr/>
              </p:nvPicPr>
              <p:blipFill>
                <a:blip r:embed="rId121"/>
                <a:stretch>
                  <a:fillRect/>
                </a:stretch>
              </p:blipFill>
              <p:spPr>
                <a:xfrm>
                  <a:off x="2041304" y="2365842"/>
                  <a:ext cx="1202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BFA7714C-B04C-7D19-3226-CDB9A96878BE}"/>
                    </a:ext>
                  </a:extLst>
                </p14:cNvPr>
                <p14:cNvContentPartPr/>
                <p14:nvPr/>
              </p14:nvContentPartPr>
              <p14:xfrm>
                <a:off x="1774544" y="2749602"/>
                <a:ext cx="372240" cy="174240"/>
              </p14:xfrm>
            </p:contentPart>
          </mc:Choice>
          <mc:Fallback xmlns="">
            <p:pic>
              <p:nvPicPr>
                <p:cNvPr id="75" name="Ink 74">
                  <a:extLst>
                    <a:ext uri="{FF2B5EF4-FFF2-40B4-BE49-F238E27FC236}">
                      <a16:creationId xmlns:a16="http://schemas.microsoft.com/office/drawing/2014/main" id="{BFA7714C-B04C-7D19-3226-CDB9A96878BE}"/>
                    </a:ext>
                  </a:extLst>
                </p:cNvPr>
                <p:cNvPicPr/>
                <p:nvPr/>
              </p:nvPicPr>
              <p:blipFill>
                <a:blip r:embed="rId123"/>
                <a:stretch>
                  <a:fillRect/>
                </a:stretch>
              </p:blipFill>
              <p:spPr>
                <a:xfrm>
                  <a:off x="1765904" y="2740962"/>
                  <a:ext cx="3898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Ink 75">
                  <a:extLst>
                    <a:ext uri="{FF2B5EF4-FFF2-40B4-BE49-F238E27FC236}">
                      <a16:creationId xmlns:a16="http://schemas.microsoft.com/office/drawing/2014/main" id="{BFA70BDE-9CE4-998E-1AC3-37EEAF168957}"/>
                    </a:ext>
                  </a:extLst>
                </p14:cNvPr>
                <p14:cNvContentPartPr/>
                <p14:nvPr/>
              </p14:nvContentPartPr>
              <p14:xfrm>
                <a:off x="2265224" y="2294202"/>
                <a:ext cx="20880" cy="175320"/>
              </p14:xfrm>
            </p:contentPart>
          </mc:Choice>
          <mc:Fallback xmlns="">
            <p:pic>
              <p:nvPicPr>
                <p:cNvPr id="76" name="Ink 75">
                  <a:extLst>
                    <a:ext uri="{FF2B5EF4-FFF2-40B4-BE49-F238E27FC236}">
                      <a16:creationId xmlns:a16="http://schemas.microsoft.com/office/drawing/2014/main" id="{BFA70BDE-9CE4-998E-1AC3-37EEAF168957}"/>
                    </a:ext>
                  </a:extLst>
                </p:cNvPr>
                <p:cNvPicPr/>
                <p:nvPr/>
              </p:nvPicPr>
              <p:blipFill>
                <a:blip r:embed="rId125"/>
                <a:stretch>
                  <a:fillRect/>
                </a:stretch>
              </p:blipFill>
              <p:spPr>
                <a:xfrm>
                  <a:off x="2256224" y="2285202"/>
                  <a:ext cx="385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Ink 76">
                  <a:extLst>
                    <a:ext uri="{FF2B5EF4-FFF2-40B4-BE49-F238E27FC236}">
                      <a16:creationId xmlns:a16="http://schemas.microsoft.com/office/drawing/2014/main" id="{52FC9520-C8C2-A87B-53DE-17FD5774481A}"/>
                    </a:ext>
                  </a:extLst>
                </p14:cNvPr>
                <p14:cNvContentPartPr/>
                <p14:nvPr/>
              </p14:nvContentPartPr>
              <p14:xfrm>
                <a:off x="2384384" y="2311122"/>
                <a:ext cx="113760" cy="174600"/>
              </p14:xfrm>
            </p:contentPart>
          </mc:Choice>
          <mc:Fallback xmlns="">
            <p:pic>
              <p:nvPicPr>
                <p:cNvPr id="77" name="Ink 76">
                  <a:extLst>
                    <a:ext uri="{FF2B5EF4-FFF2-40B4-BE49-F238E27FC236}">
                      <a16:creationId xmlns:a16="http://schemas.microsoft.com/office/drawing/2014/main" id="{52FC9520-C8C2-A87B-53DE-17FD5774481A}"/>
                    </a:ext>
                  </a:extLst>
                </p:cNvPr>
                <p:cNvPicPr/>
                <p:nvPr/>
              </p:nvPicPr>
              <p:blipFill>
                <a:blip r:embed="rId127"/>
                <a:stretch>
                  <a:fillRect/>
                </a:stretch>
              </p:blipFill>
              <p:spPr>
                <a:xfrm>
                  <a:off x="2375744" y="2302122"/>
                  <a:ext cx="1314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Ink 77">
                  <a:extLst>
                    <a:ext uri="{FF2B5EF4-FFF2-40B4-BE49-F238E27FC236}">
                      <a16:creationId xmlns:a16="http://schemas.microsoft.com/office/drawing/2014/main" id="{61C3C551-5D60-7D1A-5D05-C5F70D39BFC1}"/>
                    </a:ext>
                  </a:extLst>
                </p14:cNvPr>
                <p14:cNvContentPartPr/>
                <p14:nvPr/>
              </p14:nvContentPartPr>
              <p14:xfrm>
                <a:off x="2587784" y="2291682"/>
                <a:ext cx="50400" cy="179640"/>
              </p14:xfrm>
            </p:contentPart>
          </mc:Choice>
          <mc:Fallback xmlns="">
            <p:pic>
              <p:nvPicPr>
                <p:cNvPr id="78" name="Ink 77">
                  <a:extLst>
                    <a:ext uri="{FF2B5EF4-FFF2-40B4-BE49-F238E27FC236}">
                      <a16:creationId xmlns:a16="http://schemas.microsoft.com/office/drawing/2014/main" id="{61C3C551-5D60-7D1A-5D05-C5F70D39BFC1}"/>
                    </a:ext>
                  </a:extLst>
                </p:cNvPr>
                <p:cNvPicPr/>
                <p:nvPr/>
              </p:nvPicPr>
              <p:blipFill>
                <a:blip r:embed="rId129"/>
                <a:stretch>
                  <a:fillRect/>
                </a:stretch>
              </p:blipFill>
              <p:spPr>
                <a:xfrm>
                  <a:off x="2579144" y="2282682"/>
                  <a:ext cx="680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0" name="Ink 79">
                  <a:extLst>
                    <a:ext uri="{FF2B5EF4-FFF2-40B4-BE49-F238E27FC236}">
                      <a16:creationId xmlns:a16="http://schemas.microsoft.com/office/drawing/2014/main" id="{935AB135-84EB-67AA-72E5-A712F39B72B7}"/>
                    </a:ext>
                  </a:extLst>
                </p14:cNvPr>
                <p14:cNvContentPartPr/>
                <p14:nvPr/>
              </p14:nvContentPartPr>
              <p14:xfrm>
                <a:off x="2284664" y="2814042"/>
                <a:ext cx="26280" cy="186840"/>
              </p14:xfrm>
            </p:contentPart>
          </mc:Choice>
          <mc:Fallback xmlns="">
            <p:pic>
              <p:nvPicPr>
                <p:cNvPr id="80" name="Ink 79">
                  <a:extLst>
                    <a:ext uri="{FF2B5EF4-FFF2-40B4-BE49-F238E27FC236}">
                      <a16:creationId xmlns:a16="http://schemas.microsoft.com/office/drawing/2014/main" id="{935AB135-84EB-67AA-72E5-A712F39B72B7}"/>
                    </a:ext>
                  </a:extLst>
                </p:cNvPr>
                <p:cNvPicPr/>
                <p:nvPr/>
              </p:nvPicPr>
              <p:blipFill>
                <a:blip r:embed="rId131"/>
                <a:stretch>
                  <a:fillRect/>
                </a:stretch>
              </p:blipFill>
              <p:spPr>
                <a:xfrm>
                  <a:off x="2275664" y="2805402"/>
                  <a:ext cx="439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1" name="Ink 80">
                  <a:extLst>
                    <a:ext uri="{FF2B5EF4-FFF2-40B4-BE49-F238E27FC236}">
                      <a16:creationId xmlns:a16="http://schemas.microsoft.com/office/drawing/2014/main" id="{2F0AF10A-BAFD-1F48-0AF5-0CD64063709A}"/>
                    </a:ext>
                  </a:extLst>
                </p14:cNvPr>
                <p14:cNvContentPartPr/>
                <p14:nvPr/>
              </p14:nvContentPartPr>
              <p14:xfrm>
                <a:off x="2406704" y="2848962"/>
                <a:ext cx="143640" cy="127800"/>
              </p14:xfrm>
            </p:contentPart>
          </mc:Choice>
          <mc:Fallback xmlns="">
            <p:pic>
              <p:nvPicPr>
                <p:cNvPr id="81" name="Ink 80">
                  <a:extLst>
                    <a:ext uri="{FF2B5EF4-FFF2-40B4-BE49-F238E27FC236}">
                      <a16:creationId xmlns:a16="http://schemas.microsoft.com/office/drawing/2014/main" id="{2F0AF10A-BAFD-1F48-0AF5-0CD64063709A}"/>
                    </a:ext>
                  </a:extLst>
                </p:cNvPr>
                <p:cNvPicPr/>
                <p:nvPr/>
              </p:nvPicPr>
              <p:blipFill>
                <a:blip r:embed="rId133"/>
                <a:stretch>
                  <a:fillRect/>
                </a:stretch>
              </p:blipFill>
              <p:spPr>
                <a:xfrm>
                  <a:off x="2398064" y="2840322"/>
                  <a:ext cx="1612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2" name="Ink 81">
                  <a:extLst>
                    <a:ext uri="{FF2B5EF4-FFF2-40B4-BE49-F238E27FC236}">
                      <a16:creationId xmlns:a16="http://schemas.microsoft.com/office/drawing/2014/main" id="{2DE4D7D3-8D0A-9142-B333-BD82CCCC512C}"/>
                    </a:ext>
                  </a:extLst>
                </p14:cNvPr>
                <p14:cNvContentPartPr/>
                <p14:nvPr/>
              </p14:nvContentPartPr>
              <p14:xfrm>
                <a:off x="2597144" y="2796042"/>
                <a:ext cx="180000" cy="166320"/>
              </p14:xfrm>
            </p:contentPart>
          </mc:Choice>
          <mc:Fallback xmlns="">
            <p:pic>
              <p:nvPicPr>
                <p:cNvPr id="82" name="Ink 81">
                  <a:extLst>
                    <a:ext uri="{FF2B5EF4-FFF2-40B4-BE49-F238E27FC236}">
                      <a16:creationId xmlns:a16="http://schemas.microsoft.com/office/drawing/2014/main" id="{2DE4D7D3-8D0A-9142-B333-BD82CCCC512C}"/>
                    </a:ext>
                  </a:extLst>
                </p:cNvPr>
                <p:cNvPicPr/>
                <p:nvPr/>
              </p:nvPicPr>
              <p:blipFill>
                <a:blip r:embed="rId135"/>
                <a:stretch>
                  <a:fillRect/>
                </a:stretch>
              </p:blipFill>
              <p:spPr>
                <a:xfrm>
                  <a:off x="2588504" y="2787402"/>
                  <a:ext cx="197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4" name="Ink 83">
                  <a:extLst>
                    <a:ext uri="{FF2B5EF4-FFF2-40B4-BE49-F238E27FC236}">
                      <a16:creationId xmlns:a16="http://schemas.microsoft.com/office/drawing/2014/main" id="{0D026B92-CBD9-EA2D-BB01-BCE6CA217CD2}"/>
                    </a:ext>
                  </a:extLst>
                </p14:cNvPr>
                <p14:cNvContentPartPr/>
                <p14:nvPr/>
              </p14:nvContentPartPr>
              <p14:xfrm>
                <a:off x="1732784" y="3214002"/>
                <a:ext cx="396720" cy="93960"/>
              </p14:xfrm>
            </p:contentPart>
          </mc:Choice>
          <mc:Fallback xmlns="">
            <p:pic>
              <p:nvPicPr>
                <p:cNvPr id="84" name="Ink 83">
                  <a:extLst>
                    <a:ext uri="{FF2B5EF4-FFF2-40B4-BE49-F238E27FC236}">
                      <a16:creationId xmlns:a16="http://schemas.microsoft.com/office/drawing/2014/main" id="{0D026B92-CBD9-EA2D-BB01-BCE6CA217CD2}"/>
                    </a:ext>
                  </a:extLst>
                </p:cNvPr>
                <p:cNvPicPr/>
                <p:nvPr/>
              </p:nvPicPr>
              <p:blipFill>
                <a:blip r:embed="rId137"/>
                <a:stretch>
                  <a:fillRect/>
                </a:stretch>
              </p:blipFill>
              <p:spPr>
                <a:xfrm>
                  <a:off x="1723784" y="3205362"/>
                  <a:ext cx="4143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5" name="Ink 84">
                  <a:extLst>
                    <a:ext uri="{FF2B5EF4-FFF2-40B4-BE49-F238E27FC236}">
                      <a16:creationId xmlns:a16="http://schemas.microsoft.com/office/drawing/2014/main" id="{8FF11227-457C-209F-E42B-95898AE27380}"/>
                    </a:ext>
                  </a:extLst>
                </p14:cNvPr>
                <p14:cNvContentPartPr/>
                <p14:nvPr/>
              </p14:nvContentPartPr>
              <p14:xfrm>
                <a:off x="2060384" y="3192042"/>
                <a:ext cx="118080" cy="177840"/>
              </p14:xfrm>
            </p:contentPart>
          </mc:Choice>
          <mc:Fallback xmlns="">
            <p:pic>
              <p:nvPicPr>
                <p:cNvPr id="85" name="Ink 84">
                  <a:extLst>
                    <a:ext uri="{FF2B5EF4-FFF2-40B4-BE49-F238E27FC236}">
                      <a16:creationId xmlns:a16="http://schemas.microsoft.com/office/drawing/2014/main" id="{8FF11227-457C-209F-E42B-95898AE27380}"/>
                    </a:ext>
                  </a:extLst>
                </p:cNvPr>
                <p:cNvPicPr/>
                <p:nvPr/>
              </p:nvPicPr>
              <p:blipFill>
                <a:blip r:embed="rId139"/>
                <a:stretch>
                  <a:fillRect/>
                </a:stretch>
              </p:blipFill>
              <p:spPr>
                <a:xfrm>
                  <a:off x="2051744" y="3183402"/>
                  <a:ext cx="135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6" name="Ink 85">
                  <a:extLst>
                    <a:ext uri="{FF2B5EF4-FFF2-40B4-BE49-F238E27FC236}">
                      <a16:creationId xmlns:a16="http://schemas.microsoft.com/office/drawing/2014/main" id="{98646DDD-4EE1-D595-01B3-E2A4ED6C3431}"/>
                    </a:ext>
                  </a:extLst>
                </p14:cNvPr>
                <p14:cNvContentPartPr/>
                <p14:nvPr/>
              </p14:nvContentPartPr>
              <p14:xfrm>
                <a:off x="2351624" y="3291042"/>
                <a:ext cx="14400" cy="209160"/>
              </p14:xfrm>
            </p:contentPart>
          </mc:Choice>
          <mc:Fallback xmlns="">
            <p:pic>
              <p:nvPicPr>
                <p:cNvPr id="86" name="Ink 85">
                  <a:extLst>
                    <a:ext uri="{FF2B5EF4-FFF2-40B4-BE49-F238E27FC236}">
                      <a16:creationId xmlns:a16="http://schemas.microsoft.com/office/drawing/2014/main" id="{98646DDD-4EE1-D595-01B3-E2A4ED6C3431}"/>
                    </a:ext>
                  </a:extLst>
                </p:cNvPr>
                <p:cNvPicPr/>
                <p:nvPr/>
              </p:nvPicPr>
              <p:blipFill>
                <a:blip r:embed="rId141"/>
                <a:stretch>
                  <a:fillRect/>
                </a:stretch>
              </p:blipFill>
              <p:spPr>
                <a:xfrm>
                  <a:off x="2342984" y="3282042"/>
                  <a:ext cx="320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7" name="Ink 86">
                  <a:extLst>
                    <a:ext uri="{FF2B5EF4-FFF2-40B4-BE49-F238E27FC236}">
                      <a16:creationId xmlns:a16="http://schemas.microsoft.com/office/drawing/2014/main" id="{17DBD442-F8BD-ED65-08D2-B733EF20DE8E}"/>
                    </a:ext>
                  </a:extLst>
                </p14:cNvPr>
                <p14:cNvContentPartPr/>
                <p14:nvPr/>
              </p14:nvContentPartPr>
              <p14:xfrm>
                <a:off x="2444504" y="3338202"/>
                <a:ext cx="106200" cy="146520"/>
              </p14:xfrm>
            </p:contentPart>
          </mc:Choice>
          <mc:Fallback xmlns="">
            <p:pic>
              <p:nvPicPr>
                <p:cNvPr id="87" name="Ink 86">
                  <a:extLst>
                    <a:ext uri="{FF2B5EF4-FFF2-40B4-BE49-F238E27FC236}">
                      <a16:creationId xmlns:a16="http://schemas.microsoft.com/office/drawing/2014/main" id="{17DBD442-F8BD-ED65-08D2-B733EF20DE8E}"/>
                    </a:ext>
                  </a:extLst>
                </p:cNvPr>
                <p:cNvPicPr/>
                <p:nvPr/>
              </p:nvPicPr>
              <p:blipFill>
                <a:blip r:embed="rId143"/>
                <a:stretch>
                  <a:fillRect/>
                </a:stretch>
              </p:blipFill>
              <p:spPr>
                <a:xfrm>
                  <a:off x="2435504" y="3329202"/>
                  <a:ext cx="1238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8" name="Ink 87">
                  <a:extLst>
                    <a:ext uri="{FF2B5EF4-FFF2-40B4-BE49-F238E27FC236}">
                      <a16:creationId xmlns:a16="http://schemas.microsoft.com/office/drawing/2014/main" id="{221DB60A-7D7D-0DCF-9126-E30505DCDD22}"/>
                    </a:ext>
                  </a:extLst>
                </p14:cNvPr>
                <p14:cNvContentPartPr/>
                <p14:nvPr/>
              </p14:nvContentPartPr>
              <p14:xfrm>
                <a:off x="2610464" y="3322002"/>
                <a:ext cx="33840" cy="163080"/>
              </p14:xfrm>
            </p:contentPart>
          </mc:Choice>
          <mc:Fallback xmlns="">
            <p:pic>
              <p:nvPicPr>
                <p:cNvPr id="88" name="Ink 87">
                  <a:extLst>
                    <a:ext uri="{FF2B5EF4-FFF2-40B4-BE49-F238E27FC236}">
                      <a16:creationId xmlns:a16="http://schemas.microsoft.com/office/drawing/2014/main" id="{221DB60A-7D7D-0DCF-9126-E30505DCDD22}"/>
                    </a:ext>
                  </a:extLst>
                </p:cNvPr>
                <p:cNvPicPr/>
                <p:nvPr/>
              </p:nvPicPr>
              <p:blipFill>
                <a:blip r:embed="rId145"/>
                <a:stretch>
                  <a:fillRect/>
                </a:stretch>
              </p:blipFill>
              <p:spPr>
                <a:xfrm>
                  <a:off x="2601464" y="3313002"/>
                  <a:ext cx="514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9" name="Ink 88">
                  <a:extLst>
                    <a:ext uri="{FF2B5EF4-FFF2-40B4-BE49-F238E27FC236}">
                      <a16:creationId xmlns:a16="http://schemas.microsoft.com/office/drawing/2014/main" id="{FCE564EE-FC84-1BB5-BC3A-9D8337B811DB}"/>
                    </a:ext>
                  </a:extLst>
                </p14:cNvPr>
                <p14:cNvContentPartPr/>
                <p14:nvPr/>
              </p14:nvContentPartPr>
              <p14:xfrm>
                <a:off x="1745384" y="3250002"/>
                <a:ext cx="276480" cy="443880"/>
              </p14:xfrm>
            </p:contentPart>
          </mc:Choice>
          <mc:Fallback xmlns="">
            <p:pic>
              <p:nvPicPr>
                <p:cNvPr id="89" name="Ink 88">
                  <a:extLst>
                    <a:ext uri="{FF2B5EF4-FFF2-40B4-BE49-F238E27FC236}">
                      <a16:creationId xmlns:a16="http://schemas.microsoft.com/office/drawing/2014/main" id="{FCE564EE-FC84-1BB5-BC3A-9D8337B811DB}"/>
                    </a:ext>
                  </a:extLst>
                </p:cNvPr>
                <p:cNvPicPr/>
                <p:nvPr/>
              </p:nvPicPr>
              <p:blipFill>
                <a:blip r:embed="rId147"/>
                <a:stretch>
                  <a:fillRect/>
                </a:stretch>
              </p:blipFill>
              <p:spPr>
                <a:xfrm>
                  <a:off x="1736384" y="3241362"/>
                  <a:ext cx="29412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Ink 89">
                  <a:extLst>
                    <a:ext uri="{FF2B5EF4-FFF2-40B4-BE49-F238E27FC236}">
                      <a16:creationId xmlns:a16="http://schemas.microsoft.com/office/drawing/2014/main" id="{6F2C5BAE-5619-8443-B59A-D2BCF389704F}"/>
                    </a:ext>
                  </a:extLst>
                </p14:cNvPr>
                <p14:cNvContentPartPr/>
                <p14:nvPr/>
              </p14:nvContentPartPr>
              <p14:xfrm>
                <a:off x="2232824" y="3678762"/>
                <a:ext cx="33480" cy="201600"/>
              </p14:xfrm>
            </p:contentPart>
          </mc:Choice>
          <mc:Fallback xmlns="">
            <p:pic>
              <p:nvPicPr>
                <p:cNvPr id="90" name="Ink 89">
                  <a:extLst>
                    <a:ext uri="{FF2B5EF4-FFF2-40B4-BE49-F238E27FC236}">
                      <a16:creationId xmlns:a16="http://schemas.microsoft.com/office/drawing/2014/main" id="{6F2C5BAE-5619-8443-B59A-D2BCF389704F}"/>
                    </a:ext>
                  </a:extLst>
                </p:cNvPr>
                <p:cNvPicPr/>
                <p:nvPr/>
              </p:nvPicPr>
              <p:blipFill>
                <a:blip r:embed="rId149"/>
                <a:stretch>
                  <a:fillRect/>
                </a:stretch>
              </p:blipFill>
              <p:spPr>
                <a:xfrm>
                  <a:off x="2224184" y="3670122"/>
                  <a:ext cx="511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1" name="Ink 90">
                  <a:extLst>
                    <a:ext uri="{FF2B5EF4-FFF2-40B4-BE49-F238E27FC236}">
                      <a16:creationId xmlns:a16="http://schemas.microsoft.com/office/drawing/2014/main" id="{5CE99C39-C8A5-D3F0-6695-2B9551577927}"/>
                    </a:ext>
                  </a:extLst>
                </p14:cNvPr>
                <p14:cNvContentPartPr/>
                <p14:nvPr/>
              </p14:nvContentPartPr>
              <p14:xfrm>
                <a:off x="2326064" y="3711882"/>
                <a:ext cx="105840" cy="146520"/>
              </p14:xfrm>
            </p:contentPart>
          </mc:Choice>
          <mc:Fallback xmlns="">
            <p:pic>
              <p:nvPicPr>
                <p:cNvPr id="91" name="Ink 90">
                  <a:extLst>
                    <a:ext uri="{FF2B5EF4-FFF2-40B4-BE49-F238E27FC236}">
                      <a16:creationId xmlns:a16="http://schemas.microsoft.com/office/drawing/2014/main" id="{5CE99C39-C8A5-D3F0-6695-2B9551577927}"/>
                    </a:ext>
                  </a:extLst>
                </p:cNvPr>
                <p:cNvPicPr/>
                <p:nvPr/>
              </p:nvPicPr>
              <p:blipFill>
                <a:blip r:embed="rId151"/>
                <a:stretch>
                  <a:fillRect/>
                </a:stretch>
              </p:blipFill>
              <p:spPr>
                <a:xfrm>
                  <a:off x="2317064" y="3703242"/>
                  <a:ext cx="1234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 name="Ink 91">
                  <a:extLst>
                    <a:ext uri="{FF2B5EF4-FFF2-40B4-BE49-F238E27FC236}">
                      <a16:creationId xmlns:a16="http://schemas.microsoft.com/office/drawing/2014/main" id="{C104531B-6D4B-8EB4-6DC4-082F45860BD8}"/>
                    </a:ext>
                  </a:extLst>
                </p14:cNvPr>
                <p14:cNvContentPartPr/>
                <p14:nvPr/>
              </p14:nvContentPartPr>
              <p14:xfrm>
                <a:off x="2497784" y="3683082"/>
                <a:ext cx="116640" cy="185040"/>
              </p14:xfrm>
            </p:contentPart>
          </mc:Choice>
          <mc:Fallback xmlns="">
            <p:pic>
              <p:nvPicPr>
                <p:cNvPr id="92" name="Ink 91">
                  <a:extLst>
                    <a:ext uri="{FF2B5EF4-FFF2-40B4-BE49-F238E27FC236}">
                      <a16:creationId xmlns:a16="http://schemas.microsoft.com/office/drawing/2014/main" id="{C104531B-6D4B-8EB4-6DC4-082F45860BD8}"/>
                    </a:ext>
                  </a:extLst>
                </p:cNvPr>
                <p:cNvPicPr/>
                <p:nvPr/>
              </p:nvPicPr>
              <p:blipFill>
                <a:blip r:embed="rId153"/>
                <a:stretch>
                  <a:fillRect/>
                </a:stretch>
              </p:blipFill>
              <p:spPr>
                <a:xfrm>
                  <a:off x="2488784" y="3674442"/>
                  <a:ext cx="1342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3" name="Ink 92">
                  <a:extLst>
                    <a:ext uri="{FF2B5EF4-FFF2-40B4-BE49-F238E27FC236}">
                      <a16:creationId xmlns:a16="http://schemas.microsoft.com/office/drawing/2014/main" id="{ED507E7E-7547-BD64-C7BD-6889BE75E54D}"/>
                    </a:ext>
                  </a:extLst>
                </p14:cNvPr>
                <p14:cNvContentPartPr/>
                <p14:nvPr/>
              </p14:nvContentPartPr>
              <p14:xfrm>
                <a:off x="2550704" y="3662922"/>
                <a:ext cx="152280" cy="68040"/>
              </p14:xfrm>
            </p:contentPart>
          </mc:Choice>
          <mc:Fallback xmlns="">
            <p:pic>
              <p:nvPicPr>
                <p:cNvPr id="93" name="Ink 92">
                  <a:extLst>
                    <a:ext uri="{FF2B5EF4-FFF2-40B4-BE49-F238E27FC236}">
                      <a16:creationId xmlns:a16="http://schemas.microsoft.com/office/drawing/2014/main" id="{ED507E7E-7547-BD64-C7BD-6889BE75E54D}"/>
                    </a:ext>
                  </a:extLst>
                </p:cNvPr>
                <p:cNvPicPr/>
                <p:nvPr/>
              </p:nvPicPr>
              <p:blipFill>
                <a:blip r:embed="rId155"/>
                <a:stretch>
                  <a:fillRect/>
                </a:stretch>
              </p:blipFill>
              <p:spPr>
                <a:xfrm>
                  <a:off x="2541704" y="3653922"/>
                  <a:ext cx="1699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Ink 95">
                  <a:extLst>
                    <a:ext uri="{FF2B5EF4-FFF2-40B4-BE49-F238E27FC236}">
                      <a16:creationId xmlns:a16="http://schemas.microsoft.com/office/drawing/2014/main" id="{01A79EF1-AD6F-AED4-C44A-194F7EC5B0B4}"/>
                    </a:ext>
                  </a:extLst>
                </p14:cNvPr>
                <p14:cNvContentPartPr/>
                <p14:nvPr/>
              </p14:nvContentPartPr>
              <p14:xfrm>
                <a:off x="1177664" y="3523962"/>
                <a:ext cx="238320" cy="271080"/>
              </p14:xfrm>
            </p:contentPart>
          </mc:Choice>
          <mc:Fallback xmlns="">
            <p:pic>
              <p:nvPicPr>
                <p:cNvPr id="96" name="Ink 95">
                  <a:extLst>
                    <a:ext uri="{FF2B5EF4-FFF2-40B4-BE49-F238E27FC236}">
                      <a16:creationId xmlns:a16="http://schemas.microsoft.com/office/drawing/2014/main" id="{01A79EF1-AD6F-AED4-C44A-194F7EC5B0B4}"/>
                    </a:ext>
                  </a:extLst>
                </p:cNvPr>
                <p:cNvPicPr/>
                <p:nvPr/>
              </p:nvPicPr>
              <p:blipFill>
                <a:blip r:embed="rId157"/>
                <a:stretch>
                  <a:fillRect/>
                </a:stretch>
              </p:blipFill>
              <p:spPr>
                <a:xfrm>
                  <a:off x="1169024" y="3515322"/>
                  <a:ext cx="25596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Ink 96">
                  <a:extLst>
                    <a:ext uri="{FF2B5EF4-FFF2-40B4-BE49-F238E27FC236}">
                      <a16:creationId xmlns:a16="http://schemas.microsoft.com/office/drawing/2014/main" id="{832D7507-D989-C62C-2CFC-355FA7845A4A}"/>
                    </a:ext>
                  </a:extLst>
                </p14:cNvPr>
                <p14:cNvContentPartPr/>
                <p14:nvPr/>
              </p14:nvContentPartPr>
              <p14:xfrm>
                <a:off x="1106024" y="2517042"/>
                <a:ext cx="625320" cy="871200"/>
              </p14:xfrm>
            </p:contentPart>
          </mc:Choice>
          <mc:Fallback xmlns="">
            <p:pic>
              <p:nvPicPr>
                <p:cNvPr id="97" name="Ink 96">
                  <a:extLst>
                    <a:ext uri="{FF2B5EF4-FFF2-40B4-BE49-F238E27FC236}">
                      <a16:creationId xmlns:a16="http://schemas.microsoft.com/office/drawing/2014/main" id="{832D7507-D989-C62C-2CFC-355FA7845A4A}"/>
                    </a:ext>
                  </a:extLst>
                </p:cNvPr>
                <p:cNvPicPr/>
                <p:nvPr/>
              </p:nvPicPr>
              <p:blipFill>
                <a:blip r:embed="rId159"/>
                <a:stretch>
                  <a:fillRect/>
                </a:stretch>
              </p:blipFill>
              <p:spPr>
                <a:xfrm>
                  <a:off x="1097024" y="2508042"/>
                  <a:ext cx="642960" cy="8888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8" name="Ink 97">
                  <a:extLst>
                    <a:ext uri="{FF2B5EF4-FFF2-40B4-BE49-F238E27FC236}">
                      <a16:creationId xmlns:a16="http://schemas.microsoft.com/office/drawing/2014/main" id="{CF861E7B-4612-4C56-9046-4FDAF9E01AEC}"/>
                    </a:ext>
                  </a:extLst>
                </p14:cNvPr>
                <p14:cNvContentPartPr/>
                <p14:nvPr/>
              </p14:nvContentPartPr>
              <p14:xfrm>
                <a:off x="1956704" y="1995042"/>
                <a:ext cx="1086120" cy="2240280"/>
              </p14:xfrm>
            </p:contentPart>
          </mc:Choice>
          <mc:Fallback xmlns="">
            <p:pic>
              <p:nvPicPr>
                <p:cNvPr id="98" name="Ink 97">
                  <a:extLst>
                    <a:ext uri="{FF2B5EF4-FFF2-40B4-BE49-F238E27FC236}">
                      <a16:creationId xmlns:a16="http://schemas.microsoft.com/office/drawing/2014/main" id="{CF861E7B-4612-4C56-9046-4FDAF9E01AEC}"/>
                    </a:ext>
                  </a:extLst>
                </p:cNvPr>
                <p:cNvPicPr/>
                <p:nvPr/>
              </p:nvPicPr>
              <p:blipFill>
                <a:blip r:embed="rId161"/>
                <a:stretch>
                  <a:fillRect/>
                </a:stretch>
              </p:blipFill>
              <p:spPr>
                <a:xfrm>
                  <a:off x="1948064" y="1986402"/>
                  <a:ext cx="1103760" cy="22579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9" name="Ink 98">
                  <a:extLst>
                    <a:ext uri="{FF2B5EF4-FFF2-40B4-BE49-F238E27FC236}">
                      <a16:creationId xmlns:a16="http://schemas.microsoft.com/office/drawing/2014/main" id="{15AA5E2F-BAA5-9684-DE70-97CAFF4E27B8}"/>
                    </a:ext>
                  </a:extLst>
                </p14:cNvPr>
                <p14:cNvContentPartPr/>
                <p14:nvPr/>
              </p14:nvContentPartPr>
              <p14:xfrm>
                <a:off x="2278904" y="4311282"/>
                <a:ext cx="183960" cy="234720"/>
              </p14:xfrm>
            </p:contentPart>
          </mc:Choice>
          <mc:Fallback xmlns="">
            <p:pic>
              <p:nvPicPr>
                <p:cNvPr id="99" name="Ink 98">
                  <a:extLst>
                    <a:ext uri="{FF2B5EF4-FFF2-40B4-BE49-F238E27FC236}">
                      <a16:creationId xmlns:a16="http://schemas.microsoft.com/office/drawing/2014/main" id="{15AA5E2F-BAA5-9684-DE70-97CAFF4E27B8}"/>
                    </a:ext>
                  </a:extLst>
                </p:cNvPr>
                <p:cNvPicPr/>
                <p:nvPr/>
              </p:nvPicPr>
              <p:blipFill>
                <a:blip r:embed="rId163"/>
                <a:stretch>
                  <a:fillRect/>
                </a:stretch>
              </p:blipFill>
              <p:spPr>
                <a:xfrm>
                  <a:off x="2269904" y="4302642"/>
                  <a:ext cx="201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Ink 99">
                  <a:extLst>
                    <a:ext uri="{FF2B5EF4-FFF2-40B4-BE49-F238E27FC236}">
                      <a16:creationId xmlns:a16="http://schemas.microsoft.com/office/drawing/2014/main" id="{FD96AB4B-2C8A-DB40-EA9C-B31678CC2E04}"/>
                    </a:ext>
                  </a:extLst>
                </p14:cNvPr>
                <p14:cNvContentPartPr/>
                <p14:nvPr/>
              </p14:nvContentPartPr>
              <p14:xfrm>
                <a:off x="2519744" y="4319922"/>
                <a:ext cx="108000" cy="226080"/>
              </p14:xfrm>
            </p:contentPart>
          </mc:Choice>
          <mc:Fallback xmlns="">
            <p:pic>
              <p:nvPicPr>
                <p:cNvPr id="100" name="Ink 99">
                  <a:extLst>
                    <a:ext uri="{FF2B5EF4-FFF2-40B4-BE49-F238E27FC236}">
                      <a16:creationId xmlns:a16="http://schemas.microsoft.com/office/drawing/2014/main" id="{FD96AB4B-2C8A-DB40-EA9C-B31678CC2E04}"/>
                    </a:ext>
                  </a:extLst>
                </p:cNvPr>
                <p:cNvPicPr/>
                <p:nvPr/>
              </p:nvPicPr>
              <p:blipFill>
                <a:blip r:embed="rId165"/>
                <a:stretch>
                  <a:fillRect/>
                </a:stretch>
              </p:blipFill>
              <p:spPr>
                <a:xfrm>
                  <a:off x="2511104" y="4310922"/>
                  <a:ext cx="1256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2" name="Ink 111">
                  <a:extLst>
                    <a:ext uri="{FF2B5EF4-FFF2-40B4-BE49-F238E27FC236}">
                      <a16:creationId xmlns:a16="http://schemas.microsoft.com/office/drawing/2014/main" id="{763349A2-512A-975C-6957-2823D82CD5F2}"/>
                    </a:ext>
                  </a:extLst>
                </p14:cNvPr>
                <p14:cNvContentPartPr/>
                <p14:nvPr/>
              </p14:nvContentPartPr>
              <p14:xfrm>
                <a:off x="448664" y="1597602"/>
                <a:ext cx="29160" cy="483120"/>
              </p14:xfrm>
            </p:contentPart>
          </mc:Choice>
          <mc:Fallback xmlns="">
            <p:pic>
              <p:nvPicPr>
                <p:cNvPr id="112" name="Ink 111">
                  <a:extLst>
                    <a:ext uri="{FF2B5EF4-FFF2-40B4-BE49-F238E27FC236}">
                      <a16:creationId xmlns:a16="http://schemas.microsoft.com/office/drawing/2014/main" id="{763349A2-512A-975C-6957-2823D82CD5F2}"/>
                    </a:ext>
                  </a:extLst>
                </p:cNvPr>
                <p:cNvPicPr/>
                <p:nvPr/>
              </p:nvPicPr>
              <p:blipFill>
                <a:blip r:embed="rId167"/>
                <a:stretch>
                  <a:fillRect/>
                </a:stretch>
              </p:blipFill>
              <p:spPr>
                <a:xfrm>
                  <a:off x="440024" y="1588602"/>
                  <a:ext cx="4680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3" name="Ink 112">
                  <a:extLst>
                    <a:ext uri="{FF2B5EF4-FFF2-40B4-BE49-F238E27FC236}">
                      <a16:creationId xmlns:a16="http://schemas.microsoft.com/office/drawing/2014/main" id="{EF4E291E-E251-D489-D2B9-70181CD61C9E}"/>
                    </a:ext>
                  </a:extLst>
                </p14:cNvPr>
                <p14:cNvContentPartPr/>
                <p14:nvPr/>
              </p14:nvContentPartPr>
              <p14:xfrm>
                <a:off x="370904" y="1974162"/>
                <a:ext cx="160560" cy="114480"/>
              </p14:xfrm>
            </p:contentPart>
          </mc:Choice>
          <mc:Fallback xmlns="">
            <p:pic>
              <p:nvPicPr>
                <p:cNvPr id="113" name="Ink 112">
                  <a:extLst>
                    <a:ext uri="{FF2B5EF4-FFF2-40B4-BE49-F238E27FC236}">
                      <a16:creationId xmlns:a16="http://schemas.microsoft.com/office/drawing/2014/main" id="{EF4E291E-E251-D489-D2B9-70181CD61C9E}"/>
                    </a:ext>
                  </a:extLst>
                </p:cNvPr>
                <p:cNvPicPr/>
                <p:nvPr/>
              </p:nvPicPr>
              <p:blipFill>
                <a:blip r:embed="rId169"/>
                <a:stretch>
                  <a:fillRect/>
                </a:stretch>
              </p:blipFill>
              <p:spPr>
                <a:xfrm>
                  <a:off x="362264" y="1965522"/>
                  <a:ext cx="1782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5" name="Ink 114">
                  <a:extLst>
                    <a:ext uri="{FF2B5EF4-FFF2-40B4-BE49-F238E27FC236}">
                      <a16:creationId xmlns:a16="http://schemas.microsoft.com/office/drawing/2014/main" id="{FF51E522-74A1-8EC8-ABD5-FEAA80084B34}"/>
                    </a:ext>
                  </a:extLst>
                </p14:cNvPr>
                <p14:cNvContentPartPr/>
                <p14:nvPr/>
              </p14:nvContentPartPr>
              <p14:xfrm>
                <a:off x="104864" y="1419762"/>
                <a:ext cx="145440" cy="105840"/>
              </p14:xfrm>
            </p:contentPart>
          </mc:Choice>
          <mc:Fallback xmlns="">
            <p:pic>
              <p:nvPicPr>
                <p:cNvPr id="115" name="Ink 114">
                  <a:extLst>
                    <a:ext uri="{FF2B5EF4-FFF2-40B4-BE49-F238E27FC236}">
                      <a16:creationId xmlns:a16="http://schemas.microsoft.com/office/drawing/2014/main" id="{FF51E522-74A1-8EC8-ABD5-FEAA80084B34}"/>
                    </a:ext>
                  </a:extLst>
                </p:cNvPr>
                <p:cNvPicPr/>
                <p:nvPr/>
              </p:nvPicPr>
              <p:blipFill>
                <a:blip r:embed="rId171"/>
                <a:stretch>
                  <a:fillRect/>
                </a:stretch>
              </p:blipFill>
              <p:spPr>
                <a:xfrm>
                  <a:off x="96224" y="1410762"/>
                  <a:ext cx="1630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6" name="Ink 115">
                  <a:extLst>
                    <a:ext uri="{FF2B5EF4-FFF2-40B4-BE49-F238E27FC236}">
                      <a16:creationId xmlns:a16="http://schemas.microsoft.com/office/drawing/2014/main" id="{BCC0439E-9061-84D4-C989-C04510697FE9}"/>
                    </a:ext>
                  </a:extLst>
                </p14:cNvPr>
                <p14:cNvContentPartPr/>
                <p14:nvPr/>
              </p14:nvContentPartPr>
              <p14:xfrm>
                <a:off x="229784" y="1370442"/>
                <a:ext cx="106560" cy="268560"/>
              </p14:xfrm>
            </p:contentPart>
          </mc:Choice>
          <mc:Fallback xmlns="">
            <p:pic>
              <p:nvPicPr>
                <p:cNvPr id="116" name="Ink 115">
                  <a:extLst>
                    <a:ext uri="{FF2B5EF4-FFF2-40B4-BE49-F238E27FC236}">
                      <a16:creationId xmlns:a16="http://schemas.microsoft.com/office/drawing/2014/main" id="{BCC0439E-9061-84D4-C989-C04510697FE9}"/>
                    </a:ext>
                  </a:extLst>
                </p:cNvPr>
                <p:cNvPicPr/>
                <p:nvPr/>
              </p:nvPicPr>
              <p:blipFill>
                <a:blip r:embed="rId173"/>
                <a:stretch>
                  <a:fillRect/>
                </a:stretch>
              </p:blipFill>
              <p:spPr>
                <a:xfrm>
                  <a:off x="221144" y="1361802"/>
                  <a:ext cx="1242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7" name="Ink 116">
                  <a:extLst>
                    <a:ext uri="{FF2B5EF4-FFF2-40B4-BE49-F238E27FC236}">
                      <a16:creationId xmlns:a16="http://schemas.microsoft.com/office/drawing/2014/main" id="{B429E8AC-A666-FA8D-5E2F-E5377A00E8CB}"/>
                    </a:ext>
                  </a:extLst>
                </p14:cNvPr>
                <p14:cNvContentPartPr/>
                <p14:nvPr/>
              </p14:nvContentPartPr>
              <p14:xfrm>
                <a:off x="299624" y="1517682"/>
                <a:ext cx="103320" cy="124560"/>
              </p14:xfrm>
            </p:contentPart>
          </mc:Choice>
          <mc:Fallback xmlns="">
            <p:pic>
              <p:nvPicPr>
                <p:cNvPr id="117" name="Ink 116">
                  <a:extLst>
                    <a:ext uri="{FF2B5EF4-FFF2-40B4-BE49-F238E27FC236}">
                      <a16:creationId xmlns:a16="http://schemas.microsoft.com/office/drawing/2014/main" id="{B429E8AC-A666-FA8D-5E2F-E5377A00E8CB}"/>
                    </a:ext>
                  </a:extLst>
                </p:cNvPr>
                <p:cNvPicPr/>
                <p:nvPr/>
              </p:nvPicPr>
              <p:blipFill>
                <a:blip r:embed="rId175"/>
                <a:stretch>
                  <a:fillRect/>
                </a:stretch>
              </p:blipFill>
              <p:spPr>
                <a:xfrm>
                  <a:off x="290984" y="1509042"/>
                  <a:ext cx="1209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8" name="Ink 117">
                  <a:extLst>
                    <a:ext uri="{FF2B5EF4-FFF2-40B4-BE49-F238E27FC236}">
                      <a16:creationId xmlns:a16="http://schemas.microsoft.com/office/drawing/2014/main" id="{357A556E-898B-A81A-5072-872CAA9FE163}"/>
                    </a:ext>
                  </a:extLst>
                </p14:cNvPr>
                <p14:cNvContentPartPr/>
                <p14:nvPr/>
              </p14:nvContentPartPr>
              <p14:xfrm>
                <a:off x="485384" y="1350282"/>
                <a:ext cx="36360" cy="256320"/>
              </p14:xfrm>
            </p:contentPart>
          </mc:Choice>
          <mc:Fallback xmlns="">
            <p:pic>
              <p:nvPicPr>
                <p:cNvPr id="118" name="Ink 117">
                  <a:extLst>
                    <a:ext uri="{FF2B5EF4-FFF2-40B4-BE49-F238E27FC236}">
                      <a16:creationId xmlns:a16="http://schemas.microsoft.com/office/drawing/2014/main" id="{357A556E-898B-A81A-5072-872CAA9FE163}"/>
                    </a:ext>
                  </a:extLst>
                </p:cNvPr>
                <p:cNvPicPr/>
                <p:nvPr/>
              </p:nvPicPr>
              <p:blipFill>
                <a:blip r:embed="rId177"/>
                <a:stretch>
                  <a:fillRect/>
                </a:stretch>
              </p:blipFill>
              <p:spPr>
                <a:xfrm>
                  <a:off x="476384" y="1341642"/>
                  <a:ext cx="540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9" name="Ink 118">
                  <a:extLst>
                    <a:ext uri="{FF2B5EF4-FFF2-40B4-BE49-F238E27FC236}">
                      <a16:creationId xmlns:a16="http://schemas.microsoft.com/office/drawing/2014/main" id="{A076B3D4-B738-1BEC-197B-5AAD609143DF}"/>
                    </a:ext>
                  </a:extLst>
                </p14:cNvPr>
                <p14:cNvContentPartPr/>
                <p14:nvPr/>
              </p14:nvContentPartPr>
              <p14:xfrm>
                <a:off x="490424" y="1433442"/>
                <a:ext cx="108000" cy="43920"/>
              </p14:xfrm>
            </p:contentPart>
          </mc:Choice>
          <mc:Fallback xmlns="">
            <p:pic>
              <p:nvPicPr>
                <p:cNvPr id="119" name="Ink 118">
                  <a:extLst>
                    <a:ext uri="{FF2B5EF4-FFF2-40B4-BE49-F238E27FC236}">
                      <a16:creationId xmlns:a16="http://schemas.microsoft.com/office/drawing/2014/main" id="{A076B3D4-B738-1BEC-197B-5AAD609143DF}"/>
                    </a:ext>
                  </a:extLst>
                </p:cNvPr>
                <p:cNvPicPr/>
                <p:nvPr/>
              </p:nvPicPr>
              <p:blipFill>
                <a:blip r:embed="rId179"/>
                <a:stretch>
                  <a:fillRect/>
                </a:stretch>
              </p:blipFill>
              <p:spPr>
                <a:xfrm>
                  <a:off x="481424" y="1424802"/>
                  <a:ext cx="1256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0" name="Ink 119">
                  <a:extLst>
                    <a:ext uri="{FF2B5EF4-FFF2-40B4-BE49-F238E27FC236}">
                      <a16:creationId xmlns:a16="http://schemas.microsoft.com/office/drawing/2014/main" id="{2AC92E50-69C5-13A2-4F9D-FC4026BA69F8}"/>
                    </a:ext>
                  </a:extLst>
                </p14:cNvPr>
                <p14:cNvContentPartPr/>
                <p14:nvPr/>
              </p14:nvContentPartPr>
              <p14:xfrm>
                <a:off x="637664" y="1361442"/>
                <a:ext cx="43200" cy="205920"/>
              </p14:xfrm>
            </p:contentPart>
          </mc:Choice>
          <mc:Fallback xmlns="">
            <p:pic>
              <p:nvPicPr>
                <p:cNvPr id="120" name="Ink 119">
                  <a:extLst>
                    <a:ext uri="{FF2B5EF4-FFF2-40B4-BE49-F238E27FC236}">
                      <a16:creationId xmlns:a16="http://schemas.microsoft.com/office/drawing/2014/main" id="{2AC92E50-69C5-13A2-4F9D-FC4026BA69F8}"/>
                    </a:ext>
                  </a:extLst>
                </p:cNvPr>
                <p:cNvPicPr/>
                <p:nvPr/>
              </p:nvPicPr>
              <p:blipFill>
                <a:blip r:embed="rId181"/>
                <a:stretch>
                  <a:fillRect/>
                </a:stretch>
              </p:blipFill>
              <p:spPr>
                <a:xfrm>
                  <a:off x="629024" y="1352442"/>
                  <a:ext cx="608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1" name="Ink 120">
                  <a:extLst>
                    <a:ext uri="{FF2B5EF4-FFF2-40B4-BE49-F238E27FC236}">
                      <a16:creationId xmlns:a16="http://schemas.microsoft.com/office/drawing/2014/main" id="{6FA8755A-24F9-96FE-84AB-68E000F74493}"/>
                    </a:ext>
                  </a:extLst>
                </p14:cNvPr>
                <p14:cNvContentPartPr/>
                <p14:nvPr/>
              </p14:nvContentPartPr>
              <p14:xfrm>
                <a:off x="693824" y="1435962"/>
                <a:ext cx="94680" cy="134280"/>
              </p14:xfrm>
            </p:contentPart>
          </mc:Choice>
          <mc:Fallback xmlns="">
            <p:pic>
              <p:nvPicPr>
                <p:cNvPr id="121" name="Ink 120">
                  <a:extLst>
                    <a:ext uri="{FF2B5EF4-FFF2-40B4-BE49-F238E27FC236}">
                      <a16:creationId xmlns:a16="http://schemas.microsoft.com/office/drawing/2014/main" id="{6FA8755A-24F9-96FE-84AB-68E000F74493}"/>
                    </a:ext>
                  </a:extLst>
                </p:cNvPr>
                <p:cNvPicPr/>
                <p:nvPr/>
              </p:nvPicPr>
              <p:blipFill>
                <a:blip r:embed="rId183"/>
                <a:stretch>
                  <a:fillRect/>
                </a:stretch>
              </p:blipFill>
              <p:spPr>
                <a:xfrm>
                  <a:off x="685184" y="1427322"/>
                  <a:ext cx="1123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2" name="Ink 121">
                  <a:extLst>
                    <a:ext uri="{FF2B5EF4-FFF2-40B4-BE49-F238E27FC236}">
                      <a16:creationId xmlns:a16="http://schemas.microsoft.com/office/drawing/2014/main" id="{08CB6083-8487-9F66-14FE-3F4F5CFC19E7}"/>
                    </a:ext>
                  </a:extLst>
                </p14:cNvPr>
                <p14:cNvContentPartPr/>
                <p14:nvPr/>
              </p14:nvContentPartPr>
              <p14:xfrm>
                <a:off x="846824" y="1425882"/>
                <a:ext cx="305280" cy="298440"/>
              </p14:xfrm>
            </p:contentPart>
          </mc:Choice>
          <mc:Fallback xmlns="">
            <p:pic>
              <p:nvPicPr>
                <p:cNvPr id="122" name="Ink 121">
                  <a:extLst>
                    <a:ext uri="{FF2B5EF4-FFF2-40B4-BE49-F238E27FC236}">
                      <a16:creationId xmlns:a16="http://schemas.microsoft.com/office/drawing/2014/main" id="{08CB6083-8487-9F66-14FE-3F4F5CFC19E7}"/>
                    </a:ext>
                  </a:extLst>
                </p:cNvPr>
                <p:cNvPicPr/>
                <p:nvPr/>
              </p:nvPicPr>
              <p:blipFill>
                <a:blip r:embed="rId185"/>
                <a:stretch>
                  <a:fillRect/>
                </a:stretch>
              </p:blipFill>
              <p:spPr>
                <a:xfrm>
                  <a:off x="837824" y="1417242"/>
                  <a:ext cx="322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3" name="Ink 122">
                  <a:extLst>
                    <a:ext uri="{FF2B5EF4-FFF2-40B4-BE49-F238E27FC236}">
                      <a16:creationId xmlns:a16="http://schemas.microsoft.com/office/drawing/2014/main" id="{7A271C31-C9D3-30F2-DCCB-8CCF7132E8C4}"/>
                    </a:ext>
                  </a:extLst>
                </p14:cNvPr>
                <p14:cNvContentPartPr/>
                <p14:nvPr/>
              </p14:nvContentPartPr>
              <p14:xfrm>
                <a:off x="1305464" y="1350642"/>
                <a:ext cx="64440" cy="79920"/>
              </p14:xfrm>
            </p:contentPart>
          </mc:Choice>
          <mc:Fallback xmlns="">
            <p:pic>
              <p:nvPicPr>
                <p:cNvPr id="123" name="Ink 122">
                  <a:extLst>
                    <a:ext uri="{FF2B5EF4-FFF2-40B4-BE49-F238E27FC236}">
                      <a16:creationId xmlns:a16="http://schemas.microsoft.com/office/drawing/2014/main" id="{7A271C31-C9D3-30F2-DCCB-8CCF7132E8C4}"/>
                    </a:ext>
                  </a:extLst>
                </p:cNvPr>
                <p:cNvPicPr/>
                <p:nvPr/>
              </p:nvPicPr>
              <p:blipFill>
                <a:blip r:embed="rId187"/>
                <a:stretch>
                  <a:fillRect/>
                </a:stretch>
              </p:blipFill>
              <p:spPr>
                <a:xfrm>
                  <a:off x="1296824" y="1341642"/>
                  <a:ext cx="820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4" name="Ink 123">
                  <a:extLst>
                    <a:ext uri="{FF2B5EF4-FFF2-40B4-BE49-F238E27FC236}">
                      <a16:creationId xmlns:a16="http://schemas.microsoft.com/office/drawing/2014/main" id="{EF0B906F-A7E6-FC07-AA13-925C80BF6334}"/>
                    </a:ext>
                  </a:extLst>
                </p14:cNvPr>
                <p14:cNvContentPartPr/>
                <p14:nvPr/>
              </p14:nvContentPartPr>
              <p14:xfrm>
                <a:off x="1450184" y="1355682"/>
                <a:ext cx="58320" cy="192960"/>
              </p14:xfrm>
            </p:contentPart>
          </mc:Choice>
          <mc:Fallback xmlns="">
            <p:pic>
              <p:nvPicPr>
                <p:cNvPr id="124" name="Ink 123">
                  <a:extLst>
                    <a:ext uri="{FF2B5EF4-FFF2-40B4-BE49-F238E27FC236}">
                      <a16:creationId xmlns:a16="http://schemas.microsoft.com/office/drawing/2014/main" id="{EF0B906F-A7E6-FC07-AA13-925C80BF6334}"/>
                    </a:ext>
                  </a:extLst>
                </p:cNvPr>
                <p:cNvPicPr/>
                <p:nvPr/>
              </p:nvPicPr>
              <p:blipFill>
                <a:blip r:embed="rId189"/>
                <a:stretch>
                  <a:fillRect/>
                </a:stretch>
              </p:blipFill>
              <p:spPr>
                <a:xfrm>
                  <a:off x="1441544" y="1347042"/>
                  <a:ext cx="759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5" name="Ink 124">
                  <a:extLst>
                    <a:ext uri="{FF2B5EF4-FFF2-40B4-BE49-F238E27FC236}">
                      <a16:creationId xmlns:a16="http://schemas.microsoft.com/office/drawing/2014/main" id="{01CB3864-FB7D-1F56-FDC7-184ECCEADEFE}"/>
                    </a:ext>
                  </a:extLst>
                </p14:cNvPr>
                <p14:cNvContentPartPr/>
                <p14:nvPr/>
              </p14:nvContentPartPr>
              <p14:xfrm>
                <a:off x="1568984" y="1489962"/>
                <a:ext cx="76680" cy="66960"/>
              </p14:xfrm>
            </p:contentPart>
          </mc:Choice>
          <mc:Fallback xmlns="">
            <p:pic>
              <p:nvPicPr>
                <p:cNvPr id="125" name="Ink 124">
                  <a:extLst>
                    <a:ext uri="{FF2B5EF4-FFF2-40B4-BE49-F238E27FC236}">
                      <a16:creationId xmlns:a16="http://schemas.microsoft.com/office/drawing/2014/main" id="{01CB3864-FB7D-1F56-FDC7-184ECCEADEFE}"/>
                    </a:ext>
                  </a:extLst>
                </p:cNvPr>
                <p:cNvPicPr/>
                <p:nvPr/>
              </p:nvPicPr>
              <p:blipFill>
                <a:blip r:embed="rId191"/>
                <a:stretch>
                  <a:fillRect/>
                </a:stretch>
              </p:blipFill>
              <p:spPr>
                <a:xfrm>
                  <a:off x="1560344" y="1481322"/>
                  <a:ext cx="943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6" name="Ink 125">
                  <a:extLst>
                    <a:ext uri="{FF2B5EF4-FFF2-40B4-BE49-F238E27FC236}">
                      <a16:creationId xmlns:a16="http://schemas.microsoft.com/office/drawing/2014/main" id="{9FF1968C-A5E7-3E5B-9B9E-AA5C778E5911}"/>
                    </a:ext>
                  </a:extLst>
                </p14:cNvPr>
                <p14:cNvContentPartPr/>
                <p14:nvPr/>
              </p14:nvContentPartPr>
              <p14:xfrm>
                <a:off x="1657184" y="1351722"/>
                <a:ext cx="72000" cy="225720"/>
              </p14:xfrm>
            </p:contentPart>
          </mc:Choice>
          <mc:Fallback xmlns="">
            <p:pic>
              <p:nvPicPr>
                <p:cNvPr id="126" name="Ink 125">
                  <a:extLst>
                    <a:ext uri="{FF2B5EF4-FFF2-40B4-BE49-F238E27FC236}">
                      <a16:creationId xmlns:a16="http://schemas.microsoft.com/office/drawing/2014/main" id="{9FF1968C-A5E7-3E5B-9B9E-AA5C778E5911}"/>
                    </a:ext>
                  </a:extLst>
                </p:cNvPr>
                <p:cNvPicPr/>
                <p:nvPr/>
              </p:nvPicPr>
              <p:blipFill>
                <a:blip r:embed="rId193"/>
                <a:stretch>
                  <a:fillRect/>
                </a:stretch>
              </p:blipFill>
              <p:spPr>
                <a:xfrm>
                  <a:off x="1648544" y="1343082"/>
                  <a:ext cx="896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7" name="Ink 126">
                  <a:extLst>
                    <a:ext uri="{FF2B5EF4-FFF2-40B4-BE49-F238E27FC236}">
                      <a16:creationId xmlns:a16="http://schemas.microsoft.com/office/drawing/2014/main" id="{8FB18461-5D32-76E5-CE93-87ACE042F1E9}"/>
                    </a:ext>
                  </a:extLst>
                </p14:cNvPr>
                <p14:cNvContentPartPr/>
                <p14:nvPr/>
              </p14:nvContentPartPr>
              <p14:xfrm>
                <a:off x="1713344" y="1384122"/>
                <a:ext cx="517320" cy="292320"/>
              </p14:xfrm>
            </p:contentPart>
          </mc:Choice>
          <mc:Fallback xmlns="">
            <p:pic>
              <p:nvPicPr>
                <p:cNvPr id="127" name="Ink 126">
                  <a:extLst>
                    <a:ext uri="{FF2B5EF4-FFF2-40B4-BE49-F238E27FC236}">
                      <a16:creationId xmlns:a16="http://schemas.microsoft.com/office/drawing/2014/main" id="{8FB18461-5D32-76E5-CE93-87ACE042F1E9}"/>
                    </a:ext>
                  </a:extLst>
                </p:cNvPr>
                <p:cNvPicPr/>
                <p:nvPr/>
              </p:nvPicPr>
              <p:blipFill>
                <a:blip r:embed="rId195"/>
                <a:stretch>
                  <a:fillRect/>
                </a:stretch>
              </p:blipFill>
              <p:spPr>
                <a:xfrm>
                  <a:off x="1704704" y="1375482"/>
                  <a:ext cx="534960" cy="309960"/>
                </a:xfrm>
                <a:prstGeom prst="rect">
                  <a:avLst/>
                </a:prstGeom>
              </p:spPr>
            </p:pic>
          </mc:Fallback>
        </mc:AlternateContent>
      </p:grpSp>
      <p:grpSp>
        <p:nvGrpSpPr>
          <p:cNvPr id="151" name="Group 150">
            <a:extLst>
              <a:ext uri="{FF2B5EF4-FFF2-40B4-BE49-F238E27FC236}">
                <a16:creationId xmlns:a16="http://schemas.microsoft.com/office/drawing/2014/main" id="{0D77F6C3-59ED-087B-4ACD-6D4E51DAB4FD}"/>
              </a:ext>
            </a:extLst>
          </p:cNvPr>
          <p:cNvGrpSpPr/>
          <p:nvPr/>
        </p:nvGrpSpPr>
        <p:grpSpPr>
          <a:xfrm>
            <a:off x="7407824" y="1523802"/>
            <a:ext cx="1155600" cy="405720"/>
            <a:chOff x="7407824" y="1523802"/>
            <a:chExt cx="1155600" cy="405720"/>
          </a:xfrm>
        </p:grpSpPr>
        <mc:AlternateContent xmlns:mc="http://schemas.openxmlformats.org/markup-compatibility/2006" xmlns:p14="http://schemas.microsoft.com/office/powerpoint/2010/main">
          <mc:Choice Requires="p14">
            <p:contentPart p14:bwMode="auto" r:id="rId196">
              <p14:nvContentPartPr>
                <p14:cNvPr id="129" name="Ink 128">
                  <a:extLst>
                    <a:ext uri="{FF2B5EF4-FFF2-40B4-BE49-F238E27FC236}">
                      <a16:creationId xmlns:a16="http://schemas.microsoft.com/office/drawing/2014/main" id="{D7CA43FE-9758-E20B-9A49-4968012CE948}"/>
                    </a:ext>
                  </a:extLst>
                </p14:cNvPr>
                <p14:cNvContentPartPr/>
                <p14:nvPr/>
              </p14:nvContentPartPr>
              <p14:xfrm>
                <a:off x="7407824" y="1532082"/>
                <a:ext cx="74520" cy="98640"/>
              </p14:xfrm>
            </p:contentPart>
          </mc:Choice>
          <mc:Fallback xmlns="">
            <p:pic>
              <p:nvPicPr>
                <p:cNvPr id="129" name="Ink 128">
                  <a:extLst>
                    <a:ext uri="{FF2B5EF4-FFF2-40B4-BE49-F238E27FC236}">
                      <a16:creationId xmlns:a16="http://schemas.microsoft.com/office/drawing/2014/main" id="{D7CA43FE-9758-E20B-9A49-4968012CE948}"/>
                    </a:ext>
                  </a:extLst>
                </p:cNvPr>
                <p:cNvPicPr/>
                <p:nvPr/>
              </p:nvPicPr>
              <p:blipFill>
                <a:blip r:embed="rId197"/>
                <a:stretch>
                  <a:fillRect/>
                </a:stretch>
              </p:blipFill>
              <p:spPr>
                <a:xfrm>
                  <a:off x="7399184" y="1523082"/>
                  <a:ext cx="92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0" name="Ink 129">
                  <a:extLst>
                    <a:ext uri="{FF2B5EF4-FFF2-40B4-BE49-F238E27FC236}">
                      <a16:creationId xmlns:a16="http://schemas.microsoft.com/office/drawing/2014/main" id="{318B9878-2490-1854-0125-C924BEC5D3A1}"/>
                    </a:ext>
                  </a:extLst>
                </p14:cNvPr>
                <p14:cNvContentPartPr/>
                <p14:nvPr/>
              </p14:nvContentPartPr>
              <p14:xfrm>
                <a:off x="7515104" y="1523802"/>
                <a:ext cx="144720" cy="259920"/>
              </p14:xfrm>
            </p:contentPart>
          </mc:Choice>
          <mc:Fallback xmlns="">
            <p:pic>
              <p:nvPicPr>
                <p:cNvPr id="130" name="Ink 129">
                  <a:extLst>
                    <a:ext uri="{FF2B5EF4-FFF2-40B4-BE49-F238E27FC236}">
                      <a16:creationId xmlns:a16="http://schemas.microsoft.com/office/drawing/2014/main" id="{318B9878-2490-1854-0125-C924BEC5D3A1}"/>
                    </a:ext>
                  </a:extLst>
                </p:cNvPr>
                <p:cNvPicPr/>
                <p:nvPr/>
              </p:nvPicPr>
              <p:blipFill>
                <a:blip r:embed="rId199"/>
                <a:stretch>
                  <a:fillRect/>
                </a:stretch>
              </p:blipFill>
              <p:spPr>
                <a:xfrm>
                  <a:off x="7506464" y="1515162"/>
                  <a:ext cx="1623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1" name="Ink 130">
                  <a:extLst>
                    <a:ext uri="{FF2B5EF4-FFF2-40B4-BE49-F238E27FC236}">
                      <a16:creationId xmlns:a16="http://schemas.microsoft.com/office/drawing/2014/main" id="{A8A847F4-F757-5DC1-319B-825287EE923B}"/>
                    </a:ext>
                  </a:extLst>
                </p14:cNvPr>
                <p14:cNvContentPartPr/>
                <p14:nvPr/>
              </p14:nvContentPartPr>
              <p14:xfrm>
                <a:off x="7620944" y="1722162"/>
                <a:ext cx="105120" cy="52560"/>
              </p14:xfrm>
            </p:contentPart>
          </mc:Choice>
          <mc:Fallback xmlns="">
            <p:pic>
              <p:nvPicPr>
                <p:cNvPr id="131" name="Ink 130">
                  <a:extLst>
                    <a:ext uri="{FF2B5EF4-FFF2-40B4-BE49-F238E27FC236}">
                      <a16:creationId xmlns:a16="http://schemas.microsoft.com/office/drawing/2014/main" id="{A8A847F4-F757-5DC1-319B-825287EE923B}"/>
                    </a:ext>
                  </a:extLst>
                </p:cNvPr>
                <p:cNvPicPr/>
                <p:nvPr/>
              </p:nvPicPr>
              <p:blipFill>
                <a:blip r:embed="rId201"/>
                <a:stretch>
                  <a:fillRect/>
                </a:stretch>
              </p:blipFill>
              <p:spPr>
                <a:xfrm>
                  <a:off x="7611944" y="1713162"/>
                  <a:ext cx="1227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2" name="Ink 131">
                  <a:extLst>
                    <a:ext uri="{FF2B5EF4-FFF2-40B4-BE49-F238E27FC236}">
                      <a16:creationId xmlns:a16="http://schemas.microsoft.com/office/drawing/2014/main" id="{5716B9FC-9AC9-681F-7FE6-050797C18289}"/>
                    </a:ext>
                  </a:extLst>
                </p14:cNvPr>
                <p14:cNvContentPartPr/>
                <p14:nvPr/>
              </p14:nvContentPartPr>
              <p14:xfrm>
                <a:off x="7827584" y="1593642"/>
                <a:ext cx="38520" cy="194040"/>
              </p14:xfrm>
            </p:contentPart>
          </mc:Choice>
          <mc:Fallback xmlns="">
            <p:pic>
              <p:nvPicPr>
                <p:cNvPr id="132" name="Ink 131">
                  <a:extLst>
                    <a:ext uri="{FF2B5EF4-FFF2-40B4-BE49-F238E27FC236}">
                      <a16:creationId xmlns:a16="http://schemas.microsoft.com/office/drawing/2014/main" id="{5716B9FC-9AC9-681F-7FE6-050797C18289}"/>
                    </a:ext>
                  </a:extLst>
                </p:cNvPr>
                <p:cNvPicPr/>
                <p:nvPr/>
              </p:nvPicPr>
              <p:blipFill>
                <a:blip r:embed="rId203"/>
                <a:stretch>
                  <a:fillRect/>
                </a:stretch>
              </p:blipFill>
              <p:spPr>
                <a:xfrm>
                  <a:off x="7818944" y="1584642"/>
                  <a:ext cx="561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3" name="Ink 132">
                  <a:extLst>
                    <a:ext uri="{FF2B5EF4-FFF2-40B4-BE49-F238E27FC236}">
                      <a16:creationId xmlns:a16="http://schemas.microsoft.com/office/drawing/2014/main" id="{F8F17304-4C1C-F14E-3E0B-666C11F97954}"/>
                    </a:ext>
                  </a:extLst>
                </p14:cNvPr>
                <p14:cNvContentPartPr/>
                <p14:nvPr/>
              </p14:nvContentPartPr>
              <p14:xfrm>
                <a:off x="7872224" y="1656282"/>
                <a:ext cx="89640" cy="164520"/>
              </p14:xfrm>
            </p:contentPart>
          </mc:Choice>
          <mc:Fallback xmlns="">
            <p:pic>
              <p:nvPicPr>
                <p:cNvPr id="133" name="Ink 132">
                  <a:extLst>
                    <a:ext uri="{FF2B5EF4-FFF2-40B4-BE49-F238E27FC236}">
                      <a16:creationId xmlns:a16="http://schemas.microsoft.com/office/drawing/2014/main" id="{F8F17304-4C1C-F14E-3E0B-666C11F97954}"/>
                    </a:ext>
                  </a:extLst>
                </p:cNvPr>
                <p:cNvPicPr/>
                <p:nvPr/>
              </p:nvPicPr>
              <p:blipFill>
                <a:blip r:embed="rId205"/>
                <a:stretch>
                  <a:fillRect/>
                </a:stretch>
              </p:blipFill>
              <p:spPr>
                <a:xfrm>
                  <a:off x="7863584" y="1647282"/>
                  <a:ext cx="1072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4" name="Ink 133">
                  <a:extLst>
                    <a:ext uri="{FF2B5EF4-FFF2-40B4-BE49-F238E27FC236}">
                      <a16:creationId xmlns:a16="http://schemas.microsoft.com/office/drawing/2014/main" id="{490861A1-6B36-DB2F-9938-FA563222AE51}"/>
                    </a:ext>
                  </a:extLst>
                </p14:cNvPr>
                <p14:cNvContentPartPr/>
                <p14:nvPr/>
              </p14:nvContentPartPr>
              <p14:xfrm>
                <a:off x="8073104" y="1638282"/>
                <a:ext cx="490320" cy="291240"/>
              </p14:xfrm>
            </p:contentPart>
          </mc:Choice>
          <mc:Fallback xmlns="">
            <p:pic>
              <p:nvPicPr>
                <p:cNvPr id="134" name="Ink 133">
                  <a:extLst>
                    <a:ext uri="{FF2B5EF4-FFF2-40B4-BE49-F238E27FC236}">
                      <a16:creationId xmlns:a16="http://schemas.microsoft.com/office/drawing/2014/main" id="{490861A1-6B36-DB2F-9938-FA563222AE51}"/>
                    </a:ext>
                  </a:extLst>
                </p:cNvPr>
                <p:cNvPicPr/>
                <p:nvPr/>
              </p:nvPicPr>
              <p:blipFill>
                <a:blip r:embed="rId207"/>
                <a:stretch>
                  <a:fillRect/>
                </a:stretch>
              </p:blipFill>
              <p:spPr>
                <a:xfrm>
                  <a:off x="8064464" y="1629282"/>
                  <a:ext cx="507960" cy="30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8">
            <p14:nvContentPartPr>
              <p14:cNvPr id="152" name="Ink 151">
                <a:extLst>
                  <a:ext uri="{FF2B5EF4-FFF2-40B4-BE49-F238E27FC236}">
                    <a16:creationId xmlns:a16="http://schemas.microsoft.com/office/drawing/2014/main" id="{A8E2DE55-CD52-F0FD-05E1-CD5E5D87734C}"/>
                  </a:ext>
                </a:extLst>
              </p14:cNvPr>
              <p14:cNvContentPartPr/>
              <p14:nvPr/>
            </p14:nvContentPartPr>
            <p14:xfrm>
              <a:off x="5815904" y="3180162"/>
              <a:ext cx="68400" cy="115920"/>
            </p14:xfrm>
          </p:contentPart>
        </mc:Choice>
        <mc:Fallback xmlns="">
          <p:pic>
            <p:nvPicPr>
              <p:cNvPr id="152" name="Ink 151">
                <a:extLst>
                  <a:ext uri="{FF2B5EF4-FFF2-40B4-BE49-F238E27FC236}">
                    <a16:creationId xmlns:a16="http://schemas.microsoft.com/office/drawing/2014/main" id="{A8E2DE55-CD52-F0FD-05E1-CD5E5D87734C}"/>
                  </a:ext>
                </a:extLst>
              </p:cNvPr>
              <p:cNvPicPr/>
              <p:nvPr/>
            </p:nvPicPr>
            <p:blipFill>
              <a:blip r:embed="rId209"/>
              <a:stretch>
                <a:fillRect/>
              </a:stretch>
            </p:blipFill>
            <p:spPr>
              <a:xfrm>
                <a:off x="5806904" y="3171162"/>
                <a:ext cx="86040" cy="133560"/>
              </a:xfrm>
              <a:prstGeom prst="rect">
                <a:avLst/>
              </a:prstGeom>
            </p:spPr>
          </p:pic>
        </mc:Fallback>
      </mc:AlternateContent>
      <p:grpSp>
        <p:nvGrpSpPr>
          <p:cNvPr id="193" name="Group 192">
            <a:extLst>
              <a:ext uri="{FF2B5EF4-FFF2-40B4-BE49-F238E27FC236}">
                <a16:creationId xmlns:a16="http://schemas.microsoft.com/office/drawing/2014/main" id="{084FF32D-8D96-42D8-E8E7-BC8DE82EAD5D}"/>
              </a:ext>
            </a:extLst>
          </p:cNvPr>
          <p:cNvGrpSpPr/>
          <p:nvPr/>
        </p:nvGrpSpPr>
        <p:grpSpPr>
          <a:xfrm>
            <a:off x="5435024" y="4365282"/>
            <a:ext cx="447120" cy="307440"/>
            <a:chOff x="5435024" y="4365282"/>
            <a:chExt cx="447120" cy="307440"/>
          </a:xfrm>
        </p:grpSpPr>
        <mc:AlternateContent xmlns:mc="http://schemas.openxmlformats.org/markup-compatibility/2006" xmlns:p14="http://schemas.microsoft.com/office/powerpoint/2010/main">
          <mc:Choice Requires="p14">
            <p:contentPart p14:bwMode="auto" r:id="rId210">
              <p14:nvContentPartPr>
                <p14:cNvPr id="173" name="Ink 172">
                  <a:extLst>
                    <a:ext uri="{FF2B5EF4-FFF2-40B4-BE49-F238E27FC236}">
                      <a16:creationId xmlns:a16="http://schemas.microsoft.com/office/drawing/2014/main" id="{36FE9011-D765-3B03-8F99-079035BE5F30}"/>
                    </a:ext>
                  </a:extLst>
                </p14:cNvPr>
                <p14:cNvContentPartPr/>
                <p14:nvPr/>
              </p14:nvContentPartPr>
              <p14:xfrm>
                <a:off x="5435024" y="4369242"/>
                <a:ext cx="115560" cy="135720"/>
              </p14:xfrm>
            </p:contentPart>
          </mc:Choice>
          <mc:Fallback xmlns="">
            <p:pic>
              <p:nvPicPr>
                <p:cNvPr id="173" name="Ink 172">
                  <a:extLst>
                    <a:ext uri="{FF2B5EF4-FFF2-40B4-BE49-F238E27FC236}">
                      <a16:creationId xmlns:a16="http://schemas.microsoft.com/office/drawing/2014/main" id="{36FE9011-D765-3B03-8F99-079035BE5F30}"/>
                    </a:ext>
                  </a:extLst>
                </p:cNvPr>
                <p:cNvPicPr/>
                <p:nvPr/>
              </p:nvPicPr>
              <p:blipFill>
                <a:blip r:embed="rId211"/>
                <a:stretch>
                  <a:fillRect/>
                </a:stretch>
              </p:blipFill>
              <p:spPr>
                <a:xfrm>
                  <a:off x="5426024" y="4360242"/>
                  <a:ext cx="1332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4" name="Ink 173">
                  <a:extLst>
                    <a:ext uri="{FF2B5EF4-FFF2-40B4-BE49-F238E27FC236}">
                      <a16:creationId xmlns:a16="http://schemas.microsoft.com/office/drawing/2014/main" id="{F4C9521F-0EF1-17D1-A107-0C2185C6E52F}"/>
                    </a:ext>
                  </a:extLst>
                </p14:cNvPr>
                <p14:cNvContentPartPr/>
                <p14:nvPr/>
              </p14:nvContentPartPr>
              <p14:xfrm>
                <a:off x="5685584" y="4365282"/>
                <a:ext cx="54360" cy="289440"/>
              </p14:xfrm>
            </p:contentPart>
          </mc:Choice>
          <mc:Fallback xmlns="">
            <p:pic>
              <p:nvPicPr>
                <p:cNvPr id="174" name="Ink 173">
                  <a:extLst>
                    <a:ext uri="{FF2B5EF4-FFF2-40B4-BE49-F238E27FC236}">
                      <a16:creationId xmlns:a16="http://schemas.microsoft.com/office/drawing/2014/main" id="{F4C9521F-0EF1-17D1-A107-0C2185C6E52F}"/>
                    </a:ext>
                  </a:extLst>
                </p:cNvPr>
                <p:cNvPicPr/>
                <p:nvPr/>
              </p:nvPicPr>
              <p:blipFill>
                <a:blip r:embed="rId213"/>
                <a:stretch>
                  <a:fillRect/>
                </a:stretch>
              </p:blipFill>
              <p:spPr>
                <a:xfrm>
                  <a:off x="5676584" y="4356642"/>
                  <a:ext cx="720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5" name="Ink 174">
                  <a:extLst>
                    <a:ext uri="{FF2B5EF4-FFF2-40B4-BE49-F238E27FC236}">
                      <a16:creationId xmlns:a16="http://schemas.microsoft.com/office/drawing/2014/main" id="{EFA685C9-F36D-2A1E-3F49-887062E94CE6}"/>
                    </a:ext>
                  </a:extLst>
                </p14:cNvPr>
                <p14:cNvContentPartPr/>
                <p14:nvPr/>
              </p14:nvContentPartPr>
              <p14:xfrm>
                <a:off x="5784224" y="4549602"/>
                <a:ext cx="97920" cy="123120"/>
              </p14:xfrm>
            </p:contentPart>
          </mc:Choice>
          <mc:Fallback xmlns="">
            <p:pic>
              <p:nvPicPr>
                <p:cNvPr id="175" name="Ink 174">
                  <a:extLst>
                    <a:ext uri="{FF2B5EF4-FFF2-40B4-BE49-F238E27FC236}">
                      <a16:creationId xmlns:a16="http://schemas.microsoft.com/office/drawing/2014/main" id="{EFA685C9-F36D-2A1E-3F49-887062E94CE6}"/>
                    </a:ext>
                  </a:extLst>
                </p:cNvPr>
                <p:cNvPicPr/>
                <p:nvPr/>
              </p:nvPicPr>
              <p:blipFill>
                <a:blip r:embed="rId215"/>
                <a:stretch>
                  <a:fillRect/>
                </a:stretch>
              </p:blipFill>
              <p:spPr>
                <a:xfrm>
                  <a:off x="5775584" y="4540602"/>
                  <a:ext cx="115560" cy="140760"/>
                </a:xfrm>
                <a:prstGeom prst="rect">
                  <a:avLst/>
                </a:prstGeom>
              </p:spPr>
            </p:pic>
          </mc:Fallback>
        </mc:AlternateContent>
      </p:grpSp>
      <p:grpSp>
        <p:nvGrpSpPr>
          <p:cNvPr id="192" name="Group 191">
            <a:extLst>
              <a:ext uri="{FF2B5EF4-FFF2-40B4-BE49-F238E27FC236}">
                <a16:creationId xmlns:a16="http://schemas.microsoft.com/office/drawing/2014/main" id="{ADD9A155-1993-F4EE-7B5E-B331D03BC7F6}"/>
              </a:ext>
            </a:extLst>
          </p:cNvPr>
          <p:cNvGrpSpPr/>
          <p:nvPr/>
        </p:nvGrpSpPr>
        <p:grpSpPr>
          <a:xfrm>
            <a:off x="6055664" y="4282842"/>
            <a:ext cx="492840" cy="342720"/>
            <a:chOff x="6055664" y="4282842"/>
            <a:chExt cx="492840" cy="342720"/>
          </a:xfrm>
        </p:grpSpPr>
        <mc:AlternateContent xmlns:mc="http://schemas.openxmlformats.org/markup-compatibility/2006" xmlns:p14="http://schemas.microsoft.com/office/powerpoint/2010/main">
          <mc:Choice Requires="p14">
            <p:contentPart p14:bwMode="auto" r:id="rId216">
              <p14:nvContentPartPr>
                <p14:cNvPr id="176" name="Ink 175">
                  <a:extLst>
                    <a:ext uri="{FF2B5EF4-FFF2-40B4-BE49-F238E27FC236}">
                      <a16:creationId xmlns:a16="http://schemas.microsoft.com/office/drawing/2014/main" id="{57D88780-BBF2-F597-893B-053AC5580207}"/>
                    </a:ext>
                  </a:extLst>
                </p14:cNvPr>
                <p14:cNvContentPartPr/>
                <p14:nvPr/>
              </p14:nvContentPartPr>
              <p14:xfrm>
                <a:off x="6055664" y="4441962"/>
                <a:ext cx="106920" cy="183600"/>
              </p14:xfrm>
            </p:contentPart>
          </mc:Choice>
          <mc:Fallback xmlns="">
            <p:pic>
              <p:nvPicPr>
                <p:cNvPr id="176" name="Ink 175">
                  <a:extLst>
                    <a:ext uri="{FF2B5EF4-FFF2-40B4-BE49-F238E27FC236}">
                      <a16:creationId xmlns:a16="http://schemas.microsoft.com/office/drawing/2014/main" id="{57D88780-BBF2-F597-893B-053AC5580207}"/>
                    </a:ext>
                  </a:extLst>
                </p:cNvPr>
                <p:cNvPicPr/>
                <p:nvPr/>
              </p:nvPicPr>
              <p:blipFill>
                <a:blip r:embed="rId217"/>
                <a:stretch>
                  <a:fillRect/>
                </a:stretch>
              </p:blipFill>
              <p:spPr>
                <a:xfrm>
                  <a:off x="6046664" y="4433322"/>
                  <a:ext cx="1245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7" name="Ink 176">
                  <a:extLst>
                    <a:ext uri="{FF2B5EF4-FFF2-40B4-BE49-F238E27FC236}">
                      <a16:creationId xmlns:a16="http://schemas.microsoft.com/office/drawing/2014/main" id="{17936BC8-97F0-421D-9303-37991B5A57B7}"/>
                    </a:ext>
                  </a:extLst>
                </p14:cNvPr>
                <p14:cNvContentPartPr/>
                <p14:nvPr/>
              </p14:nvContentPartPr>
              <p14:xfrm>
                <a:off x="6254024" y="4379322"/>
                <a:ext cx="27720" cy="181440"/>
              </p14:xfrm>
            </p:contentPart>
          </mc:Choice>
          <mc:Fallback xmlns="">
            <p:pic>
              <p:nvPicPr>
                <p:cNvPr id="177" name="Ink 176">
                  <a:extLst>
                    <a:ext uri="{FF2B5EF4-FFF2-40B4-BE49-F238E27FC236}">
                      <a16:creationId xmlns:a16="http://schemas.microsoft.com/office/drawing/2014/main" id="{17936BC8-97F0-421D-9303-37991B5A57B7}"/>
                    </a:ext>
                  </a:extLst>
                </p:cNvPr>
                <p:cNvPicPr/>
                <p:nvPr/>
              </p:nvPicPr>
              <p:blipFill>
                <a:blip r:embed="rId219"/>
                <a:stretch>
                  <a:fillRect/>
                </a:stretch>
              </p:blipFill>
              <p:spPr>
                <a:xfrm>
                  <a:off x="6245384" y="4370682"/>
                  <a:ext cx="45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78" name="Ink 177">
                  <a:extLst>
                    <a:ext uri="{FF2B5EF4-FFF2-40B4-BE49-F238E27FC236}">
                      <a16:creationId xmlns:a16="http://schemas.microsoft.com/office/drawing/2014/main" id="{3E54A16C-C146-3389-2159-0038333B8F93}"/>
                    </a:ext>
                  </a:extLst>
                </p14:cNvPr>
                <p14:cNvContentPartPr/>
                <p14:nvPr/>
              </p14:nvContentPartPr>
              <p14:xfrm>
                <a:off x="6320984" y="4282842"/>
                <a:ext cx="6840" cy="4320"/>
              </p14:xfrm>
            </p:contentPart>
          </mc:Choice>
          <mc:Fallback xmlns="">
            <p:pic>
              <p:nvPicPr>
                <p:cNvPr id="178" name="Ink 177">
                  <a:extLst>
                    <a:ext uri="{FF2B5EF4-FFF2-40B4-BE49-F238E27FC236}">
                      <a16:creationId xmlns:a16="http://schemas.microsoft.com/office/drawing/2014/main" id="{3E54A16C-C146-3389-2159-0038333B8F93}"/>
                    </a:ext>
                  </a:extLst>
                </p:cNvPr>
                <p:cNvPicPr/>
                <p:nvPr/>
              </p:nvPicPr>
              <p:blipFill>
                <a:blip r:embed="rId221"/>
                <a:stretch>
                  <a:fillRect/>
                </a:stretch>
              </p:blipFill>
              <p:spPr>
                <a:xfrm>
                  <a:off x="6311984" y="4274202"/>
                  <a:ext cx="244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9" name="Ink 178">
                  <a:extLst>
                    <a:ext uri="{FF2B5EF4-FFF2-40B4-BE49-F238E27FC236}">
                      <a16:creationId xmlns:a16="http://schemas.microsoft.com/office/drawing/2014/main" id="{9FFAF188-4263-2AFF-2B69-9603AFD813C9}"/>
                    </a:ext>
                  </a:extLst>
                </p14:cNvPr>
                <p14:cNvContentPartPr/>
                <p14:nvPr/>
              </p14:nvContentPartPr>
              <p14:xfrm>
                <a:off x="6366344" y="4341522"/>
                <a:ext cx="182160" cy="238680"/>
              </p14:xfrm>
            </p:contentPart>
          </mc:Choice>
          <mc:Fallback xmlns="">
            <p:pic>
              <p:nvPicPr>
                <p:cNvPr id="179" name="Ink 178">
                  <a:extLst>
                    <a:ext uri="{FF2B5EF4-FFF2-40B4-BE49-F238E27FC236}">
                      <a16:creationId xmlns:a16="http://schemas.microsoft.com/office/drawing/2014/main" id="{9FFAF188-4263-2AFF-2B69-9603AFD813C9}"/>
                    </a:ext>
                  </a:extLst>
                </p:cNvPr>
                <p:cNvPicPr/>
                <p:nvPr/>
              </p:nvPicPr>
              <p:blipFill>
                <a:blip r:embed="rId223"/>
                <a:stretch>
                  <a:fillRect/>
                </a:stretch>
              </p:blipFill>
              <p:spPr>
                <a:xfrm>
                  <a:off x="6357344" y="4332882"/>
                  <a:ext cx="199800" cy="256320"/>
                </a:xfrm>
                <a:prstGeom prst="rect">
                  <a:avLst/>
                </a:prstGeom>
              </p:spPr>
            </p:pic>
          </mc:Fallback>
        </mc:AlternateContent>
      </p:grpSp>
      <p:grpSp>
        <p:nvGrpSpPr>
          <p:cNvPr id="191" name="Group 190">
            <a:extLst>
              <a:ext uri="{FF2B5EF4-FFF2-40B4-BE49-F238E27FC236}">
                <a16:creationId xmlns:a16="http://schemas.microsoft.com/office/drawing/2014/main" id="{C11C8135-0049-6D2A-E311-AB521B544822}"/>
              </a:ext>
            </a:extLst>
          </p:cNvPr>
          <p:cNvGrpSpPr/>
          <p:nvPr/>
        </p:nvGrpSpPr>
        <p:grpSpPr>
          <a:xfrm>
            <a:off x="6732104" y="4399482"/>
            <a:ext cx="59760" cy="111600"/>
            <a:chOff x="6732104" y="4399482"/>
            <a:chExt cx="59760" cy="111600"/>
          </a:xfrm>
        </p:grpSpPr>
        <mc:AlternateContent xmlns:mc="http://schemas.openxmlformats.org/markup-compatibility/2006" xmlns:p14="http://schemas.microsoft.com/office/powerpoint/2010/main">
          <mc:Choice Requires="p14">
            <p:contentPart p14:bwMode="auto" r:id="rId224">
              <p14:nvContentPartPr>
                <p14:cNvPr id="180" name="Ink 179">
                  <a:extLst>
                    <a:ext uri="{FF2B5EF4-FFF2-40B4-BE49-F238E27FC236}">
                      <a16:creationId xmlns:a16="http://schemas.microsoft.com/office/drawing/2014/main" id="{7D944826-D73D-48C0-6661-3FC7C8D5A246}"/>
                    </a:ext>
                  </a:extLst>
                </p14:cNvPr>
                <p14:cNvContentPartPr/>
                <p14:nvPr/>
              </p14:nvContentPartPr>
              <p14:xfrm>
                <a:off x="6746864" y="4399482"/>
                <a:ext cx="31680" cy="12960"/>
              </p14:xfrm>
            </p:contentPart>
          </mc:Choice>
          <mc:Fallback xmlns="">
            <p:pic>
              <p:nvPicPr>
                <p:cNvPr id="180" name="Ink 179">
                  <a:extLst>
                    <a:ext uri="{FF2B5EF4-FFF2-40B4-BE49-F238E27FC236}">
                      <a16:creationId xmlns:a16="http://schemas.microsoft.com/office/drawing/2014/main" id="{7D944826-D73D-48C0-6661-3FC7C8D5A246}"/>
                    </a:ext>
                  </a:extLst>
                </p:cNvPr>
                <p:cNvPicPr/>
                <p:nvPr/>
              </p:nvPicPr>
              <p:blipFill>
                <a:blip r:embed="rId225"/>
                <a:stretch>
                  <a:fillRect/>
                </a:stretch>
              </p:blipFill>
              <p:spPr>
                <a:xfrm>
                  <a:off x="6738224" y="4390842"/>
                  <a:ext cx="493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1" name="Ink 180">
                  <a:extLst>
                    <a:ext uri="{FF2B5EF4-FFF2-40B4-BE49-F238E27FC236}">
                      <a16:creationId xmlns:a16="http://schemas.microsoft.com/office/drawing/2014/main" id="{00B586A1-6295-7145-177D-C0A8173896BF}"/>
                    </a:ext>
                  </a:extLst>
                </p14:cNvPr>
                <p14:cNvContentPartPr/>
                <p14:nvPr/>
              </p14:nvContentPartPr>
              <p14:xfrm>
                <a:off x="6732104" y="4465722"/>
                <a:ext cx="59760" cy="45360"/>
              </p14:xfrm>
            </p:contentPart>
          </mc:Choice>
          <mc:Fallback xmlns="">
            <p:pic>
              <p:nvPicPr>
                <p:cNvPr id="181" name="Ink 180">
                  <a:extLst>
                    <a:ext uri="{FF2B5EF4-FFF2-40B4-BE49-F238E27FC236}">
                      <a16:creationId xmlns:a16="http://schemas.microsoft.com/office/drawing/2014/main" id="{00B586A1-6295-7145-177D-C0A8173896BF}"/>
                    </a:ext>
                  </a:extLst>
                </p:cNvPr>
                <p:cNvPicPr/>
                <p:nvPr/>
              </p:nvPicPr>
              <p:blipFill>
                <a:blip r:embed="rId227"/>
                <a:stretch>
                  <a:fillRect/>
                </a:stretch>
              </p:blipFill>
              <p:spPr>
                <a:xfrm>
                  <a:off x="6723104" y="4456722"/>
                  <a:ext cx="77400" cy="63000"/>
                </a:xfrm>
                <a:prstGeom prst="rect">
                  <a:avLst/>
                </a:prstGeom>
              </p:spPr>
            </p:pic>
          </mc:Fallback>
        </mc:AlternateContent>
      </p:grpSp>
      <p:grpSp>
        <p:nvGrpSpPr>
          <p:cNvPr id="190" name="Group 189">
            <a:extLst>
              <a:ext uri="{FF2B5EF4-FFF2-40B4-BE49-F238E27FC236}">
                <a16:creationId xmlns:a16="http://schemas.microsoft.com/office/drawing/2014/main" id="{B2B4CD4B-6E1E-9C28-440A-187801997C13}"/>
              </a:ext>
            </a:extLst>
          </p:cNvPr>
          <p:cNvGrpSpPr/>
          <p:nvPr/>
        </p:nvGrpSpPr>
        <p:grpSpPr>
          <a:xfrm>
            <a:off x="7308104" y="4369602"/>
            <a:ext cx="749160" cy="242280"/>
            <a:chOff x="7308104" y="4369602"/>
            <a:chExt cx="749160" cy="242280"/>
          </a:xfrm>
        </p:grpSpPr>
        <mc:AlternateContent xmlns:mc="http://schemas.openxmlformats.org/markup-compatibility/2006" xmlns:p14="http://schemas.microsoft.com/office/powerpoint/2010/main">
          <mc:Choice Requires="p14">
            <p:contentPart p14:bwMode="auto" r:id="rId228">
              <p14:nvContentPartPr>
                <p14:cNvPr id="182" name="Ink 181">
                  <a:extLst>
                    <a:ext uri="{FF2B5EF4-FFF2-40B4-BE49-F238E27FC236}">
                      <a16:creationId xmlns:a16="http://schemas.microsoft.com/office/drawing/2014/main" id="{D99D0275-ADC0-B7D7-3CAD-B1DBD0B3D7ED}"/>
                    </a:ext>
                  </a:extLst>
                </p14:cNvPr>
                <p14:cNvContentPartPr/>
                <p14:nvPr/>
              </p14:nvContentPartPr>
              <p14:xfrm>
                <a:off x="7308104" y="4369602"/>
                <a:ext cx="32040" cy="204480"/>
              </p14:xfrm>
            </p:contentPart>
          </mc:Choice>
          <mc:Fallback xmlns="">
            <p:pic>
              <p:nvPicPr>
                <p:cNvPr id="182" name="Ink 181">
                  <a:extLst>
                    <a:ext uri="{FF2B5EF4-FFF2-40B4-BE49-F238E27FC236}">
                      <a16:creationId xmlns:a16="http://schemas.microsoft.com/office/drawing/2014/main" id="{D99D0275-ADC0-B7D7-3CAD-B1DBD0B3D7ED}"/>
                    </a:ext>
                  </a:extLst>
                </p:cNvPr>
                <p:cNvPicPr/>
                <p:nvPr/>
              </p:nvPicPr>
              <p:blipFill>
                <a:blip r:embed="rId229"/>
                <a:stretch>
                  <a:fillRect/>
                </a:stretch>
              </p:blipFill>
              <p:spPr>
                <a:xfrm>
                  <a:off x="7299464" y="4360602"/>
                  <a:ext cx="496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3" name="Ink 182">
                  <a:extLst>
                    <a:ext uri="{FF2B5EF4-FFF2-40B4-BE49-F238E27FC236}">
                      <a16:creationId xmlns:a16="http://schemas.microsoft.com/office/drawing/2014/main" id="{B224BA5D-376E-2915-08B1-F699A803236B}"/>
                    </a:ext>
                  </a:extLst>
                </p14:cNvPr>
                <p14:cNvContentPartPr/>
                <p14:nvPr/>
              </p14:nvContentPartPr>
              <p14:xfrm>
                <a:off x="7473704" y="4408842"/>
                <a:ext cx="141840" cy="176400"/>
              </p14:xfrm>
            </p:contentPart>
          </mc:Choice>
          <mc:Fallback xmlns="">
            <p:pic>
              <p:nvPicPr>
                <p:cNvPr id="183" name="Ink 182">
                  <a:extLst>
                    <a:ext uri="{FF2B5EF4-FFF2-40B4-BE49-F238E27FC236}">
                      <a16:creationId xmlns:a16="http://schemas.microsoft.com/office/drawing/2014/main" id="{B224BA5D-376E-2915-08B1-F699A803236B}"/>
                    </a:ext>
                  </a:extLst>
                </p:cNvPr>
                <p:cNvPicPr/>
                <p:nvPr/>
              </p:nvPicPr>
              <p:blipFill>
                <a:blip r:embed="rId231"/>
                <a:stretch>
                  <a:fillRect/>
                </a:stretch>
              </p:blipFill>
              <p:spPr>
                <a:xfrm>
                  <a:off x="7465064" y="4400202"/>
                  <a:ext cx="1594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4" name="Ink 183">
                  <a:extLst>
                    <a:ext uri="{FF2B5EF4-FFF2-40B4-BE49-F238E27FC236}">
                      <a16:creationId xmlns:a16="http://schemas.microsoft.com/office/drawing/2014/main" id="{D0214653-1300-615E-3350-B25D37846F90}"/>
                    </a:ext>
                  </a:extLst>
                </p14:cNvPr>
                <p14:cNvContentPartPr/>
                <p14:nvPr/>
              </p14:nvContentPartPr>
              <p14:xfrm>
                <a:off x="7726064" y="4407762"/>
                <a:ext cx="171360" cy="197640"/>
              </p14:xfrm>
            </p:contentPart>
          </mc:Choice>
          <mc:Fallback xmlns="">
            <p:pic>
              <p:nvPicPr>
                <p:cNvPr id="184" name="Ink 183">
                  <a:extLst>
                    <a:ext uri="{FF2B5EF4-FFF2-40B4-BE49-F238E27FC236}">
                      <a16:creationId xmlns:a16="http://schemas.microsoft.com/office/drawing/2014/main" id="{D0214653-1300-615E-3350-B25D37846F90}"/>
                    </a:ext>
                  </a:extLst>
                </p:cNvPr>
                <p:cNvPicPr/>
                <p:nvPr/>
              </p:nvPicPr>
              <p:blipFill>
                <a:blip r:embed="rId233"/>
                <a:stretch>
                  <a:fillRect/>
                </a:stretch>
              </p:blipFill>
              <p:spPr>
                <a:xfrm>
                  <a:off x="7717424" y="4398762"/>
                  <a:ext cx="1890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5" name="Ink 184">
                  <a:extLst>
                    <a:ext uri="{FF2B5EF4-FFF2-40B4-BE49-F238E27FC236}">
                      <a16:creationId xmlns:a16="http://schemas.microsoft.com/office/drawing/2014/main" id="{24E34388-5B7E-2707-F630-28113F10C6E3}"/>
                    </a:ext>
                  </a:extLst>
                </p14:cNvPr>
                <p14:cNvContentPartPr/>
                <p14:nvPr/>
              </p14:nvContentPartPr>
              <p14:xfrm>
                <a:off x="8056904" y="4369602"/>
                <a:ext cx="360" cy="242280"/>
              </p14:xfrm>
            </p:contentPart>
          </mc:Choice>
          <mc:Fallback xmlns="">
            <p:pic>
              <p:nvPicPr>
                <p:cNvPr id="185" name="Ink 184">
                  <a:extLst>
                    <a:ext uri="{FF2B5EF4-FFF2-40B4-BE49-F238E27FC236}">
                      <a16:creationId xmlns:a16="http://schemas.microsoft.com/office/drawing/2014/main" id="{24E34388-5B7E-2707-F630-28113F10C6E3}"/>
                    </a:ext>
                  </a:extLst>
                </p:cNvPr>
                <p:cNvPicPr/>
                <p:nvPr/>
              </p:nvPicPr>
              <p:blipFill>
                <a:blip r:embed="rId235"/>
                <a:stretch>
                  <a:fillRect/>
                </a:stretch>
              </p:blipFill>
              <p:spPr>
                <a:xfrm>
                  <a:off x="8048264" y="4360962"/>
                  <a:ext cx="18000" cy="259920"/>
                </a:xfrm>
                <a:prstGeom prst="rect">
                  <a:avLst/>
                </a:prstGeom>
              </p:spPr>
            </p:pic>
          </mc:Fallback>
        </mc:AlternateContent>
      </p:grpSp>
      <p:grpSp>
        <p:nvGrpSpPr>
          <p:cNvPr id="189" name="Group 188">
            <a:extLst>
              <a:ext uri="{FF2B5EF4-FFF2-40B4-BE49-F238E27FC236}">
                <a16:creationId xmlns:a16="http://schemas.microsoft.com/office/drawing/2014/main" id="{2C1D2C27-99B5-80AD-DD16-C942B67026A5}"/>
              </a:ext>
            </a:extLst>
          </p:cNvPr>
          <p:cNvGrpSpPr/>
          <p:nvPr/>
        </p:nvGrpSpPr>
        <p:grpSpPr>
          <a:xfrm>
            <a:off x="8268944" y="4340442"/>
            <a:ext cx="780480" cy="271440"/>
            <a:chOff x="8268944" y="4340442"/>
            <a:chExt cx="780480" cy="271440"/>
          </a:xfrm>
        </p:grpSpPr>
        <mc:AlternateContent xmlns:mc="http://schemas.openxmlformats.org/markup-compatibility/2006" xmlns:p14="http://schemas.microsoft.com/office/powerpoint/2010/main">
          <mc:Choice Requires="p14">
            <p:contentPart p14:bwMode="auto" r:id="rId236">
              <p14:nvContentPartPr>
                <p14:cNvPr id="186" name="Ink 185">
                  <a:extLst>
                    <a:ext uri="{FF2B5EF4-FFF2-40B4-BE49-F238E27FC236}">
                      <a16:creationId xmlns:a16="http://schemas.microsoft.com/office/drawing/2014/main" id="{C42CACE8-971A-694C-0F36-C4646E2A5870}"/>
                    </a:ext>
                  </a:extLst>
                </p14:cNvPr>
                <p14:cNvContentPartPr/>
                <p14:nvPr/>
              </p14:nvContentPartPr>
              <p14:xfrm>
                <a:off x="8268944" y="4466082"/>
                <a:ext cx="223560" cy="40320"/>
              </p14:xfrm>
            </p:contentPart>
          </mc:Choice>
          <mc:Fallback xmlns="">
            <p:pic>
              <p:nvPicPr>
                <p:cNvPr id="186" name="Ink 185">
                  <a:extLst>
                    <a:ext uri="{FF2B5EF4-FFF2-40B4-BE49-F238E27FC236}">
                      <a16:creationId xmlns:a16="http://schemas.microsoft.com/office/drawing/2014/main" id="{C42CACE8-971A-694C-0F36-C4646E2A5870}"/>
                    </a:ext>
                  </a:extLst>
                </p:cNvPr>
                <p:cNvPicPr/>
                <p:nvPr/>
              </p:nvPicPr>
              <p:blipFill>
                <a:blip r:embed="rId237"/>
                <a:stretch>
                  <a:fillRect/>
                </a:stretch>
              </p:blipFill>
              <p:spPr>
                <a:xfrm>
                  <a:off x="8260304" y="4457082"/>
                  <a:ext cx="2412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87" name="Ink 186">
                  <a:extLst>
                    <a:ext uri="{FF2B5EF4-FFF2-40B4-BE49-F238E27FC236}">
                      <a16:creationId xmlns:a16="http://schemas.microsoft.com/office/drawing/2014/main" id="{42BE051D-D5B2-2697-30B4-B7B7F3AD3F77}"/>
                    </a:ext>
                  </a:extLst>
                </p14:cNvPr>
                <p14:cNvContentPartPr/>
                <p14:nvPr/>
              </p14:nvContentPartPr>
              <p14:xfrm>
                <a:off x="8589344" y="4340442"/>
                <a:ext cx="212040" cy="250560"/>
              </p14:xfrm>
            </p:contentPart>
          </mc:Choice>
          <mc:Fallback xmlns="">
            <p:pic>
              <p:nvPicPr>
                <p:cNvPr id="187" name="Ink 186">
                  <a:extLst>
                    <a:ext uri="{FF2B5EF4-FFF2-40B4-BE49-F238E27FC236}">
                      <a16:creationId xmlns:a16="http://schemas.microsoft.com/office/drawing/2014/main" id="{42BE051D-D5B2-2697-30B4-B7B7F3AD3F77}"/>
                    </a:ext>
                  </a:extLst>
                </p:cNvPr>
                <p:cNvPicPr/>
                <p:nvPr/>
              </p:nvPicPr>
              <p:blipFill>
                <a:blip r:embed="rId239"/>
                <a:stretch>
                  <a:fillRect/>
                </a:stretch>
              </p:blipFill>
              <p:spPr>
                <a:xfrm>
                  <a:off x="8580344" y="4331802"/>
                  <a:ext cx="2296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88" name="Ink 187">
                  <a:extLst>
                    <a:ext uri="{FF2B5EF4-FFF2-40B4-BE49-F238E27FC236}">
                      <a16:creationId xmlns:a16="http://schemas.microsoft.com/office/drawing/2014/main" id="{C741A48F-DB99-CEBD-9443-147CEE5C5211}"/>
                    </a:ext>
                  </a:extLst>
                </p14:cNvPr>
                <p14:cNvContentPartPr/>
                <p14:nvPr/>
              </p14:nvContentPartPr>
              <p14:xfrm>
                <a:off x="8890664" y="4402002"/>
                <a:ext cx="158760" cy="209880"/>
              </p14:xfrm>
            </p:contentPart>
          </mc:Choice>
          <mc:Fallback xmlns="">
            <p:pic>
              <p:nvPicPr>
                <p:cNvPr id="188" name="Ink 187">
                  <a:extLst>
                    <a:ext uri="{FF2B5EF4-FFF2-40B4-BE49-F238E27FC236}">
                      <a16:creationId xmlns:a16="http://schemas.microsoft.com/office/drawing/2014/main" id="{C741A48F-DB99-CEBD-9443-147CEE5C5211}"/>
                    </a:ext>
                  </a:extLst>
                </p:cNvPr>
                <p:cNvPicPr/>
                <p:nvPr/>
              </p:nvPicPr>
              <p:blipFill>
                <a:blip r:embed="rId241"/>
                <a:stretch>
                  <a:fillRect/>
                </a:stretch>
              </p:blipFill>
              <p:spPr>
                <a:xfrm>
                  <a:off x="8882024" y="4393002"/>
                  <a:ext cx="176400" cy="22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2">
            <p14:nvContentPartPr>
              <p14:cNvPr id="196" name="Ink 195">
                <a:extLst>
                  <a:ext uri="{FF2B5EF4-FFF2-40B4-BE49-F238E27FC236}">
                    <a16:creationId xmlns:a16="http://schemas.microsoft.com/office/drawing/2014/main" id="{01947663-0DAA-515D-6C68-E1017B5EDA05}"/>
                  </a:ext>
                </a:extLst>
              </p14:cNvPr>
              <p14:cNvContentPartPr/>
              <p14:nvPr/>
            </p14:nvContentPartPr>
            <p14:xfrm>
              <a:off x="7174184" y="4333242"/>
              <a:ext cx="72360" cy="87840"/>
            </p14:xfrm>
          </p:contentPart>
        </mc:Choice>
        <mc:Fallback xmlns="">
          <p:pic>
            <p:nvPicPr>
              <p:cNvPr id="196" name="Ink 195">
                <a:extLst>
                  <a:ext uri="{FF2B5EF4-FFF2-40B4-BE49-F238E27FC236}">
                    <a16:creationId xmlns:a16="http://schemas.microsoft.com/office/drawing/2014/main" id="{01947663-0DAA-515D-6C68-E1017B5EDA05}"/>
                  </a:ext>
                </a:extLst>
              </p:cNvPr>
              <p:cNvPicPr/>
              <p:nvPr/>
            </p:nvPicPr>
            <p:blipFill>
              <a:blip r:embed="rId243"/>
              <a:stretch>
                <a:fillRect/>
              </a:stretch>
            </p:blipFill>
            <p:spPr>
              <a:xfrm>
                <a:off x="7165544" y="4324602"/>
                <a:ext cx="900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7" name="Ink 196">
                <a:extLst>
                  <a:ext uri="{FF2B5EF4-FFF2-40B4-BE49-F238E27FC236}">
                    <a16:creationId xmlns:a16="http://schemas.microsoft.com/office/drawing/2014/main" id="{73C785B5-5E2C-7F4C-A7E0-142D5D6C61CA}"/>
                  </a:ext>
                </a:extLst>
              </p14:cNvPr>
              <p14:cNvContentPartPr/>
              <p14:nvPr/>
            </p14:nvContentPartPr>
            <p14:xfrm>
              <a:off x="9335264" y="4263402"/>
              <a:ext cx="14400" cy="103680"/>
            </p14:xfrm>
          </p:contentPart>
        </mc:Choice>
        <mc:Fallback xmlns="">
          <p:pic>
            <p:nvPicPr>
              <p:cNvPr id="197" name="Ink 196">
                <a:extLst>
                  <a:ext uri="{FF2B5EF4-FFF2-40B4-BE49-F238E27FC236}">
                    <a16:creationId xmlns:a16="http://schemas.microsoft.com/office/drawing/2014/main" id="{73C785B5-5E2C-7F4C-A7E0-142D5D6C61CA}"/>
                  </a:ext>
                </a:extLst>
              </p:cNvPr>
              <p:cNvPicPr/>
              <p:nvPr/>
            </p:nvPicPr>
            <p:blipFill>
              <a:blip r:embed="rId245"/>
              <a:stretch>
                <a:fillRect/>
              </a:stretch>
            </p:blipFill>
            <p:spPr>
              <a:xfrm>
                <a:off x="9326264" y="4254402"/>
                <a:ext cx="320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35" name="Ink 134">
                <a:extLst>
                  <a:ext uri="{FF2B5EF4-FFF2-40B4-BE49-F238E27FC236}">
                    <a16:creationId xmlns:a16="http://schemas.microsoft.com/office/drawing/2014/main" id="{9DCE6BD6-52A1-3835-49C4-93406EF97A62}"/>
                  </a:ext>
                </a:extLst>
              </p14:cNvPr>
              <p14:cNvContentPartPr/>
              <p14:nvPr/>
            </p14:nvContentPartPr>
            <p14:xfrm>
              <a:off x="5951984" y="2256042"/>
              <a:ext cx="119520" cy="84600"/>
            </p14:xfrm>
          </p:contentPart>
        </mc:Choice>
        <mc:Fallback xmlns="">
          <p:pic>
            <p:nvPicPr>
              <p:cNvPr id="135" name="Ink 134">
                <a:extLst>
                  <a:ext uri="{FF2B5EF4-FFF2-40B4-BE49-F238E27FC236}">
                    <a16:creationId xmlns:a16="http://schemas.microsoft.com/office/drawing/2014/main" id="{9DCE6BD6-52A1-3835-49C4-93406EF97A62}"/>
                  </a:ext>
                </a:extLst>
              </p:cNvPr>
              <p:cNvPicPr/>
              <p:nvPr/>
            </p:nvPicPr>
            <p:blipFill>
              <a:blip r:embed="rId247"/>
              <a:stretch>
                <a:fillRect/>
              </a:stretch>
            </p:blipFill>
            <p:spPr>
              <a:xfrm>
                <a:off x="5943344" y="2247042"/>
                <a:ext cx="1371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36" name="Ink 135">
                <a:extLst>
                  <a:ext uri="{FF2B5EF4-FFF2-40B4-BE49-F238E27FC236}">
                    <a16:creationId xmlns:a16="http://schemas.microsoft.com/office/drawing/2014/main" id="{B26FB86D-A150-730E-0962-07F5939CF2F0}"/>
                  </a:ext>
                </a:extLst>
              </p14:cNvPr>
              <p14:cNvContentPartPr/>
              <p14:nvPr/>
            </p14:nvContentPartPr>
            <p14:xfrm>
              <a:off x="6144584" y="2242002"/>
              <a:ext cx="104760" cy="192600"/>
            </p14:xfrm>
          </p:contentPart>
        </mc:Choice>
        <mc:Fallback xmlns="">
          <p:pic>
            <p:nvPicPr>
              <p:cNvPr id="136" name="Ink 135">
                <a:extLst>
                  <a:ext uri="{FF2B5EF4-FFF2-40B4-BE49-F238E27FC236}">
                    <a16:creationId xmlns:a16="http://schemas.microsoft.com/office/drawing/2014/main" id="{B26FB86D-A150-730E-0962-07F5939CF2F0}"/>
                  </a:ext>
                </a:extLst>
              </p:cNvPr>
              <p:cNvPicPr/>
              <p:nvPr/>
            </p:nvPicPr>
            <p:blipFill>
              <a:blip r:embed="rId249"/>
              <a:stretch>
                <a:fillRect/>
              </a:stretch>
            </p:blipFill>
            <p:spPr>
              <a:xfrm>
                <a:off x="6135584" y="2233002"/>
                <a:ext cx="1224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37" name="Ink 136">
                <a:extLst>
                  <a:ext uri="{FF2B5EF4-FFF2-40B4-BE49-F238E27FC236}">
                    <a16:creationId xmlns:a16="http://schemas.microsoft.com/office/drawing/2014/main" id="{D649DCC5-B937-C554-A615-7A5F820C4287}"/>
                  </a:ext>
                </a:extLst>
              </p14:cNvPr>
              <p14:cNvContentPartPr/>
              <p14:nvPr/>
            </p14:nvContentPartPr>
            <p14:xfrm>
              <a:off x="6275624" y="2424162"/>
              <a:ext cx="136800" cy="81000"/>
            </p14:xfrm>
          </p:contentPart>
        </mc:Choice>
        <mc:Fallback xmlns="">
          <p:pic>
            <p:nvPicPr>
              <p:cNvPr id="137" name="Ink 136">
                <a:extLst>
                  <a:ext uri="{FF2B5EF4-FFF2-40B4-BE49-F238E27FC236}">
                    <a16:creationId xmlns:a16="http://schemas.microsoft.com/office/drawing/2014/main" id="{D649DCC5-B937-C554-A615-7A5F820C4287}"/>
                  </a:ext>
                </a:extLst>
              </p:cNvPr>
              <p:cNvPicPr/>
              <p:nvPr/>
            </p:nvPicPr>
            <p:blipFill>
              <a:blip r:embed="rId251"/>
              <a:stretch>
                <a:fillRect/>
              </a:stretch>
            </p:blipFill>
            <p:spPr>
              <a:xfrm>
                <a:off x="6266624" y="2415162"/>
                <a:ext cx="1544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38" name="Ink 137">
                <a:extLst>
                  <a:ext uri="{FF2B5EF4-FFF2-40B4-BE49-F238E27FC236}">
                    <a16:creationId xmlns:a16="http://schemas.microsoft.com/office/drawing/2014/main" id="{72C6D434-0FAA-8DE8-AB10-B0D217E65441}"/>
                  </a:ext>
                </a:extLst>
              </p14:cNvPr>
              <p14:cNvContentPartPr/>
              <p14:nvPr/>
            </p14:nvContentPartPr>
            <p14:xfrm>
              <a:off x="6575144" y="2288802"/>
              <a:ext cx="112320" cy="169920"/>
            </p14:xfrm>
          </p:contentPart>
        </mc:Choice>
        <mc:Fallback xmlns="">
          <p:pic>
            <p:nvPicPr>
              <p:cNvPr id="138" name="Ink 137">
                <a:extLst>
                  <a:ext uri="{FF2B5EF4-FFF2-40B4-BE49-F238E27FC236}">
                    <a16:creationId xmlns:a16="http://schemas.microsoft.com/office/drawing/2014/main" id="{72C6D434-0FAA-8DE8-AB10-B0D217E65441}"/>
                  </a:ext>
                </a:extLst>
              </p:cNvPr>
              <p:cNvPicPr/>
              <p:nvPr/>
            </p:nvPicPr>
            <p:blipFill>
              <a:blip r:embed="rId253"/>
              <a:stretch>
                <a:fillRect/>
              </a:stretch>
            </p:blipFill>
            <p:spPr>
              <a:xfrm>
                <a:off x="6566144" y="2279802"/>
                <a:ext cx="1299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39" name="Ink 138">
                <a:extLst>
                  <a:ext uri="{FF2B5EF4-FFF2-40B4-BE49-F238E27FC236}">
                    <a16:creationId xmlns:a16="http://schemas.microsoft.com/office/drawing/2014/main" id="{F377B775-7A3D-66C7-CB41-3A135D559C74}"/>
                  </a:ext>
                </a:extLst>
              </p14:cNvPr>
              <p14:cNvContentPartPr/>
              <p14:nvPr/>
            </p14:nvContentPartPr>
            <p14:xfrm>
              <a:off x="6784664" y="2301762"/>
              <a:ext cx="33840" cy="90360"/>
            </p14:xfrm>
          </p:contentPart>
        </mc:Choice>
        <mc:Fallback xmlns="">
          <p:pic>
            <p:nvPicPr>
              <p:cNvPr id="139" name="Ink 138">
                <a:extLst>
                  <a:ext uri="{FF2B5EF4-FFF2-40B4-BE49-F238E27FC236}">
                    <a16:creationId xmlns:a16="http://schemas.microsoft.com/office/drawing/2014/main" id="{F377B775-7A3D-66C7-CB41-3A135D559C74}"/>
                  </a:ext>
                </a:extLst>
              </p:cNvPr>
              <p:cNvPicPr/>
              <p:nvPr/>
            </p:nvPicPr>
            <p:blipFill>
              <a:blip r:embed="rId255"/>
              <a:stretch>
                <a:fillRect/>
              </a:stretch>
            </p:blipFill>
            <p:spPr>
              <a:xfrm>
                <a:off x="6776024" y="2292762"/>
                <a:ext cx="514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0" name="Ink 139">
                <a:extLst>
                  <a:ext uri="{FF2B5EF4-FFF2-40B4-BE49-F238E27FC236}">
                    <a16:creationId xmlns:a16="http://schemas.microsoft.com/office/drawing/2014/main" id="{E15FC177-9AA9-2253-E2FA-76015269A6BC}"/>
                  </a:ext>
                </a:extLst>
              </p14:cNvPr>
              <p14:cNvContentPartPr/>
              <p14:nvPr/>
            </p14:nvContentPartPr>
            <p14:xfrm>
              <a:off x="6828584" y="2182602"/>
              <a:ext cx="9720" cy="63720"/>
            </p14:xfrm>
          </p:contentPart>
        </mc:Choice>
        <mc:Fallback xmlns="">
          <p:pic>
            <p:nvPicPr>
              <p:cNvPr id="140" name="Ink 139">
                <a:extLst>
                  <a:ext uri="{FF2B5EF4-FFF2-40B4-BE49-F238E27FC236}">
                    <a16:creationId xmlns:a16="http://schemas.microsoft.com/office/drawing/2014/main" id="{E15FC177-9AA9-2253-E2FA-76015269A6BC}"/>
                  </a:ext>
                </a:extLst>
              </p:cNvPr>
              <p:cNvPicPr/>
              <p:nvPr/>
            </p:nvPicPr>
            <p:blipFill>
              <a:blip r:embed="rId257"/>
              <a:stretch>
                <a:fillRect/>
              </a:stretch>
            </p:blipFill>
            <p:spPr>
              <a:xfrm>
                <a:off x="6819944" y="2173602"/>
                <a:ext cx="273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1" name="Ink 140">
                <a:extLst>
                  <a:ext uri="{FF2B5EF4-FFF2-40B4-BE49-F238E27FC236}">
                    <a16:creationId xmlns:a16="http://schemas.microsoft.com/office/drawing/2014/main" id="{40ED68D9-3D69-9DC6-DF12-D4F2D00E83C7}"/>
                  </a:ext>
                </a:extLst>
              </p14:cNvPr>
              <p14:cNvContentPartPr/>
              <p14:nvPr/>
            </p14:nvContentPartPr>
            <p14:xfrm>
              <a:off x="6912824" y="2181522"/>
              <a:ext cx="223560" cy="236520"/>
            </p14:xfrm>
          </p:contentPart>
        </mc:Choice>
        <mc:Fallback xmlns="">
          <p:pic>
            <p:nvPicPr>
              <p:cNvPr id="141" name="Ink 140">
                <a:extLst>
                  <a:ext uri="{FF2B5EF4-FFF2-40B4-BE49-F238E27FC236}">
                    <a16:creationId xmlns:a16="http://schemas.microsoft.com/office/drawing/2014/main" id="{40ED68D9-3D69-9DC6-DF12-D4F2D00E83C7}"/>
                  </a:ext>
                </a:extLst>
              </p:cNvPr>
              <p:cNvPicPr/>
              <p:nvPr/>
            </p:nvPicPr>
            <p:blipFill>
              <a:blip r:embed="rId259"/>
              <a:stretch>
                <a:fillRect/>
              </a:stretch>
            </p:blipFill>
            <p:spPr>
              <a:xfrm>
                <a:off x="6903824" y="2172522"/>
                <a:ext cx="2412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2" name="Ink 141">
                <a:extLst>
                  <a:ext uri="{FF2B5EF4-FFF2-40B4-BE49-F238E27FC236}">
                    <a16:creationId xmlns:a16="http://schemas.microsoft.com/office/drawing/2014/main" id="{377A32B0-BD7A-945A-99BD-68C8E26315A1}"/>
                  </a:ext>
                </a:extLst>
              </p14:cNvPr>
              <p14:cNvContentPartPr/>
              <p14:nvPr/>
            </p14:nvContentPartPr>
            <p14:xfrm>
              <a:off x="7324664" y="2281242"/>
              <a:ext cx="62640" cy="31680"/>
            </p14:xfrm>
          </p:contentPart>
        </mc:Choice>
        <mc:Fallback xmlns="">
          <p:pic>
            <p:nvPicPr>
              <p:cNvPr id="142" name="Ink 141">
                <a:extLst>
                  <a:ext uri="{FF2B5EF4-FFF2-40B4-BE49-F238E27FC236}">
                    <a16:creationId xmlns:a16="http://schemas.microsoft.com/office/drawing/2014/main" id="{377A32B0-BD7A-945A-99BD-68C8E26315A1}"/>
                  </a:ext>
                </a:extLst>
              </p:cNvPr>
              <p:cNvPicPr/>
              <p:nvPr/>
            </p:nvPicPr>
            <p:blipFill>
              <a:blip r:embed="rId261"/>
              <a:stretch>
                <a:fillRect/>
              </a:stretch>
            </p:blipFill>
            <p:spPr>
              <a:xfrm>
                <a:off x="7315664" y="2272242"/>
                <a:ext cx="802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3" name="Ink 142">
                <a:extLst>
                  <a:ext uri="{FF2B5EF4-FFF2-40B4-BE49-F238E27FC236}">
                    <a16:creationId xmlns:a16="http://schemas.microsoft.com/office/drawing/2014/main" id="{21CC2A40-2A18-F53E-3EBA-A0DAA29BC332}"/>
                  </a:ext>
                </a:extLst>
              </p14:cNvPr>
              <p14:cNvContentPartPr/>
              <p14:nvPr/>
            </p14:nvContentPartPr>
            <p14:xfrm>
              <a:off x="7348424" y="2352162"/>
              <a:ext cx="40320" cy="47160"/>
            </p14:xfrm>
          </p:contentPart>
        </mc:Choice>
        <mc:Fallback xmlns="">
          <p:pic>
            <p:nvPicPr>
              <p:cNvPr id="143" name="Ink 142">
                <a:extLst>
                  <a:ext uri="{FF2B5EF4-FFF2-40B4-BE49-F238E27FC236}">
                    <a16:creationId xmlns:a16="http://schemas.microsoft.com/office/drawing/2014/main" id="{21CC2A40-2A18-F53E-3EBA-A0DAA29BC332}"/>
                  </a:ext>
                </a:extLst>
              </p:cNvPr>
              <p:cNvPicPr/>
              <p:nvPr/>
            </p:nvPicPr>
            <p:blipFill>
              <a:blip r:embed="rId263"/>
              <a:stretch>
                <a:fillRect/>
              </a:stretch>
            </p:blipFill>
            <p:spPr>
              <a:xfrm>
                <a:off x="7339424" y="2343522"/>
                <a:ext cx="579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44" name="Ink 143">
                <a:extLst>
                  <a:ext uri="{FF2B5EF4-FFF2-40B4-BE49-F238E27FC236}">
                    <a16:creationId xmlns:a16="http://schemas.microsoft.com/office/drawing/2014/main" id="{953BD8F2-C101-88A7-51FC-ED8FA20F9154}"/>
                  </a:ext>
                </a:extLst>
              </p14:cNvPr>
              <p14:cNvContentPartPr/>
              <p14:nvPr/>
            </p14:nvContentPartPr>
            <p14:xfrm>
              <a:off x="7884824" y="2232642"/>
              <a:ext cx="4320" cy="231480"/>
            </p14:xfrm>
          </p:contentPart>
        </mc:Choice>
        <mc:Fallback xmlns="">
          <p:pic>
            <p:nvPicPr>
              <p:cNvPr id="144" name="Ink 143">
                <a:extLst>
                  <a:ext uri="{FF2B5EF4-FFF2-40B4-BE49-F238E27FC236}">
                    <a16:creationId xmlns:a16="http://schemas.microsoft.com/office/drawing/2014/main" id="{953BD8F2-C101-88A7-51FC-ED8FA20F9154}"/>
                  </a:ext>
                </a:extLst>
              </p:cNvPr>
              <p:cNvPicPr/>
              <p:nvPr/>
            </p:nvPicPr>
            <p:blipFill>
              <a:blip r:embed="rId265"/>
              <a:stretch>
                <a:fillRect/>
              </a:stretch>
            </p:blipFill>
            <p:spPr>
              <a:xfrm>
                <a:off x="7875824" y="2224002"/>
                <a:ext cx="219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45" name="Ink 144">
                <a:extLst>
                  <a:ext uri="{FF2B5EF4-FFF2-40B4-BE49-F238E27FC236}">
                    <a16:creationId xmlns:a16="http://schemas.microsoft.com/office/drawing/2014/main" id="{AEF0E15F-1825-CB8C-9FF9-6A194F3C9B03}"/>
                  </a:ext>
                </a:extLst>
              </p14:cNvPr>
              <p14:cNvContentPartPr/>
              <p14:nvPr/>
            </p14:nvContentPartPr>
            <p14:xfrm>
              <a:off x="7993904" y="2287362"/>
              <a:ext cx="168840" cy="173520"/>
            </p14:xfrm>
          </p:contentPart>
        </mc:Choice>
        <mc:Fallback xmlns="">
          <p:pic>
            <p:nvPicPr>
              <p:cNvPr id="145" name="Ink 144">
                <a:extLst>
                  <a:ext uri="{FF2B5EF4-FFF2-40B4-BE49-F238E27FC236}">
                    <a16:creationId xmlns:a16="http://schemas.microsoft.com/office/drawing/2014/main" id="{AEF0E15F-1825-CB8C-9FF9-6A194F3C9B03}"/>
                  </a:ext>
                </a:extLst>
              </p:cNvPr>
              <p:cNvPicPr/>
              <p:nvPr/>
            </p:nvPicPr>
            <p:blipFill>
              <a:blip r:embed="rId267"/>
              <a:stretch>
                <a:fillRect/>
              </a:stretch>
            </p:blipFill>
            <p:spPr>
              <a:xfrm>
                <a:off x="7985264" y="2278722"/>
                <a:ext cx="1864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46" name="Ink 145">
                <a:extLst>
                  <a:ext uri="{FF2B5EF4-FFF2-40B4-BE49-F238E27FC236}">
                    <a16:creationId xmlns:a16="http://schemas.microsoft.com/office/drawing/2014/main" id="{EE8F1353-0A18-4A4E-442D-E73E04FB21D7}"/>
                  </a:ext>
                </a:extLst>
              </p14:cNvPr>
              <p14:cNvContentPartPr/>
              <p14:nvPr/>
            </p14:nvContentPartPr>
            <p14:xfrm>
              <a:off x="8205944" y="2282682"/>
              <a:ext cx="202680" cy="187560"/>
            </p14:xfrm>
          </p:contentPart>
        </mc:Choice>
        <mc:Fallback xmlns="">
          <p:pic>
            <p:nvPicPr>
              <p:cNvPr id="146" name="Ink 145">
                <a:extLst>
                  <a:ext uri="{FF2B5EF4-FFF2-40B4-BE49-F238E27FC236}">
                    <a16:creationId xmlns:a16="http://schemas.microsoft.com/office/drawing/2014/main" id="{EE8F1353-0A18-4A4E-442D-E73E04FB21D7}"/>
                  </a:ext>
                </a:extLst>
              </p:cNvPr>
              <p:cNvPicPr/>
              <p:nvPr/>
            </p:nvPicPr>
            <p:blipFill>
              <a:blip r:embed="rId269"/>
              <a:stretch>
                <a:fillRect/>
              </a:stretch>
            </p:blipFill>
            <p:spPr>
              <a:xfrm>
                <a:off x="8196944" y="2274042"/>
                <a:ext cx="2203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47" name="Ink 146">
                <a:extLst>
                  <a:ext uri="{FF2B5EF4-FFF2-40B4-BE49-F238E27FC236}">
                    <a16:creationId xmlns:a16="http://schemas.microsoft.com/office/drawing/2014/main" id="{334B8CDE-41CA-ECC9-1C7B-1A35C529C0A2}"/>
                  </a:ext>
                </a:extLst>
              </p14:cNvPr>
              <p14:cNvContentPartPr/>
              <p14:nvPr/>
            </p14:nvContentPartPr>
            <p14:xfrm>
              <a:off x="8454704" y="2239482"/>
              <a:ext cx="60480" cy="295200"/>
            </p14:xfrm>
          </p:contentPart>
        </mc:Choice>
        <mc:Fallback xmlns="">
          <p:pic>
            <p:nvPicPr>
              <p:cNvPr id="147" name="Ink 146">
                <a:extLst>
                  <a:ext uri="{FF2B5EF4-FFF2-40B4-BE49-F238E27FC236}">
                    <a16:creationId xmlns:a16="http://schemas.microsoft.com/office/drawing/2014/main" id="{334B8CDE-41CA-ECC9-1C7B-1A35C529C0A2}"/>
                  </a:ext>
                </a:extLst>
              </p:cNvPr>
              <p:cNvPicPr/>
              <p:nvPr/>
            </p:nvPicPr>
            <p:blipFill>
              <a:blip r:embed="rId271"/>
              <a:stretch>
                <a:fillRect/>
              </a:stretch>
            </p:blipFill>
            <p:spPr>
              <a:xfrm>
                <a:off x="8445704" y="2230842"/>
                <a:ext cx="7812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34" name="Ink 33">
                <a:extLst>
                  <a:ext uri="{FF2B5EF4-FFF2-40B4-BE49-F238E27FC236}">
                    <a16:creationId xmlns:a16="http://schemas.microsoft.com/office/drawing/2014/main" id="{E151E9B4-8F3A-E2C5-255A-529D8AD88E5A}"/>
                  </a:ext>
                </a:extLst>
              </p14:cNvPr>
              <p14:cNvContentPartPr/>
              <p14:nvPr/>
            </p14:nvContentPartPr>
            <p14:xfrm>
              <a:off x="4420904" y="3137322"/>
              <a:ext cx="296640" cy="243720"/>
            </p14:xfrm>
          </p:contentPart>
        </mc:Choice>
        <mc:Fallback xmlns="">
          <p:pic>
            <p:nvPicPr>
              <p:cNvPr id="34" name="Ink 33">
                <a:extLst>
                  <a:ext uri="{FF2B5EF4-FFF2-40B4-BE49-F238E27FC236}">
                    <a16:creationId xmlns:a16="http://schemas.microsoft.com/office/drawing/2014/main" id="{E151E9B4-8F3A-E2C5-255A-529D8AD88E5A}"/>
                  </a:ext>
                </a:extLst>
              </p:cNvPr>
              <p:cNvPicPr/>
              <p:nvPr/>
            </p:nvPicPr>
            <p:blipFill>
              <a:blip r:embed="rId273"/>
              <a:stretch>
                <a:fillRect/>
              </a:stretch>
            </p:blipFill>
            <p:spPr>
              <a:xfrm>
                <a:off x="4411904" y="3128322"/>
                <a:ext cx="3142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35" name="Ink 34">
                <a:extLst>
                  <a:ext uri="{FF2B5EF4-FFF2-40B4-BE49-F238E27FC236}">
                    <a16:creationId xmlns:a16="http://schemas.microsoft.com/office/drawing/2014/main" id="{BDD7B349-A47C-5B71-CD22-180AE9FF04E8}"/>
                  </a:ext>
                </a:extLst>
              </p14:cNvPr>
              <p14:cNvContentPartPr/>
              <p14:nvPr/>
            </p14:nvContentPartPr>
            <p14:xfrm>
              <a:off x="4762904" y="3412002"/>
              <a:ext cx="215280" cy="13320"/>
            </p14:xfrm>
          </p:contentPart>
        </mc:Choice>
        <mc:Fallback xmlns="">
          <p:pic>
            <p:nvPicPr>
              <p:cNvPr id="35" name="Ink 34">
                <a:extLst>
                  <a:ext uri="{FF2B5EF4-FFF2-40B4-BE49-F238E27FC236}">
                    <a16:creationId xmlns:a16="http://schemas.microsoft.com/office/drawing/2014/main" id="{BDD7B349-A47C-5B71-CD22-180AE9FF04E8}"/>
                  </a:ext>
                </a:extLst>
              </p:cNvPr>
              <p:cNvPicPr/>
              <p:nvPr/>
            </p:nvPicPr>
            <p:blipFill>
              <a:blip r:embed="rId275"/>
              <a:stretch>
                <a:fillRect/>
              </a:stretch>
            </p:blipFill>
            <p:spPr>
              <a:xfrm>
                <a:off x="4754264" y="3403002"/>
                <a:ext cx="2329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36" name="Ink 35">
                <a:extLst>
                  <a:ext uri="{FF2B5EF4-FFF2-40B4-BE49-F238E27FC236}">
                    <a16:creationId xmlns:a16="http://schemas.microsoft.com/office/drawing/2014/main" id="{498EE739-4BD9-1FB6-0FA8-3A3D77BDFC90}"/>
                  </a:ext>
                </a:extLst>
              </p14:cNvPr>
              <p14:cNvContentPartPr/>
              <p14:nvPr/>
            </p14:nvContentPartPr>
            <p14:xfrm>
              <a:off x="5101304" y="3064242"/>
              <a:ext cx="241560" cy="315360"/>
            </p14:xfrm>
          </p:contentPart>
        </mc:Choice>
        <mc:Fallback xmlns="">
          <p:pic>
            <p:nvPicPr>
              <p:cNvPr id="36" name="Ink 35">
                <a:extLst>
                  <a:ext uri="{FF2B5EF4-FFF2-40B4-BE49-F238E27FC236}">
                    <a16:creationId xmlns:a16="http://schemas.microsoft.com/office/drawing/2014/main" id="{498EE739-4BD9-1FB6-0FA8-3A3D77BDFC90}"/>
                  </a:ext>
                </a:extLst>
              </p:cNvPr>
              <p:cNvPicPr/>
              <p:nvPr/>
            </p:nvPicPr>
            <p:blipFill>
              <a:blip r:embed="rId277"/>
              <a:stretch>
                <a:fillRect/>
              </a:stretch>
            </p:blipFill>
            <p:spPr>
              <a:xfrm>
                <a:off x="5092664" y="3055242"/>
                <a:ext cx="2592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37" name="Ink 36">
                <a:extLst>
                  <a:ext uri="{FF2B5EF4-FFF2-40B4-BE49-F238E27FC236}">
                    <a16:creationId xmlns:a16="http://schemas.microsoft.com/office/drawing/2014/main" id="{3C05F36A-4DA9-3B16-A26A-68F22C0F3733}"/>
                  </a:ext>
                </a:extLst>
              </p14:cNvPr>
              <p14:cNvContentPartPr/>
              <p14:nvPr/>
            </p14:nvContentPartPr>
            <p14:xfrm>
              <a:off x="5373824" y="3246762"/>
              <a:ext cx="145800" cy="112680"/>
            </p14:xfrm>
          </p:contentPart>
        </mc:Choice>
        <mc:Fallback xmlns="">
          <p:pic>
            <p:nvPicPr>
              <p:cNvPr id="37" name="Ink 36">
                <a:extLst>
                  <a:ext uri="{FF2B5EF4-FFF2-40B4-BE49-F238E27FC236}">
                    <a16:creationId xmlns:a16="http://schemas.microsoft.com/office/drawing/2014/main" id="{3C05F36A-4DA9-3B16-A26A-68F22C0F3733}"/>
                  </a:ext>
                </a:extLst>
              </p:cNvPr>
              <p:cNvPicPr/>
              <p:nvPr/>
            </p:nvPicPr>
            <p:blipFill>
              <a:blip r:embed="rId279"/>
              <a:stretch>
                <a:fillRect/>
              </a:stretch>
            </p:blipFill>
            <p:spPr>
              <a:xfrm>
                <a:off x="5364824" y="3237762"/>
                <a:ext cx="1634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38" name="Ink 37">
                <a:extLst>
                  <a:ext uri="{FF2B5EF4-FFF2-40B4-BE49-F238E27FC236}">
                    <a16:creationId xmlns:a16="http://schemas.microsoft.com/office/drawing/2014/main" id="{CCEFC0B9-3DAC-4662-54B0-85972A7AD668}"/>
                  </a:ext>
                </a:extLst>
              </p14:cNvPr>
              <p14:cNvContentPartPr/>
              <p14:nvPr/>
            </p14:nvContentPartPr>
            <p14:xfrm>
              <a:off x="5544824" y="3246762"/>
              <a:ext cx="139320" cy="118800"/>
            </p14:xfrm>
          </p:contentPart>
        </mc:Choice>
        <mc:Fallback xmlns="">
          <p:pic>
            <p:nvPicPr>
              <p:cNvPr id="38" name="Ink 37">
                <a:extLst>
                  <a:ext uri="{FF2B5EF4-FFF2-40B4-BE49-F238E27FC236}">
                    <a16:creationId xmlns:a16="http://schemas.microsoft.com/office/drawing/2014/main" id="{CCEFC0B9-3DAC-4662-54B0-85972A7AD668}"/>
                  </a:ext>
                </a:extLst>
              </p:cNvPr>
              <p:cNvPicPr/>
              <p:nvPr/>
            </p:nvPicPr>
            <p:blipFill>
              <a:blip r:embed="rId281"/>
              <a:stretch>
                <a:fillRect/>
              </a:stretch>
            </p:blipFill>
            <p:spPr>
              <a:xfrm>
                <a:off x="5536184" y="3237762"/>
                <a:ext cx="1569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39" name="Ink 38">
                <a:extLst>
                  <a:ext uri="{FF2B5EF4-FFF2-40B4-BE49-F238E27FC236}">
                    <a16:creationId xmlns:a16="http://schemas.microsoft.com/office/drawing/2014/main" id="{4D72F0ED-2603-9A69-84F9-450F672540E8}"/>
                  </a:ext>
                </a:extLst>
              </p14:cNvPr>
              <p14:cNvContentPartPr/>
              <p14:nvPr/>
            </p14:nvContentPartPr>
            <p14:xfrm>
              <a:off x="5739944" y="3091242"/>
              <a:ext cx="216720" cy="236520"/>
            </p14:xfrm>
          </p:contentPart>
        </mc:Choice>
        <mc:Fallback xmlns="">
          <p:pic>
            <p:nvPicPr>
              <p:cNvPr id="39" name="Ink 38">
                <a:extLst>
                  <a:ext uri="{FF2B5EF4-FFF2-40B4-BE49-F238E27FC236}">
                    <a16:creationId xmlns:a16="http://schemas.microsoft.com/office/drawing/2014/main" id="{4D72F0ED-2603-9A69-84F9-450F672540E8}"/>
                  </a:ext>
                </a:extLst>
              </p:cNvPr>
              <p:cNvPicPr/>
              <p:nvPr/>
            </p:nvPicPr>
            <p:blipFill>
              <a:blip r:embed="rId283"/>
              <a:stretch>
                <a:fillRect/>
              </a:stretch>
            </p:blipFill>
            <p:spPr>
              <a:xfrm>
                <a:off x="5731304" y="3082602"/>
                <a:ext cx="2343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9" name="Ink 168">
                <a:extLst>
                  <a:ext uri="{FF2B5EF4-FFF2-40B4-BE49-F238E27FC236}">
                    <a16:creationId xmlns:a16="http://schemas.microsoft.com/office/drawing/2014/main" id="{4C9C81F4-5C7E-70FB-F928-EB00FF05B937}"/>
                  </a:ext>
                </a:extLst>
              </p14:cNvPr>
              <p14:cNvContentPartPr/>
              <p14:nvPr/>
            </p14:nvContentPartPr>
            <p14:xfrm>
              <a:off x="8196584" y="3720162"/>
              <a:ext cx="142920" cy="30240"/>
            </p14:xfrm>
          </p:contentPart>
        </mc:Choice>
        <mc:Fallback xmlns="">
          <p:pic>
            <p:nvPicPr>
              <p:cNvPr id="169" name="Ink 168">
                <a:extLst>
                  <a:ext uri="{FF2B5EF4-FFF2-40B4-BE49-F238E27FC236}">
                    <a16:creationId xmlns:a16="http://schemas.microsoft.com/office/drawing/2014/main" id="{4C9C81F4-5C7E-70FB-F928-EB00FF05B937}"/>
                  </a:ext>
                </a:extLst>
              </p:cNvPr>
              <p:cNvPicPr/>
              <p:nvPr/>
            </p:nvPicPr>
            <p:blipFill>
              <a:blip r:embed="rId285"/>
              <a:stretch>
                <a:fillRect/>
              </a:stretch>
            </p:blipFill>
            <p:spPr>
              <a:xfrm>
                <a:off x="8187584" y="3711522"/>
                <a:ext cx="1605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0" name="Ink 169">
                <a:extLst>
                  <a:ext uri="{FF2B5EF4-FFF2-40B4-BE49-F238E27FC236}">
                    <a16:creationId xmlns:a16="http://schemas.microsoft.com/office/drawing/2014/main" id="{16CDC59A-1545-B680-20B6-CAB1985DFFF6}"/>
                  </a:ext>
                </a:extLst>
              </p14:cNvPr>
              <p14:cNvContentPartPr/>
              <p14:nvPr/>
            </p14:nvContentPartPr>
            <p14:xfrm>
              <a:off x="8533904" y="3654642"/>
              <a:ext cx="23400" cy="198720"/>
            </p14:xfrm>
          </p:contentPart>
        </mc:Choice>
        <mc:Fallback xmlns="">
          <p:pic>
            <p:nvPicPr>
              <p:cNvPr id="170" name="Ink 169">
                <a:extLst>
                  <a:ext uri="{FF2B5EF4-FFF2-40B4-BE49-F238E27FC236}">
                    <a16:creationId xmlns:a16="http://schemas.microsoft.com/office/drawing/2014/main" id="{16CDC59A-1545-B680-20B6-CAB1985DFFF6}"/>
                  </a:ext>
                </a:extLst>
              </p:cNvPr>
              <p:cNvPicPr/>
              <p:nvPr/>
            </p:nvPicPr>
            <p:blipFill>
              <a:blip r:embed="rId287"/>
              <a:stretch>
                <a:fillRect/>
              </a:stretch>
            </p:blipFill>
            <p:spPr>
              <a:xfrm>
                <a:off x="8524904" y="3646002"/>
                <a:ext cx="410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1" name="Ink 170">
                <a:extLst>
                  <a:ext uri="{FF2B5EF4-FFF2-40B4-BE49-F238E27FC236}">
                    <a16:creationId xmlns:a16="http://schemas.microsoft.com/office/drawing/2014/main" id="{02BC007E-900E-440F-7750-31AA4B987421}"/>
                  </a:ext>
                </a:extLst>
              </p14:cNvPr>
              <p14:cNvContentPartPr/>
              <p14:nvPr/>
            </p14:nvContentPartPr>
            <p14:xfrm>
              <a:off x="8663864" y="3699642"/>
              <a:ext cx="213120" cy="189720"/>
            </p14:xfrm>
          </p:contentPart>
        </mc:Choice>
        <mc:Fallback xmlns="">
          <p:pic>
            <p:nvPicPr>
              <p:cNvPr id="171" name="Ink 170">
                <a:extLst>
                  <a:ext uri="{FF2B5EF4-FFF2-40B4-BE49-F238E27FC236}">
                    <a16:creationId xmlns:a16="http://schemas.microsoft.com/office/drawing/2014/main" id="{02BC007E-900E-440F-7750-31AA4B987421}"/>
                  </a:ext>
                </a:extLst>
              </p:cNvPr>
              <p:cNvPicPr/>
              <p:nvPr/>
            </p:nvPicPr>
            <p:blipFill>
              <a:blip r:embed="rId289"/>
              <a:stretch>
                <a:fillRect/>
              </a:stretch>
            </p:blipFill>
            <p:spPr>
              <a:xfrm>
                <a:off x="8654864" y="3690642"/>
                <a:ext cx="2307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Ink 193">
                <a:extLst>
                  <a:ext uri="{FF2B5EF4-FFF2-40B4-BE49-F238E27FC236}">
                    <a16:creationId xmlns:a16="http://schemas.microsoft.com/office/drawing/2014/main" id="{6BD6ED53-149A-2860-C937-8DC32F4B99C7}"/>
                  </a:ext>
                </a:extLst>
              </p14:cNvPr>
              <p14:cNvContentPartPr/>
              <p14:nvPr/>
            </p14:nvContentPartPr>
            <p14:xfrm>
              <a:off x="7054664" y="3597762"/>
              <a:ext cx="78840" cy="154080"/>
            </p14:xfrm>
          </p:contentPart>
        </mc:Choice>
        <mc:Fallback xmlns="">
          <p:pic>
            <p:nvPicPr>
              <p:cNvPr id="194" name="Ink 193">
                <a:extLst>
                  <a:ext uri="{FF2B5EF4-FFF2-40B4-BE49-F238E27FC236}">
                    <a16:creationId xmlns:a16="http://schemas.microsoft.com/office/drawing/2014/main" id="{6BD6ED53-149A-2860-C937-8DC32F4B99C7}"/>
                  </a:ext>
                </a:extLst>
              </p:cNvPr>
              <p:cNvPicPr/>
              <p:nvPr/>
            </p:nvPicPr>
            <p:blipFill>
              <a:blip r:embed="rId291"/>
              <a:stretch>
                <a:fillRect/>
              </a:stretch>
            </p:blipFill>
            <p:spPr>
              <a:xfrm>
                <a:off x="7045664" y="3589122"/>
                <a:ext cx="96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Ink 194">
                <a:extLst>
                  <a:ext uri="{FF2B5EF4-FFF2-40B4-BE49-F238E27FC236}">
                    <a16:creationId xmlns:a16="http://schemas.microsoft.com/office/drawing/2014/main" id="{B13AA51C-A75A-F768-BE2B-28260B18C85F}"/>
                  </a:ext>
                </a:extLst>
              </p14:cNvPr>
              <p14:cNvContentPartPr/>
              <p14:nvPr/>
            </p14:nvContentPartPr>
            <p14:xfrm>
              <a:off x="8958344" y="3608562"/>
              <a:ext cx="63000" cy="95040"/>
            </p14:xfrm>
          </p:contentPart>
        </mc:Choice>
        <mc:Fallback xmlns="">
          <p:pic>
            <p:nvPicPr>
              <p:cNvPr id="195" name="Ink 194">
                <a:extLst>
                  <a:ext uri="{FF2B5EF4-FFF2-40B4-BE49-F238E27FC236}">
                    <a16:creationId xmlns:a16="http://schemas.microsoft.com/office/drawing/2014/main" id="{B13AA51C-A75A-F768-BE2B-28260B18C85F}"/>
                  </a:ext>
                </a:extLst>
              </p:cNvPr>
              <p:cNvPicPr/>
              <p:nvPr/>
            </p:nvPicPr>
            <p:blipFill>
              <a:blip r:embed="rId293"/>
              <a:stretch>
                <a:fillRect/>
              </a:stretch>
            </p:blipFill>
            <p:spPr>
              <a:xfrm>
                <a:off x="8949344" y="3599922"/>
                <a:ext cx="80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8" name="Ink 197">
                <a:extLst>
                  <a:ext uri="{FF2B5EF4-FFF2-40B4-BE49-F238E27FC236}">
                    <a16:creationId xmlns:a16="http://schemas.microsoft.com/office/drawing/2014/main" id="{2F7ED048-3C20-0836-A915-286AA438E575}"/>
                  </a:ext>
                </a:extLst>
              </p14:cNvPr>
              <p14:cNvContentPartPr/>
              <p14:nvPr/>
            </p14:nvContentPartPr>
            <p14:xfrm>
              <a:off x="7169504" y="3518202"/>
              <a:ext cx="1041480" cy="524160"/>
            </p14:xfrm>
          </p:contentPart>
        </mc:Choice>
        <mc:Fallback xmlns="">
          <p:pic>
            <p:nvPicPr>
              <p:cNvPr id="198" name="Ink 197">
                <a:extLst>
                  <a:ext uri="{FF2B5EF4-FFF2-40B4-BE49-F238E27FC236}">
                    <a16:creationId xmlns:a16="http://schemas.microsoft.com/office/drawing/2014/main" id="{2F7ED048-3C20-0836-A915-286AA438E575}"/>
                  </a:ext>
                </a:extLst>
              </p:cNvPr>
              <p:cNvPicPr/>
              <p:nvPr/>
            </p:nvPicPr>
            <p:blipFill>
              <a:blip r:embed="rId295"/>
              <a:stretch>
                <a:fillRect/>
              </a:stretch>
            </p:blipFill>
            <p:spPr>
              <a:xfrm>
                <a:off x="7160504" y="3509562"/>
                <a:ext cx="1059120" cy="5418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9" name="Ink 198">
                <a:extLst>
                  <a:ext uri="{FF2B5EF4-FFF2-40B4-BE49-F238E27FC236}">
                    <a16:creationId xmlns:a16="http://schemas.microsoft.com/office/drawing/2014/main" id="{51DA5FC6-D4F2-1AB9-7090-B3A46C88F622}"/>
                  </a:ext>
                </a:extLst>
              </p14:cNvPr>
              <p14:cNvContentPartPr/>
              <p14:nvPr/>
            </p14:nvContentPartPr>
            <p14:xfrm>
              <a:off x="7642184" y="2636562"/>
              <a:ext cx="209520" cy="815760"/>
            </p14:xfrm>
          </p:contentPart>
        </mc:Choice>
        <mc:Fallback xmlns="">
          <p:pic>
            <p:nvPicPr>
              <p:cNvPr id="199" name="Ink 198">
                <a:extLst>
                  <a:ext uri="{FF2B5EF4-FFF2-40B4-BE49-F238E27FC236}">
                    <a16:creationId xmlns:a16="http://schemas.microsoft.com/office/drawing/2014/main" id="{51DA5FC6-D4F2-1AB9-7090-B3A46C88F622}"/>
                  </a:ext>
                </a:extLst>
              </p:cNvPr>
              <p:cNvPicPr/>
              <p:nvPr/>
            </p:nvPicPr>
            <p:blipFill>
              <a:blip r:embed="rId297"/>
              <a:stretch>
                <a:fillRect/>
              </a:stretch>
            </p:blipFill>
            <p:spPr>
              <a:xfrm>
                <a:off x="7633544" y="2627922"/>
                <a:ext cx="227160" cy="8334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00" name="Ink 199">
                <a:extLst>
                  <a:ext uri="{FF2B5EF4-FFF2-40B4-BE49-F238E27FC236}">
                    <a16:creationId xmlns:a16="http://schemas.microsoft.com/office/drawing/2014/main" id="{5946300C-5AFE-BC9D-316D-E52F337C346B}"/>
                  </a:ext>
                </a:extLst>
              </p14:cNvPr>
              <p14:cNvContentPartPr/>
              <p14:nvPr/>
            </p14:nvContentPartPr>
            <p14:xfrm>
              <a:off x="7604024" y="2550162"/>
              <a:ext cx="164520" cy="171720"/>
            </p14:xfrm>
          </p:contentPart>
        </mc:Choice>
        <mc:Fallback xmlns="">
          <p:pic>
            <p:nvPicPr>
              <p:cNvPr id="200" name="Ink 199">
                <a:extLst>
                  <a:ext uri="{FF2B5EF4-FFF2-40B4-BE49-F238E27FC236}">
                    <a16:creationId xmlns:a16="http://schemas.microsoft.com/office/drawing/2014/main" id="{5946300C-5AFE-BC9D-316D-E52F337C346B}"/>
                  </a:ext>
                </a:extLst>
              </p:cNvPr>
              <p:cNvPicPr/>
              <p:nvPr/>
            </p:nvPicPr>
            <p:blipFill>
              <a:blip r:embed="rId299"/>
              <a:stretch>
                <a:fillRect/>
              </a:stretch>
            </p:blipFill>
            <p:spPr>
              <a:xfrm>
                <a:off x="7595024" y="2541522"/>
                <a:ext cx="182160" cy="189360"/>
              </a:xfrm>
              <a:prstGeom prst="rect">
                <a:avLst/>
              </a:prstGeom>
            </p:spPr>
          </p:pic>
        </mc:Fallback>
      </mc:AlternateContent>
      <p:grpSp>
        <p:nvGrpSpPr>
          <p:cNvPr id="264" name="Group 263">
            <a:extLst>
              <a:ext uri="{FF2B5EF4-FFF2-40B4-BE49-F238E27FC236}">
                <a16:creationId xmlns:a16="http://schemas.microsoft.com/office/drawing/2014/main" id="{1ED6BA17-2FDA-28A3-99E4-2169B67E52CC}"/>
              </a:ext>
            </a:extLst>
          </p:cNvPr>
          <p:cNvGrpSpPr/>
          <p:nvPr/>
        </p:nvGrpSpPr>
        <p:grpSpPr>
          <a:xfrm>
            <a:off x="8212784" y="406002"/>
            <a:ext cx="3503520" cy="1337040"/>
            <a:chOff x="8212784" y="406002"/>
            <a:chExt cx="3503520" cy="1337040"/>
          </a:xfrm>
        </p:grpSpPr>
        <mc:AlternateContent xmlns:mc="http://schemas.openxmlformats.org/markup-compatibility/2006" xmlns:p14="http://schemas.microsoft.com/office/powerpoint/2010/main">
          <mc:Choice Requires="p14">
            <p:contentPart p14:bwMode="auto" r:id="rId300">
              <p14:nvContentPartPr>
                <p14:cNvPr id="219" name="Ink 218">
                  <a:extLst>
                    <a:ext uri="{FF2B5EF4-FFF2-40B4-BE49-F238E27FC236}">
                      <a16:creationId xmlns:a16="http://schemas.microsoft.com/office/drawing/2014/main" id="{A47C24E1-03C8-F9A3-4903-43CA756E2F59}"/>
                    </a:ext>
                  </a:extLst>
                </p14:cNvPr>
                <p14:cNvContentPartPr/>
                <p14:nvPr/>
              </p14:nvContentPartPr>
              <p14:xfrm>
                <a:off x="8601584" y="704082"/>
                <a:ext cx="2424240" cy="1003680"/>
              </p14:xfrm>
            </p:contentPart>
          </mc:Choice>
          <mc:Fallback xmlns="">
            <p:pic>
              <p:nvPicPr>
                <p:cNvPr id="219" name="Ink 218">
                  <a:extLst>
                    <a:ext uri="{FF2B5EF4-FFF2-40B4-BE49-F238E27FC236}">
                      <a16:creationId xmlns:a16="http://schemas.microsoft.com/office/drawing/2014/main" id="{A47C24E1-03C8-F9A3-4903-43CA756E2F59}"/>
                    </a:ext>
                  </a:extLst>
                </p:cNvPr>
                <p:cNvPicPr/>
                <p:nvPr/>
              </p:nvPicPr>
              <p:blipFill>
                <a:blip r:embed="rId301"/>
                <a:stretch>
                  <a:fillRect/>
                </a:stretch>
              </p:blipFill>
              <p:spPr>
                <a:xfrm>
                  <a:off x="8592584" y="695442"/>
                  <a:ext cx="2441880" cy="10213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20" name="Ink 219">
                  <a:extLst>
                    <a:ext uri="{FF2B5EF4-FFF2-40B4-BE49-F238E27FC236}">
                      <a16:creationId xmlns:a16="http://schemas.microsoft.com/office/drawing/2014/main" id="{F2D974E4-9FC2-3193-8B65-2A17EC791D57}"/>
                    </a:ext>
                  </a:extLst>
                </p14:cNvPr>
                <p14:cNvContentPartPr/>
                <p14:nvPr/>
              </p14:nvContentPartPr>
              <p14:xfrm>
                <a:off x="9501584" y="766002"/>
                <a:ext cx="211680" cy="873360"/>
              </p14:xfrm>
            </p:contentPart>
          </mc:Choice>
          <mc:Fallback xmlns="">
            <p:pic>
              <p:nvPicPr>
                <p:cNvPr id="220" name="Ink 219">
                  <a:extLst>
                    <a:ext uri="{FF2B5EF4-FFF2-40B4-BE49-F238E27FC236}">
                      <a16:creationId xmlns:a16="http://schemas.microsoft.com/office/drawing/2014/main" id="{F2D974E4-9FC2-3193-8B65-2A17EC791D57}"/>
                    </a:ext>
                  </a:extLst>
                </p:cNvPr>
                <p:cNvPicPr/>
                <p:nvPr/>
              </p:nvPicPr>
              <p:blipFill>
                <a:blip r:embed="rId303"/>
                <a:stretch>
                  <a:fillRect/>
                </a:stretch>
              </p:blipFill>
              <p:spPr>
                <a:xfrm>
                  <a:off x="9492584" y="757362"/>
                  <a:ext cx="229320" cy="891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21" name="Ink 220">
                  <a:extLst>
                    <a:ext uri="{FF2B5EF4-FFF2-40B4-BE49-F238E27FC236}">
                      <a16:creationId xmlns:a16="http://schemas.microsoft.com/office/drawing/2014/main" id="{2A2BFDD7-C8B9-22D2-3143-DAC66F79782B}"/>
                    </a:ext>
                  </a:extLst>
                </p14:cNvPr>
                <p14:cNvContentPartPr/>
                <p14:nvPr/>
              </p14:nvContentPartPr>
              <p14:xfrm>
                <a:off x="10283504" y="735402"/>
                <a:ext cx="132120" cy="951840"/>
              </p14:xfrm>
            </p:contentPart>
          </mc:Choice>
          <mc:Fallback xmlns="">
            <p:pic>
              <p:nvPicPr>
                <p:cNvPr id="221" name="Ink 220">
                  <a:extLst>
                    <a:ext uri="{FF2B5EF4-FFF2-40B4-BE49-F238E27FC236}">
                      <a16:creationId xmlns:a16="http://schemas.microsoft.com/office/drawing/2014/main" id="{2A2BFDD7-C8B9-22D2-3143-DAC66F79782B}"/>
                    </a:ext>
                  </a:extLst>
                </p:cNvPr>
                <p:cNvPicPr/>
                <p:nvPr/>
              </p:nvPicPr>
              <p:blipFill>
                <a:blip r:embed="rId305"/>
                <a:stretch>
                  <a:fillRect/>
                </a:stretch>
              </p:blipFill>
              <p:spPr>
                <a:xfrm>
                  <a:off x="10274864" y="726402"/>
                  <a:ext cx="149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2" name="Ink 221">
                  <a:extLst>
                    <a:ext uri="{FF2B5EF4-FFF2-40B4-BE49-F238E27FC236}">
                      <a16:creationId xmlns:a16="http://schemas.microsoft.com/office/drawing/2014/main" id="{4ED6A01F-6DB7-815F-753A-EF60B87A79C5}"/>
                    </a:ext>
                  </a:extLst>
                </p14:cNvPr>
                <p14:cNvContentPartPr/>
                <p14:nvPr/>
              </p14:nvContentPartPr>
              <p14:xfrm>
                <a:off x="8878064" y="514362"/>
                <a:ext cx="66240" cy="93600"/>
              </p14:xfrm>
            </p:contentPart>
          </mc:Choice>
          <mc:Fallback xmlns="">
            <p:pic>
              <p:nvPicPr>
                <p:cNvPr id="222" name="Ink 221">
                  <a:extLst>
                    <a:ext uri="{FF2B5EF4-FFF2-40B4-BE49-F238E27FC236}">
                      <a16:creationId xmlns:a16="http://schemas.microsoft.com/office/drawing/2014/main" id="{4ED6A01F-6DB7-815F-753A-EF60B87A79C5}"/>
                    </a:ext>
                  </a:extLst>
                </p:cNvPr>
                <p:cNvPicPr/>
                <p:nvPr/>
              </p:nvPicPr>
              <p:blipFill>
                <a:blip r:embed="rId307"/>
                <a:stretch>
                  <a:fillRect/>
                </a:stretch>
              </p:blipFill>
              <p:spPr>
                <a:xfrm>
                  <a:off x="8869424" y="505362"/>
                  <a:ext cx="838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3" name="Ink 222">
                  <a:extLst>
                    <a:ext uri="{FF2B5EF4-FFF2-40B4-BE49-F238E27FC236}">
                      <a16:creationId xmlns:a16="http://schemas.microsoft.com/office/drawing/2014/main" id="{DA1CA8D4-B5A6-5206-5761-9D2BB562F06E}"/>
                    </a:ext>
                  </a:extLst>
                </p14:cNvPr>
                <p14:cNvContentPartPr/>
                <p14:nvPr/>
              </p14:nvContentPartPr>
              <p14:xfrm>
                <a:off x="9004064" y="488802"/>
                <a:ext cx="20880" cy="213480"/>
              </p14:xfrm>
            </p:contentPart>
          </mc:Choice>
          <mc:Fallback xmlns="">
            <p:pic>
              <p:nvPicPr>
                <p:cNvPr id="223" name="Ink 222">
                  <a:extLst>
                    <a:ext uri="{FF2B5EF4-FFF2-40B4-BE49-F238E27FC236}">
                      <a16:creationId xmlns:a16="http://schemas.microsoft.com/office/drawing/2014/main" id="{DA1CA8D4-B5A6-5206-5761-9D2BB562F06E}"/>
                    </a:ext>
                  </a:extLst>
                </p:cNvPr>
                <p:cNvPicPr/>
                <p:nvPr/>
              </p:nvPicPr>
              <p:blipFill>
                <a:blip r:embed="rId309"/>
                <a:stretch>
                  <a:fillRect/>
                </a:stretch>
              </p:blipFill>
              <p:spPr>
                <a:xfrm>
                  <a:off x="8995064" y="479802"/>
                  <a:ext cx="385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24" name="Ink 223">
                  <a:extLst>
                    <a:ext uri="{FF2B5EF4-FFF2-40B4-BE49-F238E27FC236}">
                      <a16:creationId xmlns:a16="http://schemas.microsoft.com/office/drawing/2014/main" id="{0AA18EA3-439E-5A7F-AE86-5A84790CF5F0}"/>
                    </a:ext>
                  </a:extLst>
                </p14:cNvPr>
                <p14:cNvContentPartPr/>
                <p14:nvPr/>
              </p14:nvContentPartPr>
              <p14:xfrm>
                <a:off x="9098024" y="628122"/>
                <a:ext cx="47520" cy="59760"/>
              </p14:xfrm>
            </p:contentPart>
          </mc:Choice>
          <mc:Fallback xmlns="">
            <p:pic>
              <p:nvPicPr>
                <p:cNvPr id="224" name="Ink 223">
                  <a:extLst>
                    <a:ext uri="{FF2B5EF4-FFF2-40B4-BE49-F238E27FC236}">
                      <a16:creationId xmlns:a16="http://schemas.microsoft.com/office/drawing/2014/main" id="{0AA18EA3-439E-5A7F-AE86-5A84790CF5F0}"/>
                    </a:ext>
                  </a:extLst>
                </p:cNvPr>
                <p:cNvPicPr/>
                <p:nvPr/>
              </p:nvPicPr>
              <p:blipFill>
                <a:blip r:embed="rId311"/>
                <a:stretch>
                  <a:fillRect/>
                </a:stretch>
              </p:blipFill>
              <p:spPr>
                <a:xfrm>
                  <a:off x="9089384" y="619482"/>
                  <a:ext cx="651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25" name="Ink 224">
                  <a:extLst>
                    <a:ext uri="{FF2B5EF4-FFF2-40B4-BE49-F238E27FC236}">
                      <a16:creationId xmlns:a16="http://schemas.microsoft.com/office/drawing/2014/main" id="{82E457DA-A749-B8BF-D7B3-DDE6B240C7BA}"/>
                    </a:ext>
                  </a:extLst>
                </p14:cNvPr>
                <p14:cNvContentPartPr/>
                <p14:nvPr/>
              </p14:nvContentPartPr>
              <p14:xfrm>
                <a:off x="9179384" y="544602"/>
                <a:ext cx="95040" cy="150120"/>
              </p14:xfrm>
            </p:contentPart>
          </mc:Choice>
          <mc:Fallback xmlns="">
            <p:pic>
              <p:nvPicPr>
                <p:cNvPr id="225" name="Ink 224">
                  <a:extLst>
                    <a:ext uri="{FF2B5EF4-FFF2-40B4-BE49-F238E27FC236}">
                      <a16:creationId xmlns:a16="http://schemas.microsoft.com/office/drawing/2014/main" id="{82E457DA-A749-B8BF-D7B3-DDE6B240C7BA}"/>
                    </a:ext>
                  </a:extLst>
                </p:cNvPr>
                <p:cNvPicPr/>
                <p:nvPr/>
              </p:nvPicPr>
              <p:blipFill>
                <a:blip r:embed="rId313"/>
                <a:stretch>
                  <a:fillRect/>
                </a:stretch>
              </p:blipFill>
              <p:spPr>
                <a:xfrm>
                  <a:off x="9170384" y="535602"/>
                  <a:ext cx="1126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26" name="Ink 225">
                  <a:extLst>
                    <a:ext uri="{FF2B5EF4-FFF2-40B4-BE49-F238E27FC236}">
                      <a16:creationId xmlns:a16="http://schemas.microsoft.com/office/drawing/2014/main" id="{C59D3B7C-D8A3-B660-28BC-405507562452}"/>
                    </a:ext>
                  </a:extLst>
                </p14:cNvPr>
                <p14:cNvContentPartPr/>
                <p14:nvPr/>
              </p14:nvContentPartPr>
              <p14:xfrm>
                <a:off x="9276584" y="512562"/>
                <a:ext cx="33480" cy="157680"/>
              </p14:xfrm>
            </p:contentPart>
          </mc:Choice>
          <mc:Fallback xmlns="">
            <p:pic>
              <p:nvPicPr>
                <p:cNvPr id="226" name="Ink 225">
                  <a:extLst>
                    <a:ext uri="{FF2B5EF4-FFF2-40B4-BE49-F238E27FC236}">
                      <a16:creationId xmlns:a16="http://schemas.microsoft.com/office/drawing/2014/main" id="{C59D3B7C-D8A3-B660-28BC-405507562452}"/>
                    </a:ext>
                  </a:extLst>
                </p:cNvPr>
                <p:cNvPicPr/>
                <p:nvPr/>
              </p:nvPicPr>
              <p:blipFill>
                <a:blip r:embed="rId315"/>
                <a:stretch>
                  <a:fillRect/>
                </a:stretch>
              </p:blipFill>
              <p:spPr>
                <a:xfrm>
                  <a:off x="9267944" y="503922"/>
                  <a:ext cx="511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27" name="Ink 226">
                  <a:extLst>
                    <a:ext uri="{FF2B5EF4-FFF2-40B4-BE49-F238E27FC236}">
                      <a16:creationId xmlns:a16="http://schemas.microsoft.com/office/drawing/2014/main" id="{58DB9B27-48A6-89BC-3720-3E4568904AD3}"/>
                    </a:ext>
                  </a:extLst>
                </p14:cNvPr>
                <p14:cNvContentPartPr/>
                <p14:nvPr/>
              </p14:nvContentPartPr>
              <p14:xfrm>
                <a:off x="9315824" y="406002"/>
                <a:ext cx="20160" cy="57960"/>
              </p14:xfrm>
            </p:contentPart>
          </mc:Choice>
          <mc:Fallback xmlns="">
            <p:pic>
              <p:nvPicPr>
                <p:cNvPr id="227" name="Ink 226">
                  <a:extLst>
                    <a:ext uri="{FF2B5EF4-FFF2-40B4-BE49-F238E27FC236}">
                      <a16:creationId xmlns:a16="http://schemas.microsoft.com/office/drawing/2014/main" id="{58DB9B27-48A6-89BC-3720-3E4568904AD3}"/>
                    </a:ext>
                  </a:extLst>
                </p:cNvPr>
                <p:cNvPicPr/>
                <p:nvPr/>
              </p:nvPicPr>
              <p:blipFill>
                <a:blip r:embed="rId317"/>
                <a:stretch>
                  <a:fillRect/>
                </a:stretch>
              </p:blipFill>
              <p:spPr>
                <a:xfrm>
                  <a:off x="9307184" y="397362"/>
                  <a:ext cx="378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28" name="Ink 227">
                  <a:extLst>
                    <a:ext uri="{FF2B5EF4-FFF2-40B4-BE49-F238E27FC236}">
                      <a16:creationId xmlns:a16="http://schemas.microsoft.com/office/drawing/2014/main" id="{7A5064A3-6E7E-62D3-1C91-69A952FB1575}"/>
                    </a:ext>
                  </a:extLst>
                </p14:cNvPr>
                <p14:cNvContentPartPr/>
                <p14:nvPr/>
              </p14:nvContentPartPr>
              <p14:xfrm>
                <a:off x="9338864" y="423642"/>
                <a:ext cx="92520" cy="235080"/>
              </p14:xfrm>
            </p:contentPart>
          </mc:Choice>
          <mc:Fallback xmlns="">
            <p:pic>
              <p:nvPicPr>
                <p:cNvPr id="228" name="Ink 227">
                  <a:extLst>
                    <a:ext uri="{FF2B5EF4-FFF2-40B4-BE49-F238E27FC236}">
                      <a16:creationId xmlns:a16="http://schemas.microsoft.com/office/drawing/2014/main" id="{7A5064A3-6E7E-62D3-1C91-69A952FB1575}"/>
                    </a:ext>
                  </a:extLst>
                </p:cNvPr>
                <p:cNvPicPr/>
                <p:nvPr/>
              </p:nvPicPr>
              <p:blipFill>
                <a:blip r:embed="rId319"/>
                <a:stretch>
                  <a:fillRect/>
                </a:stretch>
              </p:blipFill>
              <p:spPr>
                <a:xfrm>
                  <a:off x="9329864" y="414642"/>
                  <a:ext cx="1101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0" name="Ink 229">
                  <a:extLst>
                    <a:ext uri="{FF2B5EF4-FFF2-40B4-BE49-F238E27FC236}">
                      <a16:creationId xmlns:a16="http://schemas.microsoft.com/office/drawing/2014/main" id="{176E05AB-BA6D-4451-4B29-BB8D79AB2AA1}"/>
                    </a:ext>
                  </a:extLst>
                </p14:cNvPr>
                <p14:cNvContentPartPr/>
                <p14:nvPr/>
              </p14:nvContentPartPr>
              <p14:xfrm>
                <a:off x="9693824" y="415722"/>
                <a:ext cx="142920" cy="276120"/>
              </p14:xfrm>
            </p:contentPart>
          </mc:Choice>
          <mc:Fallback xmlns="">
            <p:pic>
              <p:nvPicPr>
                <p:cNvPr id="230" name="Ink 229">
                  <a:extLst>
                    <a:ext uri="{FF2B5EF4-FFF2-40B4-BE49-F238E27FC236}">
                      <a16:creationId xmlns:a16="http://schemas.microsoft.com/office/drawing/2014/main" id="{176E05AB-BA6D-4451-4B29-BB8D79AB2AA1}"/>
                    </a:ext>
                  </a:extLst>
                </p:cNvPr>
                <p:cNvPicPr/>
                <p:nvPr/>
              </p:nvPicPr>
              <p:blipFill>
                <a:blip r:embed="rId321"/>
                <a:stretch>
                  <a:fillRect/>
                </a:stretch>
              </p:blipFill>
              <p:spPr>
                <a:xfrm>
                  <a:off x="9684824" y="407082"/>
                  <a:ext cx="1605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1" name="Ink 230">
                  <a:extLst>
                    <a:ext uri="{FF2B5EF4-FFF2-40B4-BE49-F238E27FC236}">
                      <a16:creationId xmlns:a16="http://schemas.microsoft.com/office/drawing/2014/main" id="{6B4C3BD7-27CE-BD89-FF9F-397A8EB51325}"/>
                    </a:ext>
                  </a:extLst>
                </p14:cNvPr>
                <p14:cNvContentPartPr/>
                <p14:nvPr/>
              </p14:nvContentPartPr>
              <p14:xfrm>
                <a:off x="9892544" y="526242"/>
                <a:ext cx="69120" cy="180720"/>
              </p14:xfrm>
            </p:contentPart>
          </mc:Choice>
          <mc:Fallback xmlns="">
            <p:pic>
              <p:nvPicPr>
                <p:cNvPr id="231" name="Ink 230">
                  <a:extLst>
                    <a:ext uri="{FF2B5EF4-FFF2-40B4-BE49-F238E27FC236}">
                      <a16:creationId xmlns:a16="http://schemas.microsoft.com/office/drawing/2014/main" id="{6B4C3BD7-27CE-BD89-FF9F-397A8EB51325}"/>
                    </a:ext>
                  </a:extLst>
                </p:cNvPr>
                <p:cNvPicPr/>
                <p:nvPr/>
              </p:nvPicPr>
              <p:blipFill>
                <a:blip r:embed="rId323"/>
                <a:stretch>
                  <a:fillRect/>
                </a:stretch>
              </p:blipFill>
              <p:spPr>
                <a:xfrm>
                  <a:off x="9883544" y="517602"/>
                  <a:ext cx="867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2" name="Ink 231">
                  <a:extLst>
                    <a:ext uri="{FF2B5EF4-FFF2-40B4-BE49-F238E27FC236}">
                      <a16:creationId xmlns:a16="http://schemas.microsoft.com/office/drawing/2014/main" id="{46E86556-48E1-8F1D-7D8F-99292E705D8E}"/>
                    </a:ext>
                  </a:extLst>
                </p14:cNvPr>
                <p14:cNvContentPartPr/>
                <p14:nvPr/>
              </p14:nvContentPartPr>
              <p14:xfrm>
                <a:off x="9927464" y="465402"/>
                <a:ext cx="170640" cy="210240"/>
              </p14:xfrm>
            </p:contentPart>
          </mc:Choice>
          <mc:Fallback xmlns="">
            <p:pic>
              <p:nvPicPr>
                <p:cNvPr id="232" name="Ink 231">
                  <a:extLst>
                    <a:ext uri="{FF2B5EF4-FFF2-40B4-BE49-F238E27FC236}">
                      <a16:creationId xmlns:a16="http://schemas.microsoft.com/office/drawing/2014/main" id="{46E86556-48E1-8F1D-7D8F-99292E705D8E}"/>
                    </a:ext>
                  </a:extLst>
                </p:cNvPr>
                <p:cNvPicPr/>
                <p:nvPr/>
              </p:nvPicPr>
              <p:blipFill>
                <a:blip r:embed="rId325"/>
                <a:stretch>
                  <a:fillRect/>
                </a:stretch>
              </p:blipFill>
              <p:spPr>
                <a:xfrm>
                  <a:off x="9918464" y="456402"/>
                  <a:ext cx="1882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33" name="Ink 232">
                  <a:extLst>
                    <a:ext uri="{FF2B5EF4-FFF2-40B4-BE49-F238E27FC236}">
                      <a16:creationId xmlns:a16="http://schemas.microsoft.com/office/drawing/2014/main" id="{8D86E54E-8B11-54FF-3C5C-91937AB8C15F}"/>
                    </a:ext>
                  </a:extLst>
                </p14:cNvPr>
                <p14:cNvContentPartPr/>
                <p14:nvPr/>
              </p14:nvContentPartPr>
              <p14:xfrm>
                <a:off x="10461704" y="451722"/>
                <a:ext cx="171720" cy="223200"/>
              </p14:xfrm>
            </p:contentPart>
          </mc:Choice>
          <mc:Fallback xmlns="">
            <p:pic>
              <p:nvPicPr>
                <p:cNvPr id="233" name="Ink 232">
                  <a:extLst>
                    <a:ext uri="{FF2B5EF4-FFF2-40B4-BE49-F238E27FC236}">
                      <a16:creationId xmlns:a16="http://schemas.microsoft.com/office/drawing/2014/main" id="{8D86E54E-8B11-54FF-3C5C-91937AB8C15F}"/>
                    </a:ext>
                  </a:extLst>
                </p:cNvPr>
                <p:cNvPicPr/>
                <p:nvPr/>
              </p:nvPicPr>
              <p:blipFill>
                <a:blip r:embed="rId327"/>
                <a:stretch>
                  <a:fillRect/>
                </a:stretch>
              </p:blipFill>
              <p:spPr>
                <a:xfrm>
                  <a:off x="10453064" y="442722"/>
                  <a:ext cx="1893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34" name="Ink 233">
                  <a:extLst>
                    <a:ext uri="{FF2B5EF4-FFF2-40B4-BE49-F238E27FC236}">
                      <a16:creationId xmlns:a16="http://schemas.microsoft.com/office/drawing/2014/main" id="{0ED6F65E-626C-093B-1ACA-AF30457E38A5}"/>
                    </a:ext>
                  </a:extLst>
                </p14:cNvPr>
                <p14:cNvContentPartPr/>
                <p14:nvPr/>
              </p14:nvContentPartPr>
              <p14:xfrm>
                <a:off x="10685264" y="524442"/>
                <a:ext cx="2880" cy="141480"/>
              </p14:xfrm>
            </p:contentPart>
          </mc:Choice>
          <mc:Fallback xmlns="">
            <p:pic>
              <p:nvPicPr>
                <p:cNvPr id="234" name="Ink 233">
                  <a:extLst>
                    <a:ext uri="{FF2B5EF4-FFF2-40B4-BE49-F238E27FC236}">
                      <a16:creationId xmlns:a16="http://schemas.microsoft.com/office/drawing/2014/main" id="{0ED6F65E-626C-093B-1ACA-AF30457E38A5}"/>
                    </a:ext>
                  </a:extLst>
                </p:cNvPr>
                <p:cNvPicPr/>
                <p:nvPr/>
              </p:nvPicPr>
              <p:blipFill>
                <a:blip r:embed="rId329"/>
                <a:stretch>
                  <a:fillRect/>
                </a:stretch>
              </p:blipFill>
              <p:spPr>
                <a:xfrm>
                  <a:off x="10676264" y="515442"/>
                  <a:ext cx="205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35" name="Ink 234">
                  <a:extLst>
                    <a:ext uri="{FF2B5EF4-FFF2-40B4-BE49-F238E27FC236}">
                      <a16:creationId xmlns:a16="http://schemas.microsoft.com/office/drawing/2014/main" id="{8E30E9DE-8F6C-668C-9ECF-F9023F5FF9BB}"/>
                    </a:ext>
                  </a:extLst>
                </p14:cNvPr>
                <p14:cNvContentPartPr/>
                <p14:nvPr/>
              </p14:nvContentPartPr>
              <p14:xfrm>
                <a:off x="10658264" y="471162"/>
                <a:ext cx="143280" cy="233640"/>
              </p14:xfrm>
            </p:contentPart>
          </mc:Choice>
          <mc:Fallback xmlns="">
            <p:pic>
              <p:nvPicPr>
                <p:cNvPr id="235" name="Ink 234">
                  <a:extLst>
                    <a:ext uri="{FF2B5EF4-FFF2-40B4-BE49-F238E27FC236}">
                      <a16:creationId xmlns:a16="http://schemas.microsoft.com/office/drawing/2014/main" id="{8E30E9DE-8F6C-668C-9ECF-F9023F5FF9BB}"/>
                    </a:ext>
                  </a:extLst>
                </p:cNvPr>
                <p:cNvPicPr/>
                <p:nvPr/>
              </p:nvPicPr>
              <p:blipFill>
                <a:blip r:embed="rId331"/>
                <a:stretch>
                  <a:fillRect/>
                </a:stretch>
              </p:blipFill>
              <p:spPr>
                <a:xfrm>
                  <a:off x="10649624" y="462162"/>
                  <a:ext cx="1609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36" name="Ink 235">
                  <a:extLst>
                    <a:ext uri="{FF2B5EF4-FFF2-40B4-BE49-F238E27FC236}">
                      <a16:creationId xmlns:a16="http://schemas.microsoft.com/office/drawing/2014/main" id="{0DE20775-1260-032E-86A6-94C8DF447F6E}"/>
                    </a:ext>
                  </a:extLst>
                </p14:cNvPr>
                <p14:cNvContentPartPr/>
                <p14:nvPr/>
              </p14:nvContentPartPr>
              <p14:xfrm>
                <a:off x="11025464" y="485562"/>
                <a:ext cx="133920" cy="227520"/>
              </p14:xfrm>
            </p:contentPart>
          </mc:Choice>
          <mc:Fallback xmlns="">
            <p:pic>
              <p:nvPicPr>
                <p:cNvPr id="236" name="Ink 235">
                  <a:extLst>
                    <a:ext uri="{FF2B5EF4-FFF2-40B4-BE49-F238E27FC236}">
                      <a16:creationId xmlns:a16="http://schemas.microsoft.com/office/drawing/2014/main" id="{0DE20775-1260-032E-86A6-94C8DF447F6E}"/>
                    </a:ext>
                  </a:extLst>
                </p:cNvPr>
                <p:cNvPicPr/>
                <p:nvPr/>
              </p:nvPicPr>
              <p:blipFill>
                <a:blip r:embed="rId333"/>
                <a:stretch>
                  <a:fillRect/>
                </a:stretch>
              </p:blipFill>
              <p:spPr>
                <a:xfrm>
                  <a:off x="11016464" y="476562"/>
                  <a:ext cx="15156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37" name="Ink 236">
                  <a:extLst>
                    <a:ext uri="{FF2B5EF4-FFF2-40B4-BE49-F238E27FC236}">
                      <a16:creationId xmlns:a16="http://schemas.microsoft.com/office/drawing/2014/main" id="{B9E19995-0D2A-424A-7C0C-487D5E89D686}"/>
                    </a:ext>
                  </a:extLst>
                </p14:cNvPr>
                <p14:cNvContentPartPr/>
                <p14:nvPr/>
              </p14:nvContentPartPr>
              <p14:xfrm>
                <a:off x="11074064" y="615522"/>
                <a:ext cx="124560" cy="87120"/>
              </p14:xfrm>
            </p:contentPart>
          </mc:Choice>
          <mc:Fallback xmlns="">
            <p:pic>
              <p:nvPicPr>
                <p:cNvPr id="237" name="Ink 236">
                  <a:extLst>
                    <a:ext uri="{FF2B5EF4-FFF2-40B4-BE49-F238E27FC236}">
                      <a16:creationId xmlns:a16="http://schemas.microsoft.com/office/drawing/2014/main" id="{B9E19995-0D2A-424A-7C0C-487D5E89D686}"/>
                    </a:ext>
                  </a:extLst>
                </p:cNvPr>
                <p:cNvPicPr/>
                <p:nvPr/>
              </p:nvPicPr>
              <p:blipFill>
                <a:blip r:embed="rId335"/>
                <a:stretch>
                  <a:fillRect/>
                </a:stretch>
              </p:blipFill>
              <p:spPr>
                <a:xfrm>
                  <a:off x="11065424" y="606882"/>
                  <a:ext cx="1422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38" name="Ink 237">
                  <a:extLst>
                    <a:ext uri="{FF2B5EF4-FFF2-40B4-BE49-F238E27FC236}">
                      <a16:creationId xmlns:a16="http://schemas.microsoft.com/office/drawing/2014/main" id="{8C3FE418-7B50-5F5E-0996-C4E9AD27E54D}"/>
                    </a:ext>
                  </a:extLst>
                </p14:cNvPr>
                <p14:cNvContentPartPr/>
                <p14:nvPr/>
              </p14:nvContentPartPr>
              <p14:xfrm>
                <a:off x="10929704" y="768522"/>
                <a:ext cx="786600" cy="974520"/>
              </p14:xfrm>
            </p:contentPart>
          </mc:Choice>
          <mc:Fallback xmlns="">
            <p:pic>
              <p:nvPicPr>
                <p:cNvPr id="238" name="Ink 237">
                  <a:extLst>
                    <a:ext uri="{FF2B5EF4-FFF2-40B4-BE49-F238E27FC236}">
                      <a16:creationId xmlns:a16="http://schemas.microsoft.com/office/drawing/2014/main" id="{8C3FE418-7B50-5F5E-0996-C4E9AD27E54D}"/>
                    </a:ext>
                  </a:extLst>
                </p:cNvPr>
                <p:cNvPicPr/>
                <p:nvPr/>
              </p:nvPicPr>
              <p:blipFill>
                <a:blip r:embed="rId337"/>
                <a:stretch>
                  <a:fillRect/>
                </a:stretch>
              </p:blipFill>
              <p:spPr>
                <a:xfrm>
                  <a:off x="10921064" y="759522"/>
                  <a:ext cx="804240" cy="9921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39" name="Ink 238">
                  <a:extLst>
                    <a:ext uri="{FF2B5EF4-FFF2-40B4-BE49-F238E27FC236}">
                      <a16:creationId xmlns:a16="http://schemas.microsoft.com/office/drawing/2014/main" id="{B8DCBDF3-5685-4134-3B2B-DD061568BF1C}"/>
                    </a:ext>
                  </a:extLst>
                </p14:cNvPr>
                <p14:cNvContentPartPr/>
                <p14:nvPr/>
              </p14:nvContentPartPr>
              <p14:xfrm>
                <a:off x="8833784" y="999282"/>
                <a:ext cx="2800080" cy="103320"/>
              </p14:xfrm>
            </p:contentPart>
          </mc:Choice>
          <mc:Fallback xmlns="">
            <p:pic>
              <p:nvPicPr>
                <p:cNvPr id="239" name="Ink 238">
                  <a:extLst>
                    <a:ext uri="{FF2B5EF4-FFF2-40B4-BE49-F238E27FC236}">
                      <a16:creationId xmlns:a16="http://schemas.microsoft.com/office/drawing/2014/main" id="{B8DCBDF3-5685-4134-3B2B-DD061568BF1C}"/>
                    </a:ext>
                  </a:extLst>
                </p:cNvPr>
                <p:cNvPicPr/>
                <p:nvPr/>
              </p:nvPicPr>
              <p:blipFill>
                <a:blip r:embed="rId339"/>
                <a:stretch>
                  <a:fillRect/>
                </a:stretch>
              </p:blipFill>
              <p:spPr>
                <a:xfrm>
                  <a:off x="8824784" y="990282"/>
                  <a:ext cx="28177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41" name="Ink 240">
                  <a:extLst>
                    <a:ext uri="{FF2B5EF4-FFF2-40B4-BE49-F238E27FC236}">
                      <a16:creationId xmlns:a16="http://schemas.microsoft.com/office/drawing/2014/main" id="{37867F50-7D6D-E82F-6495-7357D29BC7E4}"/>
                    </a:ext>
                  </a:extLst>
                </p14:cNvPr>
                <p14:cNvContentPartPr/>
                <p14:nvPr/>
              </p14:nvContentPartPr>
              <p14:xfrm>
                <a:off x="8892104" y="845202"/>
                <a:ext cx="13680" cy="113760"/>
              </p14:xfrm>
            </p:contentPart>
          </mc:Choice>
          <mc:Fallback xmlns="">
            <p:pic>
              <p:nvPicPr>
                <p:cNvPr id="241" name="Ink 240">
                  <a:extLst>
                    <a:ext uri="{FF2B5EF4-FFF2-40B4-BE49-F238E27FC236}">
                      <a16:creationId xmlns:a16="http://schemas.microsoft.com/office/drawing/2014/main" id="{37867F50-7D6D-E82F-6495-7357D29BC7E4}"/>
                    </a:ext>
                  </a:extLst>
                </p:cNvPr>
                <p:cNvPicPr/>
                <p:nvPr/>
              </p:nvPicPr>
              <p:blipFill>
                <a:blip r:embed="rId341"/>
                <a:stretch>
                  <a:fillRect/>
                </a:stretch>
              </p:blipFill>
              <p:spPr>
                <a:xfrm>
                  <a:off x="8883464" y="836202"/>
                  <a:ext cx="313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42" name="Ink 241">
                  <a:extLst>
                    <a:ext uri="{FF2B5EF4-FFF2-40B4-BE49-F238E27FC236}">
                      <a16:creationId xmlns:a16="http://schemas.microsoft.com/office/drawing/2014/main" id="{7D7901BB-80AB-71F0-18BB-A58E4CBEC99E}"/>
                    </a:ext>
                  </a:extLst>
                </p14:cNvPr>
                <p14:cNvContentPartPr/>
                <p14:nvPr/>
              </p14:nvContentPartPr>
              <p14:xfrm>
                <a:off x="8984624" y="867162"/>
                <a:ext cx="99360" cy="78480"/>
              </p14:xfrm>
            </p:contentPart>
          </mc:Choice>
          <mc:Fallback xmlns="">
            <p:pic>
              <p:nvPicPr>
                <p:cNvPr id="242" name="Ink 241">
                  <a:extLst>
                    <a:ext uri="{FF2B5EF4-FFF2-40B4-BE49-F238E27FC236}">
                      <a16:creationId xmlns:a16="http://schemas.microsoft.com/office/drawing/2014/main" id="{7D7901BB-80AB-71F0-18BB-A58E4CBEC99E}"/>
                    </a:ext>
                  </a:extLst>
                </p:cNvPr>
                <p:cNvPicPr/>
                <p:nvPr/>
              </p:nvPicPr>
              <p:blipFill>
                <a:blip r:embed="rId343"/>
                <a:stretch>
                  <a:fillRect/>
                </a:stretch>
              </p:blipFill>
              <p:spPr>
                <a:xfrm>
                  <a:off x="8975984" y="858522"/>
                  <a:ext cx="1170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43" name="Ink 242">
                  <a:extLst>
                    <a:ext uri="{FF2B5EF4-FFF2-40B4-BE49-F238E27FC236}">
                      <a16:creationId xmlns:a16="http://schemas.microsoft.com/office/drawing/2014/main" id="{6618D3F1-ABAF-0497-524E-290A35E151DD}"/>
                    </a:ext>
                  </a:extLst>
                </p14:cNvPr>
                <p14:cNvContentPartPr/>
                <p14:nvPr/>
              </p14:nvContentPartPr>
              <p14:xfrm>
                <a:off x="9132584" y="861402"/>
                <a:ext cx="83520" cy="105840"/>
              </p14:xfrm>
            </p:contentPart>
          </mc:Choice>
          <mc:Fallback xmlns="">
            <p:pic>
              <p:nvPicPr>
                <p:cNvPr id="243" name="Ink 242">
                  <a:extLst>
                    <a:ext uri="{FF2B5EF4-FFF2-40B4-BE49-F238E27FC236}">
                      <a16:creationId xmlns:a16="http://schemas.microsoft.com/office/drawing/2014/main" id="{6618D3F1-ABAF-0497-524E-290A35E151DD}"/>
                    </a:ext>
                  </a:extLst>
                </p:cNvPr>
                <p:cNvPicPr/>
                <p:nvPr/>
              </p:nvPicPr>
              <p:blipFill>
                <a:blip r:embed="rId345"/>
                <a:stretch>
                  <a:fillRect/>
                </a:stretch>
              </p:blipFill>
              <p:spPr>
                <a:xfrm>
                  <a:off x="9123584" y="852402"/>
                  <a:ext cx="1011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44" name="Ink 243">
                  <a:extLst>
                    <a:ext uri="{FF2B5EF4-FFF2-40B4-BE49-F238E27FC236}">
                      <a16:creationId xmlns:a16="http://schemas.microsoft.com/office/drawing/2014/main" id="{1F54E642-2D0B-160D-3C97-936C324EB590}"/>
                    </a:ext>
                  </a:extLst>
                </p14:cNvPr>
                <p14:cNvContentPartPr/>
                <p14:nvPr/>
              </p14:nvContentPartPr>
              <p14:xfrm>
                <a:off x="9302864" y="831522"/>
                <a:ext cx="7560" cy="158400"/>
              </p14:xfrm>
            </p:contentPart>
          </mc:Choice>
          <mc:Fallback xmlns="">
            <p:pic>
              <p:nvPicPr>
                <p:cNvPr id="244" name="Ink 243">
                  <a:extLst>
                    <a:ext uri="{FF2B5EF4-FFF2-40B4-BE49-F238E27FC236}">
                      <a16:creationId xmlns:a16="http://schemas.microsoft.com/office/drawing/2014/main" id="{1F54E642-2D0B-160D-3C97-936C324EB590}"/>
                    </a:ext>
                  </a:extLst>
                </p:cNvPr>
                <p:cNvPicPr/>
                <p:nvPr/>
              </p:nvPicPr>
              <p:blipFill>
                <a:blip r:embed="rId347"/>
                <a:stretch>
                  <a:fillRect/>
                </a:stretch>
              </p:blipFill>
              <p:spPr>
                <a:xfrm>
                  <a:off x="9293864" y="822882"/>
                  <a:ext cx="252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62" name="Ink 261">
                  <a:extLst>
                    <a:ext uri="{FF2B5EF4-FFF2-40B4-BE49-F238E27FC236}">
                      <a16:creationId xmlns:a16="http://schemas.microsoft.com/office/drawing/2014/main" id="{0A775318-C192-13A9-58E1-6AA6E8D7E7A0}"/>
                    </a:ext>
                  </a:extLst>
                </p14:cNvPr>
                <p14:cNvContentPartPr/>
                <p14:nvPr/>
              </p14:nvContentPartPr>
              <p14:xfrm>
                <a:off x="8212784" y="895242"/>
                <a:ext cx="529920" cy="52200"/>
              </p14:xfrm>
            </p:contentPart>
          </mc:Choice>
          <mc:Fallback xmlns="">
            <p:pic>
              <p:nvPicPr>
                <p:cNvPr id="262" name="Ink 261">
                  <a:extLst>
                    <a:ext uri="{FF2B5EF4-FFF2-40B4-BE49-F238E27FC236}">
                      <a16:creationId xmlns:a16="http://schemas.microsoft.com/office/drawing/2014/main" id="{0A775318-C192-13A9-58E1-6AA6E8D7E7A0}"/>
                    </a:ext>
                  </a:extLst>
                </p:cNvPr>
                <p:cNvPicPr/>
                <p:nvPr/>
              </p:nvPicPr>
              <p:blipFill>
                <a:blip r:embed="rId349"/>
                <a:stretch>
                  <a:fillRect/>
                </a:stretch>
              </p:blipFill>
              <p:spPr>
                <a:xfrm>
                  <a:off x="8204144" y="886602"/>
                  <a:ext cx="5475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63" name="Ink 262">
                  <a:extLst>
                    <a:ext uri="{FF2B5EF4-FFF2-40B4-BE49-F238E27FC236}">
                      <a16:creationId xmlns:a16="http://schemas.microsoft.com/office/drawing/2014/main" id="{71FF598C-D9A2-C3F1-00FD-45CD6CB52C09}"/>
                    </a:ext>
                  </a:extLst>
                </p14:cNvPr>
                <p14:cNvContentPartPr/>
                <p14:nvPr/>
              </p14:nvContentPartPr>
              <p14:xfrm>
                <a:off x="8587184" y="821802"/>
                <a:ext cx="198720" cy="221400"/>
              </p14:xfrm>
            </p:contentPart>
          </mc:Choice>
          <mc:Fallback xmlns="">
            <p:pic>
              <p:nvPicPr>
                <p:cNvPr id="263" name="Ink 262">
                  <a:extLst>
                    <a:ext uri="{FF2B5EF4-FFF2-40B4-BE49-F238E27FC236}">
                      <a16:creationId xmlns:a16="http://schemas.microsoft.com/office/drawing/2014/main" id="{71FF598C-D9A2-C3F1-00FD-45CD6CB52C09}"/>
                    </a:ext>
                  </a:extLst>
                </p:cNvPr>
                <p:cNvPicPr/>
                <p:nvPr/>
              </p:nvPicPr>
              <p:blipFill>
                <a:blip r:embed="rId351"/>
                <a:stretch>
                  <a:fillRect/>
                </a:stretch>
              </p:blipFill>
              <p:spPr>
                <a:xfrm>
                  <a:off x="8578184" y="813162"/>
                  <a:ext cx="216360" cy="239040"/>
                </a:xfrm>
                <a:prstGeom prst="rect">
                  <a:avLst/>
                </a:prstGeom>
              </p:spPr>
            </p:pic>
          </mc:Fallback>
        </mc:AlternateContent>
      </p:grpSp>
      <p:grpSp>
        <p:nvGrpSpPr>
          <p:cNvPr id="268" name="Group 267">
            <a:extLst>
              <a:ext uri="{FF2B5EF4-FFF2-40B4-BE49-F238E27FC236}">
                <a16:creationId xmlns:a16="http://schemas.microsoft.com/office/drawing/2014/main" id="{42BFAC8A-6F5A-DB33-13EC-F6421929A0A4}"/>
              </a:ext>
            </a:extLst>
          </p:cNvPr>
          <p:cNvGrpSpPr/>
          <p:nvPr/>
        </p:nvGrpSpPr>
        <p:grpSpPr>
          <a:xfrm>
            <a:off x="8844584" y="2749602"/>
            <a:ext cx="3466800" cy="1019160"/>
            <a:chOff x="8844584" y="2749602"/>
            <a:chExt cx="3466800" cy="1019160"/>
          </a:xfrm>
        </p:grpSpPr>
        <mc:AlternateContent xmlns:mc="http://schemas.openxmlformats.org/markup-compatibility/2006" xmlns:p14="http://schemas.microsoft.com/office/powerpoint/2010/main">
          <mc:Choice Requires="p14">
            <p:contentPart p14:bwMode="auto" r:id="rId352">
              <p14:nvContentPartPr>
                <p14:cNvPr id="202" name="Ink 201">
                  <a:extLst>
                    <a:ext uri="{FF2B5EF4-FFF2-40B4-BE49-F238E27FC236}">
                      <a16:creationId xmlns:a16="http://schemas.microsoft.com/office/drawing/2014/main" id="{10023FBE-1586-078C-6BA8-79C72F9EE6E4}"/>
                    </a:ext>
                  </a:extLst>
                </p14:cNvPr>
                <p14:cNvContentPartPr/>
                <p14:nvPr/>
              </p14:nvContentPartPr>
              <p14:xfrm>
                <a:off x="9119264" y="3220122"/>
                <a:ext cx="94680" cy="179640"/>
              </p14:xfrm>
            </p:contentPart>
          </mc:Choice>
          <mc:Fallback xmlns="">
            <p:pic>
              <p:nvPicPr>
                <p:cNvPr id="202" name="Ink 201">
                  <a:extLst>
                    <a:ext uri="{FF2B5EF4-FFF2-40B4-BE49-F238E27FC236}">
                      <a16:creationId xmlns:a16="http://schemas.microsoft.com/office/drawing/2014/main" id="{10023FBE-1586-078C-6BA8-79C72F9EE6E4}"/>
                    </a:ext>
                  </a:extLst>
                </p:cNvPr>
                <p:cNvPicPr/>
                <p:nvPr/>
              </p:nvPicPr>
              <p:blipFill>
                <a:blip r:embed="rId353"/>
                <a:stretch>
                  <a:fillRect/>
                </a:stretch>
              </p:blipFill>
              <p:spPr>
                <a:xfrm>
                  <a:off x="9110264" y="3211122"/>
                  <a:ext cx="1123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3" name="Ink 202">
                  <a:extLst>
                    <a:ext uri="{FF2B5EF4-FFF2-40B4-BE49-F238E27FC236}">
                      <a16:creationId xmlns:a16="http://schemas.microsoft.com/office/drawing/2014/main" id="{DCE733C7-B653-C41E-F879-D61AFEB74F8A}"/>
                    </a:ext>
                  </a:extLst>
                </p14:cNvPr>
                <p14:cNvContentPartPr/>
                <p14:nvPr/>
              </p14:nvContentPartPr>
              <p14:xfrm>
                <a:off x="9136904" y="3077562"/>
                <a:ext cx="44280" cy="16920"/>
              </p14:xfrm>
            </p:contentPart>
          </mc:Choice>
          <mc:Fallback xmlns="">
            <p:pic>
              <p:nvPicPr>
                <p:cNvPr id="203" name="Ink 202">
                  <a:extLst>
                    <a:ext uri="{FF2B5EF4-FFF2-40B4-BE49-F238E27FC236}">
                      <a16:creationId xmlns:a16="http://schemas.microsoft.com/office/drawing/2014/main" id="{DCE733C7-B653-C41E-F879-D61AFEB74F8A}"/>
                    </a:ext>
                  </a:extLst>
                </p:cNvPr>
                <p:cNvPicPr/>
                <p:nvPr/>
              </p:nvPicPr>
              <p:blipFill>
                <a:blip r:embed="rId355"/>
                <a:stretch>
                  <a:fillRect/>
                </a:stretch>
              </p:blipFill>
              <p:spPr>
                <a:xfrm>
                  <a:off x="9128264" y="3068562"/>
                  <a:ext cx="619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4" name="Ink 203">
                  <a:extLst>
                    <a:ext uri="{FF2B5EF4-FFF2-40B4-BE49-F238E27FC236}">
                      <a16:creationId xmlns:a16="http://schemas.microsoft.com/office/drawing/2014/main" id="{59DF8445-D4FA-1EC4-DFC9-CDBEE26BB2FB}"/>
                    </a:ext>
                  </a:extLst>
                </p14:cNvPr>
                <p14:cNvContentPartPr/>
                <p14:nvPr/>
              </p14:nvContentPartPr>
              <p14:xfrm>
                <a:off x="9309344" y="3093402"/>
                <a:ext cx="50040" cy="252360"/>
              </p14:xfrm>
            </p:contentPart>
          </mc:Choice>
          <mc:Fallback xmlns="">
            <p:pic>
              <p:nvPicPr>
                <p:cNvPr id="204" name="Ink 203">
                  <a:extLst>
                    <a:ext uri="{FF2B5EF4-FFF2-40B4-BE49-F238E27FC236}">
                      <a16:creationId xmlns:a16="http://schemas.microsoft.com/office/drawing/2014/main" id="{59DF8445-D4FA-1EC4-DFC9-CDBEE26BB2FB}"/>
                    </a:ext>
                  </a:extLst>
                </p:cNvPr>
                <p:cNvPicPr/>
                <p:nvPr/>
              </p:nvPicPr>
              <p:blipFill>
                <a:blip r:embed="rId357"/>
                <a:stretch>
                  <a:fillRect/>
                </a:stretch>
              </p:blipFill>
              <p:spPr>
                <a:xfrm>
                  <a:off x="9300704" y="3084402"/>
                  <a:ext cx="676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05" name="Ink 204">
                  <a:extLst>
                    <a:ext uri="{FF2B5EF4-FFF2-40B4-BE49-F238E27FC236}">
                      <a16:creationId xmlns:a16="http://schemas.microsoft.com/office/drawing/2014/main" id="{E959A902-5F32-CC86-CDAD-680405CDE486}"/>
                    </a:ext>
                  </a:extLst>
                </p14:cNvPr>
                <p14:cNvContentPartPr/>
                <p14:nvPr/>
              </p14:nvContentPartPr>
              <p14:xfrm>
                <a:off x="9326984" y="3174402"/>
                <a:ext cx="276480" cy="162720"/>
              </p14:xfrm>
            </p:contentPart>
          </mc:Choice>
          <mc:Fallback xmlns="">
            <p:pic>
              <p:nvPicPr>
                <p:cNvPr id="205" name="Ink 204">
                  <a:extLst>
                    <a:ext uri="{FF2B5EF4-FFF2-40B4-BE49-F238E27FC236}">
                      <a16:creationId xmlns:a16="http://schemas.microsoft.com/office/drawing/2014/main" id="{E959A902-5F32-CC86-CDAD-680405CDE486}"/>
                    </a:ext>
                  </a:extLst>
                </p:cNvPr>
                <p:cNvPicPr/>
                <p:nvPr/>
              </p:nvPicPr>
              <p:blipFill>
                <a:blip r:embed="rId359"/>
                <a:stretch>
                  <a:fillRect/>
                </a:stretch>
              </p:blipFill>
              <p:spPr>
                <a:xfrm>
                  <a:off x="9318344" y="3165762"/>
                  <a:ext cx="2941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6" name="Ink 205">
                  <a:extLst>
                    <a:ext uri="{FF2B5EF4-FFF2-40B4-BE49-F238E27FC236}">
                      <a16:creationId xmlns:a16="http://schemas.microsoft.com/office/drawing/2014/main" id="{41B6770E-3C2F-6A81-6CD7-D16A57E15529}"/>
                    </a:ext>
                  </a:extLst>
                </p14:cNvPr>
                <p14:cNvContentPartPr/>
                <p14:nvPr/>
              </p14:nvContentPartPr>
              <p14:xfrm>
                <a:off x="9648824" y="3096642"/>
                <a:ext cx="163080" cy="242280"/>
              </p14:xfrm>
            </p:contentPart>
          </mc:Choice>
          <mc:Fallback xmlns="">
            <p:pic>
              <p:nvPicPr>
                <p:cNvPr id="206" name="Ink 205">
                  <a:extLst>
                    <a:ext uri="{FF2B5EF4-FFF2-40B4-BE49-F238E27FC236}">
                      <a16:creationId xmlns:a16="http://schemas.microsoft.com/office/drawing/2014/main" id="{41B6770E-3C2F-6A81-6CD7-D16A57E15529}"/>
                    </a:ext>
                  </a:extLst>
                </p:cNvPr>
                <p:cNvPicPr/>
                <p:nvPr/>
              </p:nvPicPr>
              <p:blipFill>
                <a:blip r:embed="rId361"/>
                <a:stretch>
                  <a:fillRect/>
                </a:stretch>
              </p:blipFill>
              <p:spPr>
                <a:xfrm>
                  <a:off x="9639824" y="3088002"/>
                  <a:ext cx="1807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07" name="Ink 206">
                  <a:extLst>
                    <a:ext uri="{FF2B5EF4-FFF2-40B4-BE49-F238E27FC236}">
                      <a16:creationId xmlns:a16="http://schemas.microsoft.com/office/drawing/2014/main" id="{64E58388-90EE-AB71-CD40-85562B16C7B1}"/>
                    </a:ext>
                  </a:extLst>
                </p14:cNvPr>
                <p14:cNvContentPartPr/>
                <p14:nvPr/>
              </p14:nvContentPartPr>
              <p14:xfrm>
                <a:off x="9852224" y="3379242"/>
                <a:ext cx="100800" cy="14040"/>
              </p14:xfrm>
            </p:contentPart>
          </mc:Choice>
          <mc:Fallback xmlns="">
            <p:pic>
              <p:nvPicPr>
                <p:cNvPr id="207" name="Ink 206">
                  <a:extLst>
                    <a:ext uri="{FF2B5EF4-FFF2-40B4-BE49-F238E27FC236}">
                      <a16:creationId xmlns:a16="http://schemas.microsoft.com/office/drawing/2014/main" id="{64E58388-90EE-AB71-CD40-85562B16C7B1}"/>
                    </a:ext>
                  </a:extLst>
                </p:cNvPr>
                <p:cNvPicPr/>
                <p:nvPr/>
              </p:nvPicPr>
              <p:blipFill>
                <a:blip r:embed="rId363"/>
                <a:stretch>
                  <a:fillRect/>
                </a:stretch>
              </p:blipFill>
              <p:spPr>
                <a:xfrm>
                  <a:off x="9843224" y="3370602"/>
                  <a:ext cx="1184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08" name="Ink 207">
                  <a:extLst>
                    <a:ext uri="{FF2B5EF4-FFF2-40B4-BE49-F238E27FC236}">
                      <a16:creationId xmlns:a16="http://schemas.microsoft.com/office/drawing/2014/main" id="{545209F2-9BEE-70B4-B207-1322CBD7B6BB}"/>
                    </a:ext>
                  </a:extLst>
                </p14:cNvPr>
                <p14:cNvContentPartPr/>
                <p14:nvPr/>
              </p14:nvContentPartPr>
              <p14:xfrm>
                <a:off x="10010264" y="3158562"/>
                <a:ext cx="141120" cy="234720"/>
              </p14:xfrm>
            </p:contentPart>
          </mc:Choice>
          <mc:Fallback xmlns="">
            <p:pic>
              <p:nvPicPr>
                <p:cNvPr id="208" name="Ink 207">
                  <a:extLst>
                    <a:ext uri="{FF2B5EF4-FFF2-40B4-BE49-F238E27FC236}">
                      <a16:creationId xmlns:a16="http://schemas.microsoft.com/office/drawing/2014/main" id="{545209F2-9BEE-70B4-B207-1322CBD7B6BB}"/>
                    </a:ext>
                  </a:extLst>
                </p:cNvPr>
                <p:cNvPicPr/>
                <p:nvPr/>
              </p:nvPicPr>
              <p:blipFill>
                <a:blip r:embed="rId365"/>
                <a:stretch>
                  <a:fillRect/>
                </a:stretch>
              </p:blipFill>
              <p:spPr>
                <a:xfrm>
                  <a:off x="10001264" y="3149922"/>
                  <a:ext cx="1587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0" name="Ink 209">
                  <a:extLst>
                    <a:ext uri="{FF2B5EF4-FFF2-40B4-BE49-F238E27FC236}">
                      <a16:creationId xmlns:a16="http://schemas.microsoft.com/office/drawing/2014/main" id="{C8B9774C-2C60-1461-DED2-E6C02E478D60}"/>
                    </a:ext>
                  </a:extLst>
                </p14:cNvPr>
                <p14:cNvContentPartPr/>
                <p14:nvPr/>
              </p14:nvContentPartPr>
              <p14:xfrm>
                <a:off x="10268384" y="3053802"/>
                <a:ext cx="145440" cy="411840"/>
              </p14:xfrm>
            </p:contentPart>
          </mc:Choice>
          <mc:Fallback xmlns="">
            <p:pic>
              <p:nvPicPr>
                <p:cNvPr id="210" name="Ink 209">
                  <a:extLst>
                    <a:ext uri="{FF2B5EF4-FFF2-40B4-BE49-F238E27FC236}">
                      <a16:creationId xmlns:a16="http://schemas.microsoft.com/office/drawing/2014/main" id="{C8B9774C-2C60-1461-DED2-E6C02E478D60}"/>
                    </a:ext>
                  </a:extLst>
                </p:cNvPr>
                <p:cNvPicPr/>
                <p:nvPr/>
              </p:nvPicPr>
              <p:blipFill>
                <a:blip r:embed="rId367"/>
                <a:stretch>
                  <a:fillRect/>
                </a:stretch>
              </p:blipFill>
              <p:spPr>
                <a:xfrm>
                  <a:off x="10259384" y="3044802"/>
                  <a:ext cx="16308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1" name="Ink 210">
                  <a:extLst>
                    <a:ext uri="{FF2B5EF4-FFF2-40B4-BE49-F238E27FC236}">
                      <a16:creationId xmlns:a16="http://schemas.microsoft.com/office/drawing/2014/main" id="{3CD8B14B-58A8-AA75-CB3F-A4E52CA96016}"/>
                    </a:ext>
                  </a:extLst>
                </p14:cNvPr>
                <p14:cNvContentPartPr/>
                <p14:nvPr/>
              </p14:nvContentPartPr>
              <p14:xfrm>
                <a:off x="10876424" y="3053802"/>
                <a:ext cx="209520" cy="425880"/>
              </p14:xfrm>
            </p:contentPart>
          </mc:Choice>
          <mc:Fallback xmlns="">
            <p:pic>
              <p:nvPicPr>
                <p:cNvPr id="211" name="Ink 210">
                  <a:extLst>
                    <a:ext uri="{FF2B5EF4-FFF2-40B4-BE49-F238E27FC236}">
                      <a16:creationId xmlns:a16="http://schemas.microsoft.com/office/drawing/2014/main" id="{3CD8B14B-58A8-AA75-CB3F-A4E52CA96016}"/>
                    </a:ext>
                  </a:extLst>
                </p:cNvPr>
                <p:cNvPicPr/>
                <p:nvPr/>
              </p:nvPicPr>
              <p:blipFill>
                <a:blip r:embed="rId369"/>
                <a:stretch>
                  <a:fillRect/>
                </a:stretch>
              </p:blipFill>
              <p:spPr>
                <a:xfrm>
                  <a:off x="10867424" y="3045162"/>
                  <a:ext cx="22716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3" name="Ink 212">
                  <a:extLst>
                    <a:ext uri="{FF2B5EF4-FFF2-40B4-BE49-F238E27FC236}">
                      <a16:creationId xmlns:a16="http://schemas.microsoft.com/office/drawing/2014/main" id="{4911B5A4-06A0-DD56-ED02-8CE90202E477}"/>
                    </a:ext>
                  </a:extLst>
                </p14:cNvPr>
                <p14:cNvContentPartPr/>
                <p14:nvPr/>
              </p14:nvContentPartPr>
              <p14:xfrm>
                <a:off x="10336424" y="3199242"/>
                <a:ext cx="29160" cy="158040"/>
              </p14:xfrm>
            </p:contentPart>
          </mc:Choice>
          <mc:Fallback xmlns="">
            <p:pic>
              <p:nvPicPr>
                <p:cNvPr id="213" name="Ink 212">
                  <a:extLst>
                    <a:ext uri="{FF2B5EF4-FFF2-40B4-BE49-F238E27FC236}">
                      <a16:creationId xmlns:a16="http://schemas.microsoft.com/office/drawing/2014/main" id="{4911B5A4-06A0-DD56-ED02-8CE90202E477}"/>
                    </a:ext>
                  </a:extLst>
                </p:cNvPr>
                <p:cNvPicPr/>
                <p:nvPr/>
              </p:nvPicPr>
              <p:blipFill>
                <a:blip r:embed="rId371"/>
                <a:stretch>
                  <a:fillRect/>
                </a:stretch>
              </p:blipFill>
              <p:spPr>
                <a:xfrm>
                  <a:off x="10327784" y="3190242"/>
                  <a:ext cx="468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4" name="Ink 213">
                  <a:extLst>
                    <a:ext uri="{FF2B5EF4-FFF2-40B4-BE49-F238E27FC236}">
                      <a16:creationId xmlns:a16="http://schemas.microsoft.com/office/drawing/2014/main" id="{5793AFCE-A0ED-10A7-7686-128327E22843}"/>
                    </a:ext>
                  </a:extLst>
                </p14:cNvPr>
                <p14:cNvContentPartPr/>
                <p14:nvPr/>
              </p14:nvContentPartPr>
              <p14:xfrm>
                <a:off x="10442264" y="3232002"/>
                <a:ext cx="82080" cy="115920"/>
              </p14:xfrm>
            </p:contentPart>
          </mc:Choice>
          <mc:Fallback xmlns="">
            <p:pic>
              <p:nvPicPr>
                <p:cNvPr id="214" name="Ink 213">
                  <a:extLst>
                    <a:ext uri="{FF2B5EF4-FFF2-40B4-BE49-F238E27FC236}">
                      <a16:creationId xmlns:a16="http://schemas.microsoft.com/office/drawing/2014/main" id="{5793AFCE-A0ED-10A7-7686-128327E22843}"/>
                    </a:ext>
                  </a:extLst>
                </p:cNvPr>
                <p:cNvPicPr/>
                <p:nvPr/>
              </p:nvPicPr>
              <p:blipFill>
                <a:blip r:embed="rId373"/>
                <a:stretch>
                  <a:fillRect/>
                </a:stretch>
              </p:blipFill>
              <p:spPr>
                <a:xfrm>
                  <a:off x="10433624" y="3223362"/>
                  <a:ext cx="99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15" name="Ink 214">
                  <a:extLst>
                    <a:ext uri="{FF2B5EF4-FFF2-40B4-BE49-F238E27FC236}">
                      <a16:creationId xmlns:a16="http://schemas.microsoft.com/office/drawing/2014/main" id="{1BFEFDC7-7DF3-A4CC-0004-D8AE70A76CD2}"/>
                    </a:ext>
                  </a:extLst>
                </p14:cNvPr>
                <p14:cNvContentPartPr/>
                <p14:nvPr/>
              </p14:nvContentPartPr>
              <p14:xfrm>
                <a:off x="10621544" y="3248202"/>
                <a:ext cx="99720" cy="98640"/>
              </p14:xfrm>
            </p:contentPart>
          </mc:Choice>
          <mc:Fallback xmlns="">
            <p:pic>
              <p:nvPicPr>
                <p:cNvPr id="215" name="Ink 214">
                  <a:extLst>
                    <a:ext uri="{FF2B5EF4-FFF2-40B4-BE49-F238E27FC236}">
                      <a16:creationId xmlns:a16="http://schemas.microsoft.com/office/drawing/2014/main" id="{1BFEFDC7-7DF3-A4CC-0004-D8AE70A76CD2}"/>
                    </a:ext>
                  </a:extLst>
                </p:cNvPr>
                <p:cNvPicPr/>
                <p:nvPr/>
              </p:nvPicPr>
              <p:blipFill>
                <a:blip r:embed="rId375"/>
                <a:stretch>
                  <a:fillRect/>
                </a:stretch>
              </p:blipFill>
              <p:spPr>
                <a:xfrm>
                  <a:off x="10612904" y="3239202"/>
                  <a:ext cx="117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16" name="Ink 215">
                  <a:extLst>
                    <a:ext uri="{FF2B5EF4-FFF2-40B4-BE49-F238E27FC236}">
                      <a16:creationId xmlns:a16="http://schemas.microsoft.com/office/drawing/2014/main" id="{B2DBDD3F-340B-2E08-1799-030B057D47DE}"/>
                    </a:ext>
                  </a:extLst>
                </p14:cNvPr>
                <p14:cNvContentPartPr/>
                <p14:nvPr/>
              </p14:nvContentPartPr>
              <p14:xfrm>
                <a:off x="10780664" y="3205002"/>
                <a:ext cx="13680" cy="199440"/>
              </p14:xfrm>
            </p:contentPart>
          </mc:Choice>
          <mc:Fallback xmlns="">
            <p:pic>
              <p:nvPicPr>
                <p:cNvPr id="216" name="Ink 215">
                  <a:extLst>
                    <a:ext uri="{FF2B5EF4-FFF2-40B4-BE49-F238E27FC236}">
                      <a16:creationId xmlns:a16="http://schemas.microsoft.com/office/drawing/2014/main" id="{B2DBDD3F-340B-2E08-1799-030B057D47DE}"/>
                    </a:ext>
                  </a:extLst>
                </p:cNvPr>
                <p:cNvPicPr/>
                <p:nvPr/>
              </p:nvPicPr>
              <p:blipFill>
                <a:blip r:embed="rId377"/>
                <a:stretch>
                  <a:fillRect/>
                </a:stretch>
              </p:blipFill>
              <p:spPr>
                <a:xfrm>
                  <a:off x="10771664" y="3196362"/>
                  <a:ext cx="313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18" name="Ink 217">
                  <a:extLst>
                    <a:ext uri="{FF2B5EF4-FFF2-40B4-BE49-F238E27FC236}">
                      <a16:creationId xmlns:a16="http://schemas.microsoft.com/office/drawing/2014/main" id="{5D2E3D96-E9DE-F9C9-375C-21648C447A02}"/>
                    </a:ext>
                  </a:extLst>
                </p14:cNvPr>
                <p14:cNvContentPartPr/>
                <p14:nvPr/>
              </p14:nvContentPartPr>
              <p14:xfrm>
                <a:off x="11184944" y="3296802"/>
                <a:ext cx="169920" cy="2880"/>
              </p14:xfrm>
            </p:contentPart>
          </mc:Choice>
          <mc:Fallback xmlns="">
            <p:pic>
              <p:nvPicPr>
                <p:cNvPr id="218" name="Ink 217">
                  <a:extLst>
                    <a:ext uri="{FF2B5EF4-FFF2-40B4-BE49-F238E27FC236}">
                      <a16:creationId xmlns:a16="http://schemas.microsoft.com/office/drawing/2014/main" id="{5D2E3D96-E9DE-F9C9-375C-21648C447A02}"/>
                    </a:ext>
                  </a:extLst>
                </p:cNvPr>
                <p:cNvPicPr/>
                <p:nvPr/>
              </p:nvPicPr>
              <p:blipFill>
                <a:blip r:embed="rId379"/>
                <a:stretch>
                  <a:fillRect/>
                </a:stretch>
              </p:blipFill>
              <p:spPr>
                <a:xfrm>
                  <a:off x="11175944" y="3288162"/>
                  <a:ext cx="1875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46" name="Ink 245">
                  <a:extLst>
                    <a:ext uri="{FF2B5EF4-FFF2-40B4-BE49-F238E27FC236}">
                      <a16:creationId xmlns:a16="http://schemas.microsoft.com/office/drawing/2014/main" id="{4128795C-508C-AD39-3EBF-5E59086376BD}"/>
                    </a:ext>
                  </a:extLst>
                </p14:cNvPr>
                <p14:cNvContentPartPr/>
                <p14:nvPr/>
              </p14:nvContentPartPr>
              <p14:xfrm>
                <a:off x="10309784" y="3106002"/>
                <a:ext cx="18000" cy="126000"/>
              </p14:xfrm>
            </p:contentPart>
          </mc:Choice>
          <mc:Fallback xmlns="">
            <p:pic>
              <p:nvPicPr>
                <p:cNvPr id="246" name="Ink 245">
                  <a:extLst>
                    <a:ext uri="{FF2B5EF4-FFF2-40B4-BE49-F238E27FC236}">
                      <a16:creationId xmlns:a16="http://schemas.microsoft.com/office/drawing/2014/main" id="{4128795C-508C-AD39-3EBF-5E59086376BD}"/>
                    </a:ext>
                  </a:extLst>
                </p:cNvPr>
                <p:cNvPicPr/>
                <p:nvPr/>
              </p:nvPicPr>
              <p:blipFill>
                <a:blip r:embed="rId381"/>
                <a:stretch>
                  <a:fillRect/>
                </a:stretch>
              </p:blipFill>
              <p:spPr>
                <a:xfrm>
                  <a:off x="10301144" y="3097002"/>
                  <a:ext cx="356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47" name="Ink 246">
                  <a:extLst>
                    <a:ext uri="{FF2B5EF4-FFF2-40B4-BE49-F238E27FC236}">
                      <a16:creationId xmlns:a16="http://schemas.microsoft.com/office/drawing/2014/main" id="{F944684F-66CC-7685-7A4E-4EE03563D2F7}"/>
                    </a:ext>
                  </a:extLst>
                </p14:cNvPr>
                <p14:cNvContentPartPr/>
                <p14:nvPr/>
              </p14:nvContentPartPr>
              <p14:xfrm>
                <a:off x="10773824" y="3121842"/>
                <a:ext cx="5760" cy="73440"/>
              </p14:xfrm>
            </p:contentPart>
          </mc:Choice>
          <mc:Fallback xmlns="">
            <p:pic>
              <p:nvPicPr>
                <p:cNvPr id="247" name="Ink 246">
                  <a:extLst>
                    <a:ext uri="{FF2B5EF4-FFF2-40B4-BE49-F238E27FC236}">
                      <a16:creationId xmlns:a16="http://schemas.microsoft.com/office/drawing/2014/main" id="{F944684F-66CC-7685-7A4E-4EE03563D2F7}"/>
                    </a:ext>
                  </a:extLst>
                </p:cNvPr>
                <p:cNvPicPr/>
                <p:nvPr/>
              </p:nvPicPr>
              <p:blipFill>
                <a:blip r:embed="rId383"/>
                <a:stretch>
                  <a:fillRect/>
                </a:stretch>
              </p:blipFill>
              <p:spPr>
                <a:xfrm>
                  <a:off x="10765184" y="3112842"/>
                  <a:ext cx="234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57" name="Ink 256">
                  <a:extLst>
                    <a:ext uri="{FF2B5EF4-FFF2-40B4-BE49-F238E27FC236}">
                      <a16:creationId xmlns:a16="http://schemas.microsoft.com/office/drawing/2014/main" id="{C33632CD-462E-4D8D-AA53-271BFCEE6E13}"/>
                    </a:ext>
                  </a:extLst>
                </p14:cNvPr>
                <p14:cNvContentPartPr/>
                <p14:nvPr/>
              </p14:nvContentPartPr>
              <p14:xfrm>
                <a:off x="9332744" y="3524322"/>
                <a:ext cx="1450800" cy="61200"/>
              </p14:xfrm>
            </p:contentPart>
          </mc:Choice>
          <mc:Fallback xmlns="">
            <p:pic>
              <p:nvPicPr>
                <p:cNvPr id="257" name="Ink 256">
                  <a:extLst>
                    <a:ext uri="{FF2B5EF4-FFF2-40B4-BE49-F238E27FC236}">
                      <a16:creationId xmlns:a16="http://schemas.microsoft.com/office/drawing/2014/main" id="{C33632CD-462E-4D8D-AA53-271BFCEE6E13}"/>
                    </a:ext>
                  </a:extLst>
                </p:cNvPr>
                <p:cNvPicPr/>
                <p:nvPr/>
              </p:nvPicPr>
              <p:blipFill>
                <a:blip r:embed="rId385"/>
                <a:stretch>
                  <a:fillRect/>
                </a:stretch>
              </p:blipFill>
              <p:spPr>
                <a:xfrm>
                  <a:off x="9323744" y="3515682"/>
                  <a:ext cx="14684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49" name="Ink 248">
                  <a:extLst>
                    <a:ext uri="{FF2B5EF4-FFF2-40B4-BE49-F238E27FC236}">
                      <a16:creationId xmlns:a16="http://schemas.microsoft.com/office/drawing/2014/main" id="{B8E55F25-854F-80B5-B462-659966AC18F7}"/>
                    </a:ext>
                  </a:extLst>
                </p14:cNvPr>
                <p14:cNvContentPartPr/>
                <p14:nvPr/>
              </p14:nvContentPartPr>
              <p14:xfrm>
                <a:off x="11447384" y="3095922"/>
                <a:ext cx="119880" cy="86400"/>
              </p14:xfrm>
            </p:contentPart>
          </mc:Choice>
          <mc:Fallback xmlns="">
            <p:pic>
              <p:nvPicPr>
                <p:cNvPr id="249" name="Ink 248">
                  <a:extLst>
                    <a:ext uri="{FF2B5EF4-FFF2-40B4-BE49-F238E27FC236}">
                      <a16:creationId xmlns:a16="http://schemas.microsoft.com/office/drawing/2014/main" id="{B8E55F25-854F-80B5-B462-659966AC18F7}"/>
                    </a:ext>
                  </a:extLst>
                </p:cNvPr>
                <p:cNvPicPr/>
                <p:nvPr/>
              </p:nvPicPr>
              <p:blipFill>
                <a:blip r:embed="rId387"/>
                <a:stretch>
                  <a:fillRect/>
                </a:stretch>
              </p:blipFill>
              <p:spPr>
                <a:xfrm>
                  <a:off x="11438384" y="3086922"/>
                  <a:ext cx="1375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50" name="Ink 249">
                  <a:extLst>
                    <a:ext uri="{FF2B5EF4-FFF2-40B4-BE49-F238E27FC236}">
                      <a16:creationId xmlns:a16="http://schemas.microsoft.com/office/drawing/2014/main" id="{FEFB8251-1A02-EB51-85DB-0C42A4D1C1C3}"/>
                    </a:ext>
                  </a:extLst>
                </p14:cNvPr>
                <p14:cNvContentPartPr/>
                <p14:nvPr/>
              </p14:nvContentPartPr>
              <p14:xfrm>
                <a:off x="11562584" y="3147042"/>
                <a:ext cx="132480" cy="236880"/>
              </p14:xfrm>
            </p:contentPart>
          </mc:Choice>
          <mc:Fallback xmlns="">
            <p:pic>
              <p:nvPicPr>
                <p:cNvPr id="250" name="Ink 249">
                  <a:extLst>
                    <a:ext uri="{FF2B5EF4-FFF2-40B4-BE49-F238E27FC236}">
                      <a16:creationId xmlns:a16="http://schemas.microsoft.com/office/drawing/2014/main" id="{FEFB8251-1A02-EB51-85DB-0C42A4D1C1C3}"/>
                    </a:ext>
                  </a:extLst>
                </p:cNvPr>
                <p:cNvPicPr/>
                <p:nvPr/>
              </p:nvPicPr>
              <p:blipFill>
                <a:blip r:embed="rId389"/>
                <a:stretch>
                  <a:fillRect/>
                </a:stretch>
              </p:blipFill>
              <p:spPr>
                <a:xfrm>
                  <a:off x="11553944" y="3138402"/>
                  <a:ext cx="1501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51" name="Ink 250">
                  <a:extLst>
                    <a:ext uri="{FF2B5EF4-FFF2-40B4-BE49-F238E27FC236}">
                      <a16:creationId xmlns:a16="http://schemas.microsoft.com/office/drawing/2014/main" id="{2DDECC04-CAF9-7D2A-7B9C-6018852792C8}"/>
                    </a:ext>
                  </a:extLst>
                </p14:cNvPr>
                <p14:cNvContentPartPr/>
                <p14:nvPr/>
              </p14:nvContentPartPr>
              <p14:xfrm>
                <a:off x="11691464" y="3321282"/>
                <a:ext cx="49680" cy="73080"/>
              </p14:xfrm>
            </p:contentPart>
          </mc:Choice>
          <mc:Fallback xmlns="">
            <p:pic>
              <p:nvPicPr>
                <p:cNvPr id="251" name="Ink 250">
                  <a:extLst>
                    <a:ext uri="{FF2B5EF4-FFF2-40B4-BE49-F238E27FC236}">
                      <a16:creationId xmlns:a16="http://schemas.microsoft.com/office/drawing/2014/main" id="{2DDECC04-CAF9-7D2A-7B9C-6018852792C8}"/>
                    </a:ext>
                  </a:extLst>
                </p:cNvPr>
                <p:cNvPicPr/>
                <p:nvPr/>
              </p:nvPicPr>
              <p:blipFill>
                <a:blip r:embed="rId391"/>
                <a:stretch>
                  <a:fillRect/>
                </a:stretch>
              </p:blipFill>
              <p:spPr>
                <a:xfrm>
                  <a:off x="11682824" y="3312282"/>
                  <a:ext cx="673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52" name="Ink 251">
                  <a:extLst>
                    <a:ext uri="{FF2B5EF4-FFF2-40B4-BE49-F238E27FC236}">
                      <a16:creationId xmlns:a16="http://schemas.microsoft.com/office/drawing/2014/main" id="{D6150EC6-11AD-A72D-92CC-C8A9B9871D9F}"/>
                    </a:ext>
                  </a:extLst>
                </p14:cNvPr>
                <p14:cNvContentPartPr/>
                <p14:nvPr/>
              </p14:nvContentPartPr>
              <p14:xfrm>
                <a:off x="11845184" y="3220122"/>
                <a:ext cx="110880" cy="138240"/>
              </p14:xfrm>
            </p:contentPart>
          </mc:Choice>
          <mc:Fallback xmlns="">
            <p:pic>
              <p:nvPicPr>
                <p:cNvPr id="252" name="Ink 251">
                  <a:extLst>
                    <a:ext uri="{FF2B5EF4-FFF2-40B4-BE49-F238E27FC236}">
                      <a16:creationId xmlns:a16="http://schemas.microsoft.com/office/drawing/2014/main" id="{D6150EC6-11AD-A72D-92CC-C8A9B9871D9F}"/>
                    </a:ext>
                  </a:extLst>
                </p:cNvPr>
                <p:cNvPicPr/>
                <p:nvPr/>
              </p:nvPicPr>
              <p:blipFill>
                <a:blip r:embed="rId393"/>
                <a:stretch>
                  <a:fillRect/>
                </a:stretch>
              </p:blipFill>
              <p:spPr>
                <a:xfrm>
                  <a:off x="11836544" y="3211122"/>
                  <a:ext cx="1285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53" name="Ink 252">
                  <a:extLst>
                    <a:ext uri="{FF2B5EF4-FFF2-40B4-BE49-F238E27FC236}">
                      <a16:creationId xmlns:a16="http://schemas.microsoft.com/office/drawing/2014/main" id="{F50F82EA-659B-A7E8-E963-E22F66A39205}"/>
                    </a:ext>
                  </a:extLst>
                </p14:cNvPr>
                <p14:cNvContentPartPr/>
                <p14:nvPr/>
              </p14:nvContentPartPr>
              <p14:xfrm>
                <a:off x="12037784" y="3203922"/>
                <a:ext cx="28800" cy="126720"/>
              </p14:xfrm>
            </p:contentPart>
          </mc:Choice>
          <mc:Fallback xmlns="">
            <p:pic>
              <p:nvPicPr>
                <p:cNvPr id="253" name="Ink 252">
                  <a:extLst>
                    <a:ext uri="{FF2B5EF4-FFF2-40B4-BE49-F238E27FC236}">
                      <a16:creationId xmlns:a16="http://schemas.microsoft.com/office/drawing/2014/main" id="{F50F82EA-659B-A7E8-E963-E22F66A39205}"/>
                    </a:ext>
                  </a:extLst>
                </p:cNvPr>
                <p:cNvPicPr/>
                <p:nvPr/>
              </p:nvPicPr>
              <p:blipFill>
                <a:blip r:embed="rId395"/>
                <a:stretch>
                  <a:fillRect/>
                </a:stretch>
              </p:blipFill>
              <p:spPr>
                <a:xfrm>
                  <a:off x="12028784" y="3194922"/>
                  <a:ext cx="464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54" name="Ink 253">
                  <a:extLst>
                    <a:ext uri="{FF2B5EF4-FFF2-40B4-BE49-F238E27FC236}">
                      <a16:creationId xmlns:a16="http://schemas.microsoft.com/office/drawing/2014/main" id="{886CDC49-85B8-FF8C-7ED2-C75A8A20322B}"/>
                    </a:ext>
                  </a:extLst>
                </p14:cNvPr>
                <p14:cNvContentPartPr/>
                <p14:nvPr/>
              </p14:nvContentPartPr>
              <p14:xfrm>
                <a:off x="12091064" y="3065322"/>
                <a:ext cx="1440" cy="2880"/>
              </p14:xfrm>
            </p:contentPart>
          </mc:Choice>
          <mc:Fallback xmlns="">
            <p:pic>
              <p:nvPicPr>
                <p:cNvPr id="254" name="Ink 253">
                  <a:extLst>
                    <a:ext uri="{FF2B5EF4-FFF2-40B4-BE49-F238E27FC236}">
                      <a16:creationId xmlns:a16="http://schemas.microsoft.com/office/drawing/2014/main" id="{886CDC49-85B8-FF8C-7ED2-C75A8A20322B}"/>
                    </a:ext>
                  </a:extLst>
                </p:cNvPr>
                <p:cNvPicPr/>
                <p:nvPr/>
              </p:nvPicPr>
              <p:blipFill>
                <a:blip r:embed="rId397"/>
                <a:stretch>
                  <a:fillRect/>
                </a:stretch>
              </p:blipFill>
              <p:spPr>
                <a:xfrm>
                  <a:off x="12082424" y="3056322"/>
                  <a:ext cx="190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55" name="Ink 254">
                  <a:extLst>
                    <a:ext uri="{FF2B5EF4-FFF2-40B4-BE49-F238E27FC236}">
                      <a16:creationId xmlns:a16="http://schemas.microsoft.com/office/drawing/2014/main" id="{0D13BFDC-5477-6C68-0BB2-94E4581607EF}"/>
                    </a:ext>
                  </a:extLst>
                </p14:cNvPr>
                <p14:cNvContentPartPr/>
                <p14:nvPr/>
              </p14:nvContentPartPr>
              <p14:xfrm>
                <a:off x="12151904" y="3048042"/>
                <a:ext cx="159480" cy="322920"/>
              </p14:xfrm>
            </p:contentPart>
          </mc:Choice>
          <mc:Fallback xmlns="">
            <p:pic>
              <p:nvPicPr>
                <p:cNvPr id="255" name="Ink 254">
                  <a:extLst>
                    <a:ext uri="{FF2B5EF4-FFF2-40B4-BE49-F238E27FC236}">
                      <a16:creationId xmlns:a16="http://schemas.microsoft.com/office/drawing/2014/main" id="{0D13BFDC-5477-6C68-0BB2-94E4581607EF}"/>
                    </a:ext>
                  </a:extLst>
                </p:cNvPr>
                <p:cNvPicPr/>
                <p:nvPr/>
              </p:nvPicPr>
              <p:blipFill>
                <a:blip r:embed="rId399"/>
                <a:stretch>
                  <a:fillRect/>
                </a:stretch>
              </p:blipFill>
              <p:spPr>
                <a:xfrm>
                  <a:off x="12143264" y="3039402"/>
                  <a:ext cx="1771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58" name="Ink 257">
                  <a:extLst>
                    <a:ext uri="{FF2B5EF4-FFF2-40B4-BE49-F238E27FC236}">
                      <a16:creationId xmlns:a16="http://schemas.microsoft.com/office/drawing/2014/main" id="{9E4E6B96-7E6B-896B-C372-05FE7FB8C6C2}"/>
                    </a:ext>
                  </a:extLst>
                </p14:cNvPr>
                <p14:cNvContentPartPr/>
                <p14:nvPr/>
              </p14:nvContentPartPr>
              <p14:xfrm>
                <a:off x="11264144" y="3508482"/>
                <a:ext cx="162720" cy="10080"/>
              </p14:xfrm>
            </p:contentPart>
          </mc:Choice>
          <mc:Fallback xmlns="">
            <p:pic>
              <p:nvPicPr>
                <p:cNvPr id="258" name="Ink 257">
                  <a:extLst>
                    <a:ext uri="{FF2B5EF4-FFF2-40B4-BE49-F238E27FC236}">
                      <a16:creationId xmlns:a16="http://schemas.microsoft.com/office/drawing/2014/main" id="{9E4E6B96-7E6B-896B-C372-05FE7FB8C6C2}"/>
                    </a:ext>
                  </a:extLst>
                </p:cNvPr>
                <p:cNvPicPr/>
                <p:nvPr/>
              </p:nvPicPr>
              <p:blipFill>
                <a:blip r:embed="rId401"/>
                <a:stretch>
                  <a:fillRect/>
                </a:stretch>
              </p:blipFill>
              <p:spPr>
                <a:xfrm>
                  <a:off x="11255144" y="3499842"/>
                  <a:ext cx="180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59" name="Ink 258">
                  <a:extLst>
                    <a:ext uri="{FF2B5EF4-FFF2-40B4-BE49-F238E27FC236}">
                      <a16:creationId xmlns:a16="http://schemas.microsoft.com/office/drawing/2014/main" id="{84584C10-8FD1-B014-7D93-94CE81E5BBFF}"/>
                    </a:ext>
                  </a:extLst>
                </p14:cNvPr>
                <p14:cNvContentPartPr/>
                <p14:nvPr/>
              </p14:nvContentPartPr>
              <p14:xfrm>
                <a:off x="11873624" y="3484002"/>
                <a:ext cx="413640" cy="34200"/>
              </p14:xfrm>
            </p:contentPart>
          </mc:Choice>
          <mc:Fallback xmlns="">
            <p:pic>
              <p:nvPicPr>
                <p:cNvPr id="259" name="Ink 258">
                  <a:extLst>
                    <a:ext uri="{FF2B5EF4-FFF2-40B4-BE49-F238E27FC236}">
                      <a16:creationId xmlns:a16="http://schemas.microsoft.com/office/drawing/2014/main" id="{84584C10-8FD1-B014-7D93-94CE81E5BBFF}"/>
                    </a:ext>
                  </a:extLst>
                </p:cNvPr>
                <p:cNvPicPr/>
                <p:nvPr/>
              </p:nvPicPr>
              <p:blipFill>
                <a:blip r:embed="rId403"/>
                <a:stretch>
                  <a:fillRect/>
                </a:stretch>
              </p:blipFill>
              <p:spPr>
                <a:xfrm>
                  <a:off x="11864984" y="3475002"/>
                  <a:ext cx="4312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65" name="Ink 264">
                  <a:extLst>
                    <a:ext uri="{FF2B5EF4-FFF2-40B4-BE49-F238E27FC236}">
                      <a16:creationId xmlns:a16="http://schemas.microsoft.com/office/drawing/2014/main" id="{10ECE0CF-FAF5-5E66-4FA8-078C2BD909E4}"/>
                    </a:ext>
                  </a:extLst>
                </p14:cNvPr>
                <p14:cNvContentPartPr/>
                <p14:nvPr/>
              </p14:nvContentPartPr>
              <p14:xfrm>
                <a:off x="8844584" y="2749602"/>
                <a:ext cx="2407320" cy="1019160"/>
              </p14:xfrm>
            </p:contentPart>
          </mc:Choice>
          <mc:Fallback xmlns="">
            <p:pic>
              <p:nvPicPr>
                <p:cNvPr id="265" name="Ink 264">
                  <a:extLst>
                    <a:ext uri="{FF2B5EF4-FFF2-40B4-BE49-F238E27FC236}">
                      <a16:creationId xmlns:a16="http://schemas.microsoft.com/office/drawing/2014/main" id="{10ECE0CF-FAF5-5E66-4FA8-078C2BD909E4}"/>
                    </a:ext>
                  </a:extLst>
                </p:cNvPr>
                <p:cNvPicPr/>
                <p:nvPr/>
              </p:nvPicPr>
              <p:blipFill>
                <a:blip r:embed="rId405"/>
                <a:stretch>
                  <a:fillRect/>
                </a:stretch>
              </p:blipFill>
              <p:spPr>
                <a:xfrm>
                  <a:off x="8835584" y="2740602"/>
                  <a:ext cx="2424960" cy="10368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67" name="Ink 266">
                  <a:extLst>
                    <a:ext uri="{FF2B5EF4-FFF2-40B4-BE49-F238E27FC236}">
                      <a16:creationId xmlns:a16="http://schemas.microsoft.com/office/drawing/2014/main" id="{9EB7ABF3-B82A-AF89-AC0C-29E443D33600}"/>
                    </a:ext>
                  </a:extLst>
                </p14:cNvPr>
                <p14:cNvContentPartPr/>
                <p14:nvPr/>
              </p14:nvContentPartPr>
              <p14:xfrm>
                <a:off x="11315624" y="3565002"/>
                <a:ext cx="7920" cy="6120"/>
              </p14:xfrm>
            </p:contentPart>
          </mc:Choice>
          <mc:Fallback xmlns="">
            <p:pic>
              <p:nvPicPr>
                <p:cNvPr id="267" name="Ink 266">
                  <a:extLst>
                    <a:ext uri="{FF2B5EF4-FFF2-40B4-BE49-F238E27FC236}">
                      <a16:creationId xmlns:a16="http://schemas.microsoft.com/office/drawing/2014/main" id="{9EB7ABF3-B82A-AF89-AC0C-29E443D33600}"/>
                    </a:ext>
                  </a:extLst>
                </p:cNvPr>
                <p:cNvPicPr/>
                <p:nvPr/>
              </p:nvPicPr>
              <p:blipFill>
                <a:blip r:embed="rId407"/>
                <a:stretch>
                  <a:fillRect/>
                </a:stretch>
              </p:blipFill>
              <p:spPr>
                <a:xfrm>
                  <a:off x="11306624" y="3556002"/>
                  <a:ext cx="25560" cy="23760"/>
                </a:xfrm>
                <a:prstGeom prst="rect">
                  <a:avLst/>
                </a:prstGeom>
              </p:spPr>
            </p:pic>
          </mc:Fallback>
        </mc:AlternateContent>
      </p:grpSp>
      <p:grpSp>
        <p:nvGrpSpPr>
          <p:cNvPr id="271" name="Group 270">
            <a:extLst>
              <a:ext uri="{FF2B5EF4-FFF2-40B4-BE49-F238E27FC236}">
                <a16:creationId xmlns:a16="http://schemas.microsoft.com/office/drawing/2014/main" id="{E359BCC8-4DC5-D76D-59DA-5EE9A60105C6}"/>
              </a:ext>
            </a:extLst>
          </p:cNvPr>
          <p:cNvGrpSpPr/>
          <p:nvPr/>
        </p:nvGrpSpPr>
        <p:grpSpPr>
          <a:xfrm>
            <a:off x="10244624" y="3751122"/>
            <a:ext cx="576720" cy="452160"/>
            <a:chOff x="10244624" y="3751122"/>
            <a:chExt cx="576720" cy="452160"/>
          </a:xfrm>
        </p:grpSpPr>
        <mc:AlternateContent xmlns:mc="http://schemas.openxmlformats.org/markup-compatibility/2006" xmlns:p14="http://schemas.microsoft.com/office/powerpoint/2010/main">
          <mc:Choice Requires="p14">
            <p:contentPart p14:bwMode="auto" r:id="rId408">
              <p14:nvContentPartPr>
                <p14:cNvPr id="269" name="Ink 268">
                  <a:extLst>
                    <a:ext uri="{FF2B5EF4-FFF2-40B4-BE49-F238E27FC236}">
                      <a16:creationId xmlns:a16="http://schemas.microsoft.com/office/drawing/2014/main" id="{731942BE-1DC9-3662-9E06-DA93A62B5064}"/>
                    </a:ext>
                  </a:extLst>
                </p14:cNvPr>
                <p14:cNvContentPartPr/>
                <p14:nvPr/>
              </p14:nvContentPartPr>
              <p14:xfrm>
                <a:off x="10244624" y="3776682"/>
                <a:ext cx="203760" cy="416880"/>
              </p14:xfrm>
            </p:contentPart>
          </mc:Choice>
          <mc:Fallback xmlns="">
            <p:pic>
              <p:nvPicPr>
                <p:cNvPr id="269" name="Ink 268">
                  <a:extLst>
                    <a:ext uri="{FF2B5EF4-FFF2-40B4-BE49-F238E27FC236}">
                      <a16:creationId xmlns:a16="http://schemas.microsoft.com/office/drawing/2014/main" id="{731942BE-1DC9-3662-9E06-DA93A62B5064}"/>
                    </a:ext>
                  </a:extLst>
                </p:cNvPr>
                <p:cNvPicPr/>
                <p:nvPr/>
              </p:nvPicPr>
              <p:blipFill>
                <a:blip r:embed="rId409"/>
                <a:stretch>
                  <a:fillRect/>
                </a:stretch>
              </p:blipFill>
              <p:spPr>
                <a:xfrm>
                  <a:off x="10235624" y="3767682"/>
                  <a:ext cx="22140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70" name="Ink 269">
                  <a:extLst>
                    <a:ext uri="{FF2B5EF4-FFF2-40B4-BE49-F238E27FC236}">
                      <a16:creationId xmlns:a16="http://schemas.microsoft.com/office/drawing/2014/main" id="{88E56F0A-DE5A-E45D-AFBF-C89EEB269438}"/>
                    </a:ext>
                  </a:extLst>
                </p14:cNvPr>
                <p14:cNvContentPartPr/>
                <p14:nvPr/>
              </p14:nvContentPartPr>
              <p14:xfrm>
                <a:off x="10647464" y="3751122"/>
                <a:ext cx="173880" cy="452160"/>
              </p14:xfrm>
            </p:contentPart>
          </mc:Choice>
          <mc:Fallback xmlns="">
            <p:pic>
              <p:nvPicPr>
                <p:cNvPr id="270" name="Ink 269">
                  <a:extLst>
                    <a:ext uri="{FF2B5EF4-FFF2-40B4-BE49-F238E27FC236}">
                      <a16:creationId xmlns:a16="http://schemas.microsoft.com/office/drawing/2014/main" id="{88E56F0A-DE5A-E45D-AFBF-C89EEB269438}"/>
                    </a:ext>
                  </a:extLst>
                </p:cNvPr>
                <p:cNvPicPr/>
                <p:nvPr/>
              </p:nvPicPr>
              <p:blipFill>
                <a:blip r:embed="rId411"/>
                <a:stretch>
                  <a:fillRect/>
                </a:stretch>
              </p:blipFill>
              <p:spPr>
                <a:xfrm>
                  <a:off x="10638824" y="3742122"/>
                  <a:ext cx="191520" cy="469800"/>
                </a:xfrm>
                <a:prstGeom prst="rect">
                  <a:avLst/>
                </a:prstGeom>
              </p:spPr>
            </p:pic>
          </mc:Fallback>
        </mc:AlternateContent>
      </p:grpSp>
      <p:grpSp>
        <p:nvGrpSpPr>
          <p:cNvPr id="279" name="Group 278">
            <a:extLst>
              <a:ext uri="{FF2B5EF4-FFF2-40B4-BE49-F238E27FC236}">
                <a16:creationId xmlns:a16="http://schemas.microsoft.com/office/drawing/2014/main" id="{7BD94A8F-A087-1A4A-7781-BB2BA092E39B}"/>
              </a:ext>
            </a:extLst>
          </p:cNvPr>
          <p:cNvGrpSpPr/>
          <p:nvPr/>
        </p:nvGrpSpPr>
        <p:grpSpPr>
          <a:xfrm>
            <a:off x="11257304" y="3702162"/>
            <a:ext cx="1164240" cy="394920"/>
            <a:chOff x="11257304" y="3702162"/>
            <a:chExt cx="1164240" cy="394920"/>
          </a:xfrm>
        </p:grpSpPr>
        <mc:AlternateContent xmlns:mc="http://schemas.openxmlformats.org/markup-compatibility/2006" xmlns:p14="http://schemas.microsoft.com/office/powerpoint/2010/main">
          <mc:Choice Requires="p14">
            <p:contentPart p14:bwMode="auto" r:id="rId412">
              <p14:nvContentPartPr>
                <p14:cNvPr id="272" name="Ink 271">
                  <a:extLst>
                    <a:ext uri="{FF2B5EF4-FFF2-40B4-BE49-F238E27FC236}">
                      <a16:creationId xmlns:a16="http://schemas.microsoft.com/office/drawing/2014/main" id="{939F8941-C66D-97C1-7C78-C068441385EA}"/>
                    </a:ext>
                  </a:extLst>
                </p14:cNvPr>
                <p14:cNvContentPartPr/>
                <p14:nvPr/>
              </p14:nvContentPartPr>
              <p14:xfrm>
                <a:off x="11257304" y="3702162"/>
                <a:ext cx="233280" cy="313200"/>
              </p14:xfrm>
            </p:contentPart>
          </mc:Choice>
          <mc:Fallback xmlns="">
            <p:pic>
              <p:nvPicPr>
                <p:cNvPr id="272" name="Ink 271">
                  <a:extLst>
                    <a:ext uri="{FF2B5EF4-FFF2-40B4-BE49-F238E27FC236}">
                      <a16:creationId xmlns:a16="http://schemas.microsoft.com/office/drawing/2014/main" id="{939F8941-C66D-97C1-7C78-C068441385EA}"/>
                    </a:ext>
                  </a:extLst>
                </p:cNvPr>
                <p:cNvPicPr/>
                <p:nvPr/>
              </p:nvPicPr>
              <p:blipFill>
                <a:blip r:embed="rId413"/>
                <a:stretch>
                  <a:fillRect/>
                </a:stretch>
              </p:blipFill>
              <p:spPr>
                <a:xfrm>
                  <a:off x="11248304" y="3693162"/>
                  <a:ext cx="25092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73" name="Ink 272">
                  <a:extLst>
                    <a:ext uri="{FF2B5EF4-FFF2-40B4-BE49-F238E27FC236}">
                      <a16:creationId xmlns:a16="http://schemas.microsoft.com/office/drawing/2014/main" id="{7D6BCBF7-3081-7471-6643-926FE50D5D51}"/>
                    </a:ext>
                  </a:extLst>
                </p14:cNvPr>
                <p14:cNvContentPartPr/>
                <p14:nvPr/>
              </p14:nvContentPartPr>
              <p14:xfrm>
                <a:off x="11535584" y="3888282"/>
                <a:ext cx="138240" cy="134280"/>
              </p14:xfrm>
            </p:contentPart>
          </mc:Choice>
          <mc:Fallback xmlns="">
            <p:pic>
              <p:nvPicPr>
                <p:cNvPr id="273" name="Ink 272">
                  <a:extLst>
                    <a:ext uri="{FF2B5EF4-FFF2-40B4-BE49-F238E27FC236}">
                      <a16:creationId xmlns:a16="http://schemas.microsoft.com/office/drawing/2014/main" id="{7D6BCBF7-3081-7471-6643-926FE50D5D51}"/>
                    </a:ext>
                  </a:extLst>
                </p:cNvPr>
                <p:cNvPicPr/>
                <p:nvPr/>
              </p:nvPicPr>
              <p:blipFill>
                <a:blip r:embed="rId415"/>
                <a:stretch>
                  <a:fillRect/>
                </a:stretch>
              </p:blipFill>
              <p:spPr>
                <a:xfrm>
                  <a:off x="11526944" y="3879282"/>
                  <a:ext cx="1558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74" name="Ink 273">
                  <a:extLst>
                    <a:ext uri="{FF2B5EF4-FFF2-40B4-BE49-F238E27FC236}">
                      <a16:creationId xmlns:a16="http://schemas.microsoft.com/office/drawing/2014/main" id="{9AB2BF04-3428-5D18-1EE1-4A7531D91ED6}"/>
                    </a:ext>
                  </a:extLst>
                </p14:cNvPr>
                <p14:cNvContentPartPr/>
                <p14:nvPr/>
              </p14:nvContentPartPr>
              <p14:xfrm>
                <a:off x="11709824" y="3919962"/>
                <a:ext cx="116280" cy="123840"/>
              </p14:xfrm>
            </p:contentPart>
          </mc:Choice>
          <mc:Fallback xmlns="">
            <p:pic>
              <p:nvPicPr>
                <p:cNvPr id="274" name="Ink 273">
                  <a:extLst>
                    <a:ext uri="{FF2B5EF4-FFF2-40B4-BE49-F238E27FC236}">
                      <a16:creationId xmlns:a16="http://schemas.microsoft.com/office/drawing/2014/main" id="{9AB2BF04-3428-5D18-1EE1-4A7531D91ED6}"/>
                    </a:ext>
                  </a:extLst>
                </p:cNvPr>
                <p:cNvPicPr/>
                <p:nvPr/>
              </p:nvPicPr>
              <p:blipFill>
                <a:blip r:embed="rId417"/>
                <a:stretch>
                  <a:fillRect/>
                </a:stretch>
              </p:blipFill>
              <p:spPr>
                <a:xfrm>
                  <a:off x="11701184" y="3910962"/>
                  <a:ext cx="1339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75" name="Ink 274">
                  <a:extLst>
                    <a:ext uri="{FF2B5EF4-FFF2-40B4-BE49-F238E27FC236}">
                      <a16:creationId xmlns:a16="http://schemas.microsoft.com/office/drawing/2014/main" id="{3A50B0CF-57A7-EE0E-A9CB-475CF30CD519}"/>
                    </a:ext>
                  </a:extLst>
                </p14:cNvPr>
                <p14:cNvContentPartPr/>
                <p14:nvPr/>
              </p14:nvContentPartPr>
              <p14:xfrm>
                <a:off x="11879744" y="3808002"/>
                <a:ext cx="146160" cy="234720"/>
              </p14:xfrm>
            </p:contentPart>
          </mc:Choice>
          <mc:Fallback xmlns="">
            <p:pic>
              <p:nvPicPr>
                <p:cNvPr id="275" name="Ink 274">
                  <a:extLst>
                    <a:ext uri="{FF2B5EF4-FFF2-40B4-BE49-F238E27FC236}">
                      <a16:creationId xmlns:a16="http://schemas.microsoft.com/office/drawing/2014/main" id="{3A50B0CF-57A7-EE0E-A9CB-475CF30CD519}"/>
                    </a:ext>
                  </a:extLst>
                </p:cNvPr>
                <p:cNvPicPr/>
                <p:nvPr/>
              </p:nvPicPr>
              <p:blipFill>
                <a:blip r:embed="rId419"/>
                <a:stretch>
                  <a:fillRect/>
                </a:stretch>
              </p:blipFill>
              <p:spPr>
                <a:xfrm>
                  <a:off x="11870744" y="3799362"/>
                  <a:ext cx="1638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76" name="Ink 275">
                  <a:extLst>
                    <a:ext uri="{FF2B5EF4-FFF2-40B4-BE49-F238E27FC236}">
                      <a16:creationId xmlns:a16="http://schemas.microsoft.com/office/drawing/2014/main" id="{2EF8B324-EB17-7608-4173-6D75D6CB753A}"/>
                    </a:ext>
                  </a:extLst>
                </p14:cNvPr>
                <p14:cNvContentPartPr/>
                <p14:nvPr/>
              </p14:nvContentPartPr>
              <p14:xfrm>
                <a:off x="12119144" y="3891162"/>
                <a:ext cx="15480" cy="154440"/>
              </p14:xfrm>
            </p:contentPart>
          </mc:Choice>
          <mc:Fallback xmlns="">
            <p:pic>
              <p:nvPicPr>
                <p:cNvPr id="276" name="Ink 275">
                  <a:extLst>
                    <a:ext uri="{FF2B5EF4-FFF2-40B4-BE49-F238E27FC236}">
                      <a16:creationId xmlns:a16="http://schemas.microsoft.com/office/drawing/2014/main" id="{2EF8B324-EB17-7608-4173-6D75D6CB753A}"/>
                    </a:ext>
                  </a:extLst>
                </p:cNvPr>
                <p:cNvPicPr/>
                <p:nvPr/>
              </p:nvPicPr>
              <p:blipFill>
                <a:blip r:embed="rId421"/>
                <a:stretch>
                  <a:fillRect/>
                </a:stretch>
              </p:blipFill>
              <p:spPr>
                <a:xfrm>
                  <a:off x="12110144" y="3882162"/>
                  <a:ext cx="331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77" name="Ink 276">
                  <a:extLst>
                    <a:ext uri="{FF2B5EF4-FFF2-40B4-BE49-F238E27FC236}">
                      <a16:creationId xmlns:a16="http://schemas.microsoft.com/office/drawing/2014/main" id="{E4D98238-C0FE-BB3B-613F-A7CE5F10E0BC}"/>
                    </a:ext>
                  </a:extLst>
                </p14:cNvPr>
                <p14:cNvContentPartPr/>
                <p14:nvPr/>
              </p14:nvContentPartPr>
              <p14:xfrm>
                <a:off x="12132104" y="3791442"/>
                <a:ext cx="360" cy="38520"/>
              </p14:xfrm>
            </p:contentPart>
          </mc:Choice>
          <mc:Fallback xmlns="">
            <p:pic>
              <p:nvPicPr>
                <p:cNvPr id="277" name="Ink 276">
                  <a:extLst>
                    <a:ext uri="{FF2B5EF4-FFF2-40B4-BE49-F238E27FC236}">
                      <a16:creationId xmlns:a16="http://schemas.microsoft.com/office/drawing/2014/main" id="{E4D98238-C0FE-BB3B-613F-A7CE5F10E0BC}"/>
                    </a:ext>
                  </a:extLst>
                </p:cNvPr>
                <p:cNvPicPr/>
                <p:nvPr/>
              </p:nvPicPr>
              <p:blipFill>
                <a:blip r:embed="rId423"/>
                <a:stretch>
                  <a:fillRect/>
                </a:stretch>
              </p:blipFill>
              <p:spPr>
                <a:xfrm>
                  <a:off x="12123464" y="3782802"/>
                  <a:ext cx="18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78" name="Ink 277">
                  <a:extLst>
                    <a:ext uri="{FF2B5EF4-FFF2-40B4-BE49-F238E27FC236}">
                      <a16:creationId xmlns:a16="http://schemas.microsoft.com/office/drawing/2014/main" id="{A1D7E5E0-A39B-9177-3BEB-99013AC66F8B}"/>
                    </a:ext>
                  </a:extLst>
                </p14:cNvPr>
                <p14:cNvContentPartPr/>
                <p14:nvPr/>
              </p14:nvContentPartPr>
              <p14:xfrm>
                <a:off x="12247664" y="3756882"/>
                <a:ext cx="173880" cy="340200"/>
              </p14:xfrm>
            </p:contentPart>
          </mc:Choice>
          <mc:Fallback xmlns="">
            <p:pic>
              <p:nvPicPr>
                <p:cNvPr id="278" name="Ink 277">
                  <a:extLst>
                    <a:ext uri="{FF2B5EF4-FFF2-40B4-BE49-F238E27FC236}">
                      <a16:creationId xmlns:a16="http://schemas.microsoft.com/office/drawing/2014/main" id="{A1D7E5E0-A39B-9177-3BEB-99013AC66F8B}"/>
                    </a:ext>
                  </a:extLst>
                </p:cNvPr>
                <p:cNvPicPr/>
                <p:nvPr/>
              </p:nvPicPr>
              <p:blipFill>
                <a:blip r:embed="rId425"/>
                <a:stretch>
                  <a:fillRect/>
                </a:stretch>
              </p:blipFill>
              <p:spPr>
                <a:xfrm>
                  <a:off x="12238664" y="3747882"/>
                  <a:ext cx="191520" cy="357840"/>
                </a:xfrm>
                <a:prstGeom prst="rect">
                  <a:avLst/>
                </a:prstGeom>
              </p:spPr>
            </p:pic>
          </mc:Fallback>
        </mc:AlternateContent>
      </p:grpSp>
      <p:grpSp>
        <p:nvGrpSpPr>
          <p:cNvPr id="281" name="Group 280">
            <a:extLst>
              <a:ext uri="{FF2B5EF4-FFF2-40B4-BE49-F238E27FC236}">
                <a16:creationId xmlns:a16="http://schemas.microsoft.com/office/drawing/2014/main" id="{8DC23A64-53F8-0C7F-24D1-BEE94480A8EE}"/>
              </a:ext>
            </a:extLst>
          </p:cNvPr>
          <p:cNvGrpSpPr/>
          <p:nvPr/>
        </p:nvGrpSpPr>
        <p:grpSpPr>
          <a:xfrm>
            <a:off x="5288504" y="3617562"/>
            <a:ext cx="2736720" cy="510840"/>
            <a:chOff x="5288504" y="3617562"/>
            <a:chExt cx="2736720" cy="510840"/>
          </a:xfrm>
        </p:grpSpPr>
        <mc:AlternateContent xmlns:mc="http://schemas.openxmlformats.org/markup-compatibility/2006" xmlns:p14="http://schemas.microsoft.com/office/powerpoint/2010/main">
          <mc:Choice Requires="p14">
            <p:contentPart p14:bwMode="auto" r:id="rId426">
              <p14:nvContentPartPr>
                <p14:cNvPr id="154" name="Ink 153">
                  <a:extLst>
                    <a:ext uri="{FF2B5EF4-FFF2-40B4-BE49-F238E27FC236}">
                      <a16:creationId xmlns:a16="http://schemas.microsoft.com/office/drawing/2014/main" id="{7CA707AB-4E6A-A664-27AF-B23AD4743433}"/>
                    </a:ext>
                  </a:extLst>
                </p14:cNvPr>
                <p14:cNvContentPartPr/>
                <p14:nvPr/>
              </p14:nvContentPartPr>
              <p14:xfrm>
                <a:off x="5288504" y="3727362"/>
                <a:ext cx="102600" cy="129960"/>
              </p14:xfrm>
            </p:contentPart>
          </mc:Choice>
          <mc:Fallback xmlns="">
            <p:pic>
              <p:nvPicPr>
                <p:cNvPr id="154" name="Ink 153">
                  <a:extLst>
                    <a:ext uri="{FF2B5EF4-FFF2-40B4-BE49-F238E27FC236}">
                      <a16:creationId xmlns:a16="http://schemas.microsoft.com/office/drawing/2014/main" id="{7CA707AB-4E6A-A664-27AF-B23AD4743433}"/>
                    </a:ext>
                  </a:extLst>
                </p:cNvPr>
                <p:cNvPicPr/>
                <p:nvPr/>
              </p:nvPicPr>
              <p:blipFill>
                <a:blip r:embed="rId427"/>
                <a:stretch>
                  <a:fillRect/>
                </a:stretch>
              </p:blipFill>
              <p:spPr>
                <a:xfrm>
                  <a:off x="5279864" y="3718722"/>
                  <a:ext cx="1202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155" name="Ink 154">
                  <a:extLst>
                    <a:ext uri="{FF2B5EF4-FFF2-40B4-BE49-F238E27FC236}">
                      <a16:creationId xmlns:a16="http://schemas.microsoft.com/office/drawing/2014/main" id="{2DA5E0F0-4103-09B6-8952-AE4C73FF598F}"/>
                    </a:ext>
                  </a:extLst>
                </p14:cNvPr>
                <p14:cNvContentPartPr/>
                <p14:nvPr/>
              </p14:nvContentPartPr>
              <p14:xfrm>
                <a:off x="5511704" y="3761562"/>
                <a:ext cx="61560" cy="271080"/>
              </p14:xfrm>
            </p:contentPart>
          </mc:Choice>
          <mc:Fallback xmlns="">
            <p:pic>
              <p:nvPicPr>
                <p:cNvPr id="155" name="Ink 154">
                  <a:extLst>
                    <a:ext uri="{FF2B5EF4-FFF2-40B4-BE49-F238E27FC236}">
                      <a16:creationId xmlns:a16="http://schemas.microsoft.com/office/drawing/2014/main" id="{2DA5E0F0-4103-09B6-8952-AE4C73FF598F}"/>
                    </a:ext>
                  </a:extLst>
                </p:cNvPr>
                <p:cNvPicPr/>
                <p:nvPr/>
              </p:nvPicPr>
              <p:blipFill>
                <a:blip r:embed="rId429"/>
                <a:stretch>
                  <a:fillRect/>
                </a:stretch>
              </p:blipFill>
              <p:spPr>
                <a:xfrm>
                  <a:off x="5503064" y="3752922"/>
                  <a:ext cx="792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156" name="Ink 155">
                  <a:extLst>
                    <a:ext uri="{FF2B5EF4-FFF2-40B4-BE49-F238E27FC236}">
                      <a16:creationId xmlns:a16="http://schemas.microsoft.com/office/drawing/2014/main" id="{F0528652-4CA0-60A3-5662-2D7FFC68C0FE}"/>
                    </a:ext>
                  </a:extLst>
                </p14:cNvPr>
                <p14:cNvContentPartPr/>
                <p14:nvPr/>
              </p14:nvContentPartPr>
              <p14:xfrm>
                <a:off x="5598824" y="3925722"/>
                <a:ext cx="178560" cy="136080"/>
              </p14:xfrm>
            </p:contentPart>
          </mc:Choice>
          <mc:Fallback xmlns="">
            <p:pic>
              <p:nvPicPr>
                <p:cNvPr id="156" name="Ink 155">
                  <a:extLst>
                    <a:ext uri="{FF2B5EF4-FFF2-40B4-BE49-F238E27FC236}">
                      <a16:creationId xmlns:a16="http://schemas.microsoft.com/office/drawing/2014/main" id="{F0528652-4CA0-60A3-5662-2D7FFC68C0FE}"/>
                    </a:ext>
                  </a:extLst>
                </p:cNvPr>
                <p:cNvPicPr/>
                <p:nvPr/>
              </p:nvPicPr>
              <p:blipFill>
                <a:blip r:embed="rId431"/>
                <a:stretch>
                  <a:fillRect/>
                </a:stretch>
              </p:blipFill>
              <p:spPr>
                <a:xfrm>
                  <a:off x="5589824" y="3916722"/>
                  <a:ext cx="1962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157" name="Ink 156">
                  <a:extLst>
                    <a:ext uri="{FF2B5EF4-FFF2-40B4-BE49-F238E27FC236}">
                      <a16:creationId xmlns:a16="http://schemas.microsoft.com/office/drawing/2014/main" id="{CDAE3E3A-0A7C-5663-4144-CFF4D06DBFA7}"/>
                    </a:ext>
                  </a:extLst>
                </p14:cNvPr>
                <p14:cNvContentPartPr/>
                <p14:nvPr/>
              </p14:nvContentPartPr>
              <p14:xfrm>
                <a:off x="5912744" y="3784242"/>
                <a:ext cx="164160" cy="165960"/>
              </p14:xfrm>
            </p:contentPart>
          </mc:Choice>
          <mc:Fallback xmlns="">
            <p:pic>
              <p:nvPicPr>
                <p:cNvPr id="157" name="Ink 156">
                  <a:extLst>
                    <a:ext uri="{FF2B5EF4-FFF2-40B4-BE49-F238E27FC236}">
                      <a16:creationId xmlns:a16="http://schemas.microsoft.com/office/drawing/2014/main" id="{CDAE3E3A-0A7C-5663-4144-CFF4D06DBFA7}"/>
                    </a:ext>
                  </a:extLst>
                </p:cNvPr>
                <p:cNvPicPr/>
                <p:nvPr/>
              </p:nvPicPr>
              <p:blipFill>
                <a:blip r:embed="rId433"/>
                <a:stretch>
                  <a:fillRect/>
                </a:stretch>
              </p:blipFill>
              <p:spPr>
                <a:xfrm>
                  <a:off x="5904104" y="3775602"/>
                  <a:ext cx="1818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158" name="Ink 157">
                  <a:extLst>
                    <a:ext uri="{FF2B5EF4-FFF2-40B4-BE49-F238E27FC236}">
                      <a16:creationId xmlns:a16="http://schemas.microsoft.com/office/drawing/2014/main" id="{2B0B51F3-4DA5-02E5-0541-D81F7A753C65}"/>
                    </a:ext>
                  </a:extLst>
                </p14:cNvPr>
                <p14:cNvContentPartPr/>
                <p14:nvPr/>
              </p14:nvContentPartPr>
              <p14:xfrm>
                <a:off x="6117584" y="3716922"/>
                <a:ext cx="39240" cy="215640"/>
              </p14:xfrm>
            </p:contentPart>
          </mc:Choice>
          <mc:Fallback xmlns="">
            <p:pic>
              <p:nvPicPr>
                <p:cNvPr id="158" name="Ink 157">
                  <a:extLst>
                    <a:ext uri="{FF2B5EF4-FFF2-40B4-BE49-F238E27FC236}">
                      <a16:creationId xmlns:a16="http://schemas.microsoft.com/office/drawing/2014/main" id="{2B0B51F3-4DA5-02E5-0541-D81F7A753C65}"/>
                    </a:ext>
                  </a:extLst>
                </p:cNvPr>
                <p:cNvPicPr/>
                <p:nvPr/>
              </p:nvPicPr>
              <p:blipFill>
                <a:blip r:embed="rId435"/>
                <a:stretch>
                  <a:fillRect/>
                </a:stretch>
              </p:blipFill>
              <p:spPr>
                <a:xfrm>
                  <a:off x="6108584" y="3708282"/>
                  <a:ext cx="568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159" name="Ink 158">
                  <a:extLst>
                    <a:ext uri="{FF2B5EF4-FFF2-40B4-BE49-F238E27FC236}">
                      <a16:creationId xmlns:a16="http://schemas.microsoft.com/office/drawing/2014/main" id="{55B4AFE8-69DA-A614-2556-7FC0D92E493A}"/>
                    </a:ext>
                  </a:extLst>
                </p14:cNvPr>
                <p14:cNvContentPartPr/>
                <p14:nvPr/>
              </p14:nvContentPartPr>
              <p14:xfrm>
                <a:off x="6166184" y="3617562"/>
                <a:ext cx="9720" cy="14040"/>
              </p14:xfrm>
            </p:contentPart>
          </mc:Choice>
          <mc:Fallback xmlns="">
            <p:pic>
              <p:nvPicPr>
                <p:cNvPr id="159" name="Ink 158">
                  <a:extLst>
                    <a:ext uri="{FF2B5EF4-FFF2-40B4-BE49-F238E27FC236}">
                      <a16:creationId xmlns:a16="http://schemas.microsoft.com/office/drawing/2014/main" id="{55B4AFE8-69DA-A614-2556-7FC0D92E493A}"/>
                    </a:ext>
                  </a:extLst>
                </p:cNvPr>
                <p:cNvPicPr/>
                <p:nvPr/>
              </p:nvPicPr>
              <p:blipFill>
                <a:blip r:embed="rId437"/>
                <a:stretch>
                  <a:fillRect/>
                </a:stretch>
              </p:blipFill>
              <p:spPr>
                <a:xfrm>
                  <a:off x="6157544" y="3608562"/>
                  <a:ext cx="273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160" name="Ink 159">
                  <a:extLst>
                    <a:ext uri="{FF2B5EF4-FFF2-40B4-BE49-F238E27FC236}">
                      <a16:creationId xmlns:a16="http://schemas.microsoft.com/office/drawing/2014/main" id="{C450B820-1EFD-50BD-D69F-825872483CDA}"/>
                    </a:ext>
                  </a:extLst>
                </p14:cNvPr>
                <p14:cNvContentPartPr/>
                <p14:nvPr/>
              </p14:nvContentPartPr>
              <p14:xfrm>
                <a:off x="6294344" y="3648162"/>
                <a:ext cx="262440" cy="268920"/>
              </p14:xfrm>
            </p:contentPart>
          </mc:Choice>
          <mc:Fallback xmlns="">
            <p:pic>
              <p:nvPicPr>
                <p:cNvPr id="160" name="Ink 159">
                  <a:extLst>
                    <a:ext uri="{FF2B5EF4-FFF2-40B4-BE49-F238E27FC236}">
                      <a16:creationId xmlns:a16="http://schemas.microsoft.com/office/drawing/2014/main" id="{C450B820-1EFD-50BD-D69F-825872483CDA}"/>
                    </a:ext>
                  </a:extLst>
                </p:cNvPr>
                <p:cNvPicPr/>
                <p:nvPr/>
              </p:nvPicPr>
              <p:blipFill>
                <a:blip r:embed="rId439"/>
                <a:stretch>
                  <a:fillRect/>
                </a:stretch>
              </p:blipFill>
              <p:spPr>
                <a:xfrm>
                  <a:off x="6285344" y="3639162"/>
                  <a:ext cx="2800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161" name="Ink 160">
                  <a:extLst>
                    <a:ext uri="{FF2B5EF4-FFF2-40B4-BE49-F238E27FC236}">
                      <a16:creationId xmlns:a16="http://schemas.microsoft.com/office/drawing/2014/main" id="{D3518EE4-6FB2-3C78-3013-31D9C17772BC}"/>
                    </a:ext>
                  </a:extLst>
                </p14:cNvPr>
                <p14:cNvContentPartPr/>
                <p14:nvPr/>
              </p14:nvContentPartPr>
              <p14:xfrm>
                <a:off x="6753704" y="3716922"/>
                <a:ext cx="46800" cy="360"/>
              </p14:xfrm>
            </p:contentPart>
          </mc:Choice>
          <mc:Fallback xmlns="">
            <p:pic>
              <p:nvPicPr>
                <p:cNvPr id="161" name="Ink 160">
                  <a:extLst>
                    <a:ext uri="{FF2B5EF4-FFF2-40B4-BE49-F238E27FC236}">
                      <a16:creationId xmlns:a16="http://schemas.microsoft.com/office/drawing/2014/main" id="{D3518EE4-6FB2-3C78-3013-31D9C17772BC}"/>
                    </a:ext>
                  </a:extLst>
                </p:cNvPr>
                <p:cNvPicPr/>
                <p:nvPr/>
              </p:nvPicPr>
              <p:blipFill>
                <a:blip r:embed="rId441"/>
                <a:stretch>
                  <a:fillRect/>
                </a:stretch>
              </p:blipFill>
              <p:spPr>
                <a:xfrm>
                  <a:off x="6744704" y="3708282"/>
                  <a:ext cx="64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162" name="Ink 161">
                  <a:extLst>
                    <a:ext uri="{FF2B5EF4-FFF2-40B4-BE49-F238E27FC236}">
                      <a16:creationId xmlns:a16="http://schemas.microsoft.com/office/drawing/2014/main" id="{84BDC8FF-C87F-97B3-81D3-BD801CA5A75B}"/>
                    </a:ext>
                  </a:extLst>
                </p14:cNvPr>
                <p14:cNvContentPartPr/>
                <p14:nvPr/>
              </p14:nvContentPartPr>
              <p14:xfrm>
                <a:off x="6739304" y="3796482"/>
                <a:ext cx="91080" cy="46440"/>
              </p14:xfrm>
            </p:contentPart>
          </mc:Choice>
          <mc:Fallback xmlns="">
            <p:pic>
              <p:nvPicPr>
                <p:cNvPr id="162" name="Ink 161">
                  <a:extLst>
                    <a:ext uri="{FF2B5EF4-FFF2-40B4-BE49-F238E27FC236}">
                      <a16:creationId xmlns:a16="http://schemas.microsoft.com/office/drawing/2014/main" id="{84BDC8FF-C87F-97B3-81D3-BD801CA5A75B}"/>
                    </a:ext>
                  </a:extLst>
                </p:cNvPr>
                <p:cNvPicPr/>
                <p:nvPr/>
              </p:nvPicPr>
              <p:blipFill>
                <a:blip r:embed="rId443"/>
                <a:stretch>
                  <a:fillRect/>
                </a:stretch>
              </p:blipFill>
              <p:spPr>
                <a:xfrm>
                  <a:off x="6730304" y="3787842"/>
                  <a:ext cx="1087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164" name="Ink 163">
                  <a:extLst>
                    <a:ext uri="{FF2B5EF4-FFF2-40B4-BE49-F238E27FC236}">
                      <a16:creationId xmlns:a16="http://schemas.microsoft.com/office/drawing/2014/main" id="{D7DE24E9-D7E2-A645-8DA1-3B33F32CE094}"/>
                    </a:ext>
                  </a:extLst>
                </p14:cNvPr>
                <p14:cNvContentPartPr/>
                <p14:nvPr/>
              </p14:nvContentPartPr>
              <p14:xfrm>
                <a:off x="7208744" y="3682002"/>
                <a:ext cx="66960" cy="203400"/>
              </p14:xfrm>
            </p:contentPart>
          </mc:Choice>
          <mc:Fallback xmlns="">
            <p:pic>
              <p:nvPicPr>
                <p:cNvPr id="164" name="Ink 163">
                  <a:extLst>
                    <a:ext uri="{FF2B5EF4-FFF2-40B4-BE49-F238E27FC236}">
                      <a16:creationId xmlns:a16="http://schemas.microsoft.com/office/drawing/2014/main" id="{D7DE24E9-D7E2-A645-8DA1-3B33F32CE094}"/>
                    </a:ext>
                  </a:extLst>
                </p:cNvPr>
                <p:cNvPicPr/>
                <p:nvPr/>
              </p:nvPicPr>
              <p:blipFill>
                <a:blip r:embed="rId445"/>
                <a:stretch>
                  <a:fillRect/>
                </a:stretch>
              </p:blipFill>
              <p:spPr>
                <a:xfrm>
                  <a:off x="7200104" y="3673362"/>
                  <a:ext cx="846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165" name="Ink 164">
                  <a:extLst>
                    <a:ext uri="{FF2B5EF4-FFF2-40B4-BE49-F238E27FC236}">
                      <a16:creationId xmlns:a16="http://schemas.microsoft.com/office/drawing/2014/main" id="{65E18164-0EAA-C485-2488-D4F24D2C141C}"/>
                    </a:ext>
                  </a:extLst>
                </p14:cNvPr>
                <p14:cNvContentPartPr/>
                <p14:nvPr/>
              </p14:nvContentPartPr>
              <p14:xfrm>
                <a:off x="7395584" y="3717642"/>
                <a:ext cx="139320" cy="134280"/>
              </p14:xfrm>
            </p:contentPart>
          </mc:Choice>
          <mc:Fallback xmlns="">
            <p:pic>
              <p:nvPicPr>
                <p:cNvPr id="165" name="Ink 164">
                  <a:extLst>
                    <a:ext uri="{FF2B5EF4-FFF2-40B4-BE49-F238E27FC236}">
                      <a16:creationId xmlns:a16="http://schemas.microsoft.com/office/drawing/2014/main" id="{65E18164-0EAA-C485-2488-D4F24D2C141C}"/>
                    </a:ext>
                  </a:extLst>
                </p:cNvPr>
                <p:cNvPicPr/>
                <p:nvPr/>
              </p:nvPicPr>
              <p:blipFill>
                <a:blip r:embed="rId447"/>
                <a:stretch>
                  <a:fillRect/>
                </a:stretch>
              </p:blipFill>
              <p:spPr>
                <a:xfrm>
                  <a:off x="7386944" y="3708642"/>
                  <a:ext cx="1569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166" name="Ink 165">
                  <a:extLst>
                    <a:ext uri="{FF2B5EF4-FFF2-40B4-BE49-F238E27FC236}">
                      <a16:creationId xmlns:a16="http://schemas.microsoft.com/office/drawing/2014/main" id="{45B3C8A3-F8D3-9B43-36D0-D9C52FD3C3BD}"/>
                    </a:ext>
                  </a:extLst>
                </p14:cNvPr>
                <p14:cNvContentPartPr/>
                <p14:nvPr/>
              </p14:nvContentPartPr>
              <p14:xfrm>
                <a:off x="7652624" y="3724122"/>
                <a:ext cx="186120" cy="147960"/>
              </p14:xfrm>
            </p:contentPart>
          </mc:Choice>
          <mc:Fallback xmlns="">
            <p:pic>
              <p:nvPicPr>
                <p:cNvPr id="166" name="Ink 165">
                  <a:extLst>
                    <a:ext uri="{FF2B5EF4-FFF2-40B4-BE49-F238E27FC236}">
                      <a16:creationId xmlns:a16="http://schemas.microsoft.com/office/drawing/2014/main" id="{45B3C8A3-F8D3-9B43-36D0-D9C52FD3C3BD}"/>
                    </a:ext>
                  </a:extLst>
                </p:cNvPr>
                <p:cNvPicPr/>
                <p:nvPr/>
              </p:nvPicPr>
              <p:blipFill>
                <a:blip r:embed="rId449"/>
                <a:stretch>
                  <a:fillRect/>
                </a:stretch>
              </p:blipFill>
              <p:spPr>
                <a:xfrm>
                  <a:off x="7643984" y="3715122"/>
                  <a:ext cx="2037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167" name="Ink 166">
                  <a:extLst>
                    <a:ext uri="{FF2B5EF4-FFF2-40B4-BE49-F238E27FC236}">
                      <a16:creationId xmlns:a16="http://schemas.microsoft.com/office/drawing/2014/main" id="{39EF6947-8C2A-31FD-E267-979209F2F46A}"/>
                    </a:ext>
                  </a:extLst>
                </p14:cNvPr>
                <p14:cNvContentPartPr/>
                <p14:nvPr/>
              </p14:nvContentPartPr>
              <p14:xfrm>
                <a:off x="7957904" y="3681282"/>
                <a:ext cx="67320" cy="197280"/>
              </p14:xfrm>
            </p:contentPart>
          </mc:Choice>
          <mc:Fallback xmlns="">
            <p:pic>
              <p:nvPicPr>
                <p:cNvPr id="167" name="Ink 166">
                  <a:extLst>
                    <a:ext uri="{FF2B5EF4-FFF2-40B4-BE49-F238E27FC236}">
                      <a16:creationId xmlns:a16="http://schemas.microsoft.com/office/drawing/2014/main" id="{39EF6947-8C2A-31FD-E267-979209F2F46A}"/>
                    </a:ext>
                  </a:extLst>
                </p:cNvPr>
                <p:cNvPicPr/>
                <p:nvPr/>
              </p:nvPicPr>
              <p:blipFill>
                <a:blip r:embed="rId451"/>
                <a:stretch>
                  <a:fillRect/>
                </a:stretch>
              </p:blipFill>
              <p:spPr>
                <a:xfrm>
                  <a:off x="7949264" y="3672282"/>
                  <a:ext cx="849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80" name="Ink 279">
                  <a:extLst>
                    <a:ext uri="{FF2B5EF4-FFF2-40B4-BE49-F238E27FC236}">
                      <a16:creationId xmlns:a16="http://schemas.microsoft.com/office/drawing/2014/main" id="{BA407ACC-B567-52EE-6B89-960ECBCF7CE6}"/>
                    </a:ext>
                  </a:extLst>
                </p14:cNvPr>
                <p14:cNvContentPartPr/>
                <p14:nvPr/>
              </p14:nvContentPartPr>
              <p14:xfrm>
                <a:off x="5433224" y="4046682"/>
                <a:ext cx="2176200" cy="81720"/>
              </p14:xfrm>
            </p:contentPart>
          </mc:Choice>
          <mc:Fallback xmlns="">
            <p:pic>
              <p:nvPicPr>
                <p:cNvPr id="280" name="Ink 279">
                  <a:extLst>
                    <a:ext uri="{FF2B5EF4-FFF2-40B4-BE49-F238E27FC236}">
                      <a16:creationId xmlns:a16="http://schemas.microsoft.com/office/drawing/2014/main" id="{BA407ACC-B567-52EE-6B89-960ECBCF7CE6}"/>
                    </a:ext>
                  </a:extLst>
                </p:cNvPr>
                <p:cNvPicPr/>
                <p:nvPr/>
              </p:nvPicPr>
              <p:blipFill>
                <a:blip r:embed="rId453"/>
                <a:stretch>
                  <a:fillRect/>
                </a:stretch>
              </p:blipFill>
              <p:spPr>
                <a:xfrm>
                  <a:off x="5424224" y="4037682"/>
                  <a:ext cx="2193840" cy="99360"/>
                </a:xfrm>
                <a:prstGeom prst="rect">
                  <a:avLst/>
                </a:prstGeom>
              </p:spPr>
            </p:pic>
          </mc:Fallback>
        </mc:AlternateContent>
      </p:grpSp>
    </p:spTree>
    <p:extLst>
      <p:ext uri="{BB962C8B-B14F-4D97-AF65-F5344CB8AC3E}">
        <p14:creationId xmlns:p14="http://schemas.microsoft.com/office/powerpoint/2010/main" val="2857357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0" name="Ink 99">
                <a:extLst>
                  <a:ext uri="{FF2B5EF4-FFF2-40B4-BE49-F238E27FC236}">
                    <a16:creationId xmlns:a16="http://schemas.microsoft.com/office/drawing/2014/main" id="{40B67BB5-756F-87F7-DB9D-17CEB2D4CDC2}"/>
                  </a:ext>
                </a:extLst>
              </p14:cNvPr>
              <p14:cNvContentPartPr/>
              <p14:nvPr/>
            </p14:nvContentPartPr>
            <p14:xfrm>
              <a:off x="746744" y="4490922"/>
              <a:ext cx="1092240" cy="825840"/>
            </p14:xfrm>
          </p:contentPart>
        </mc:Choice>
        <mc:Fallback xmlns="">
          <p:pic>
            <p:nvPicPr>
              <p:cNvPr id="100" name="Ink 99">
                <a:extLst>
                  <a:ext uri="{FF2B5EF4-FFF2-40B4-BE49-F238E27FC236}">
                    <a16:creationId xmlns:a16="http://schemas.microsoft.com/office/drawing/2014/main" id="{40B67BB5-756F-87F7-DB9D-17CEB2D4CDC2}"/>
                  </a:ext>
                </a:extLst>
              </p:cNvPr>
              <p:cNvPicPr/>
              <p:nvPr/>
            </p:nvPicPr>
            <p:blipFill>
              <a:blip r:embed="rId3"/>
              <a:stretch>
                <a:fillRect/>
              </a:stretch>
            </p:blipFill>
            <p:spPr>
              <a:xfrm>
                <a:off x="737744" y="4481922"/>
                <a:ext cx="1109880" cy="843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0" name="Ink 149">
                <a:extLst>
                  <a:ext uri="{FF2B5EF4-FFF2-40B4-BE49-F238E27FC236}">
                    <a16:creationId xmlns:a16="http://schemas.microsoft.com/office/drawing/2014/main" id="{8F0A3DF9-1CE2-8FBD-D442-50B1D3C56790}"/>
                  </a:ext>
                </a:extLst>
              </p14:cNvPr>
              <p14:cNvContentPartPr/>
              <p14:nvPr/>
            </p14:nvContentPartPr>
            <p14:xfrm>
              <a:off x="8824784" y="2351442"/>
              <a:ext cx="191520" cy="28440"/>
            </p14:xfrm>
          </p:contentPart>
        </mc:Choice>
        <mc:Fallback xmlns="">
          <p:pic>
            <p:nvPicPr>
              <p:cNvPr id="150" name="Ink 149">
                <a:extLst>
                  <a:ext uri="{FF2B5EF4-FFF2-40B4-BE49-F238E27FC236}">
                    <a16:creationId xmlns:a16="http://schemas.microsoft.com/office/drawing/2014/main" id="{8F0A3DF9-1CE2-8FBD-D442-50B1D3C56790}"/>
                  </a:ext>
                </a:extLst>
              </p:cNvPr>
              <p:cNvPicPr/>
              <p:nvPr/>
            </p:nvPicPr>
            <p:blipFill>
              <a:blip r:embed="rId5"/>
              <a:stretch>
                <a:fillRect/>
              </a:stretch>
            </p:blipFill>
            <p:spPr>
              <a:xfrm>
                <a:off x="8816144" y="2342442"/>
                <a:ext cx="209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9" name="Ink 188">
                <a:extLst>
                  <a:ext uri="{FF2B5EF4-FFF2-40B4-BE49-F238E27FC236}">
                    <a16:creationId xmlns:a16="http://schemas.microsoft.com/office/drawing/2014/main" id="{53B64A53-D541-93E8-D4F8-9383575C2E50}"/>
                  </a:ext>
                </a:extLst>
              </p14:cNvPr>
              <p14:cNvContentPartPr/>
              <p14:nvPr/>
            </p14:nvContentPartPr>
            <p14:xfrm>
              <a:off x="7325384" y="145722"/>
              <a:ext cx="1262160" cy="730080"/>
            </p14:xfrm>
          </p:contentPart>
        </mc:Choice>
        <mc:Fallback xmlns="">
          <p:pic>
            <p:nvPicPr>
              <p:cNvPr id="189" name="Ink 188">
                <a:extLst>
                  <a:ext uri="{FF2B5EF4-FFF2-40B4-BE49-F238E27FC236}">
                    <a16:creationId xmlns:a16="http://schemas.microsoft.com/office/drawing/2014/main" id="{53B64A53-D541-93E8-D4F8-9383575C2E50}"/>
                  </a:ext>
                </a:extLst>
              </p:cNvPr>
              <p:cNvPicPr/>
              <p:nvPr/>
            </p:nvPicPr>
            <p:blipFill>
              <a:blip r:embed="rId7"/>
              <a:stretch>
                <a:fillRect/>
              </a:stretch>
            </p:blipFill>
            <p:spPr>
              <a:xfrm>
                <a:off x="7316384" y="137082"/>
                <a:ext cx="1279800" cy="747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9" name="Ink 258">
                <a:extLst>
                  <a:ext uri="{FF2B5EF4-FFF2-40B4-BE49-F238E27FC236}">
                    <a16:creationId xmlns:a16="http://schemas.microsoft.com/office/drawing/2014/main" id="{B848AE01-7ABC-BD39-975A-8B5711697DA9}"/>
                  </a:ext>
                </a:extLst>
              </p14:cNvPr>
              <p14:cNvContentPartPr/>
              <p14:nvPr/>
            </p14:nvContentPartPr>
            <p14:xfrm>
              <a:off x="2456384" y="4984122"/>
              <a:ext cx="1544040" cy="111600"/>
            </p14:xfrm>
          </p:contentPart>
        </mc:Choice>
        <mc:Fallback xmlns="">
          <p:pic>
            <p:nvPicPr>
              <p:cNvPr id="259" name="Ink 258">
                <a:extLst>
                  <a:ext uri="{FF2B5EF4-FFF2-40B4-BE49-F238E27FC236}">
                    <a16:creationId xmlns:a16="http://schemas.microsoft.com/office/drawing/2014/main" id="{B848AE01-7ABC-BD39-975A-8B5711697DA9}"/>
                  </a:ext>
                </a:extLst>
              </p:cNvPr>
              <p:cNvPicPr/>
              <p:nvPr/>
            </p:nvPicPr>
            <p:blipFill>
              <a:blip r:embed="rId9"/>
              <a:stretch>
                <a:fillRect/>
              </a:stretch>
            </p:blipFill>
            <p:spPr>
              <a:xfrm>
                <a:off x="2447384" y="4975122"/>
                <a:ext cx="15616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7" name="Ink 276">
                <a:extLst>
                  <a:ext uri="{FF2B5EF4-FFF2-40B4-BE49-F238E27FC236}">
                    <a16:creationId xmlns:a16="http://schemas.microsoft.com/office/drawing/2014/main" id="{CA355BFF-4C23-146D-F292-FE7954F5A19D}"/>
                  </a:ext>
                </a:extLst>
              </p14:cNvPr>
              <p14:cNvContentPartPr/>
              <p14:nvPr/>
            </p14:nvContentPartPr>
            <p14:xfrm>
              <a:off x="4114184" y="2279082"/>
              <a:ext cx="496440" cy="73800"/>
            </p14:xfrm>
          </p:contentPart>
        </mc:Choice>
        <mc:Fallback xmlns="">
          <p:pic>
            <p:nvPicPr>
              <p:cNvPr id="277" name="Ink 276">
                <a:extLst>
                  <a:ext uri="{FF2B5EF4-FFF2-40B4-BE49-F238E27FC236}">
                    <a16:creationId xmlns:a16="http://schemas.microsoft.com/office/drawing/2014/main" id="{CA355BFF-4C23-146D-F292-FE7954F5A19D}"/>
                  </a:ext>
                </a:extLst>
              </p:cNvPr>
              <p:cNvPicPr/>
              <p:nvPr/>
            </p:nvPicPr>
            <p:blipFill>
              <a:blip r:embed="rId11"/>
              <a:stretch>
                <a:fillRect/>
              </a:stretch>
            </p:blipFill>
            <p:spPr>
              <a:xfrm>
                <a:off x="4105544" y="2270082"/>
                <a:ext cx="514080" cy="91440"/>
              </a:xfrm>
              <a:prstGeom prst="rect">
                <a:avLst/>
              </a:prstGeom>
            </p:spPr>
          </p:pic>
        </mc:Fallback>
      </mc:AlternateContent>
      <p:grpSp>
        <p:nvGrpSpPr>
          <p:cNvPr id="360" name="Group 359">
            <a:extLst>
              <a:ext uri="{FF2B5EF4-FFF2-40B4-BE49-F238E27FC236}">
                <a16:creationId xmlns:a16="http://schemas.microsoft.com/office/drawing/2014/main" id="{E2A48005-23F2-BBEB-9CED-AFB36AA9ED09}"/>
              </a:ext>
            </a:extLst>
          </p:cNvPr>
          <p:cNvGrpSpPr/>
          <p:nvPr/>
        </p:nvGrpSpPr>
        <p:grpSpPr>
          <a:xfrm>
            <a:off x="-96736" y="-72438"/>
            <a:ext cx="13309560" cy="6586920"/>
            <a:chOff x="-96736" y="-72438"/>
            <a:chExt cx="13309560" cy="6586920"/>
          </a:xfrm>
        </p:grpSpPr>
        <mc:AlternateContent xmlns:mc="http://schemas.openxmlformats.org/markup-compatibility/2006" xmlns:p14="http://schemas.microsoft.com/office/powerpoint/2010/main">
          <mc:Choice Requires="p14">
            <p:contentPart p14:bwMode="auto" r:id="rId12">
              <p14:nvContentPartPr>
                <p14:cNvPr id="42" name="Ink 41">
                  <a:extLst>
                    <a:ext uri="{FF2B5EF4-FFF2-40B4-BE49-F238E27FC236}">
                      <a16:creationId xmlns:a16="http://schemas.microsoft.com/office/drawing/2014/main" id="{10520BF1-9C0D-65CF-FC33-EF9206A14D1A}"/>
                    </a:ext>
                  </a:extLst>
                </p14:cNvPr>
                <p14:cNvContentPartPr/>
                <p14:nvPr/>
              </p14:nvContentPartPr>
              <p14:xfrm>
                <a:off x="3460064" y="868242"/>
                <a:ext cx="833400" cy="416520"/>
              </p14:xfrm>
            </p:contentPart>
          </mc:Choice>
          <mc:Fallback xmlns="">
            <p:pic>
              <p:nvPicPr>
                <p:cNvPr id="42" name="Ink 41">
                  <a:extLst>
                    <a:ext uri="{FF2B5EF4-FFF2-40B4-BE49-F238E27FC236}">
                      <a16:creationId xmlns:a16="http://schemas.microsoft.com/office/drawing/2014/main" id="{10520BF1-9C0D-65CF-FC33-EF9206A14D1A}"/>
                    </a:ext>
                  </a:extLst>
                </p:cNvPr>
                <p:cNvPicPr/>
                <p:nvPr/>
              </p:nvPicPr>
              <p:blipFill>
                <a:blip r:embed="rId13"/>
                <a:stretch>
                  <a:fillRect/>
                </a:stretch>
              </p:blipFill>
              <p:spPr>
                <a:xfrm>
                  <a:off x="3451064" y="859602"/>
                  <a:ext cx="8510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a16="http://schemas.microsoft.com/office/drawing/2014/main" id="{91D024A7-BCF9-6BF5-ECFA-3A9DB77C5A8D}"/>
                    </a:ext>
                  </a:extLst>
                </p14:cNvPr>
                <p14:cNvContentPartPr/>
                <p14:nvPr/>
              </p14:nvContentPartPr>
              <p14:xfrm>
                <a:off x="529664" y="3383202"/>
                <a:ext cx="160200" cy="317880"/>
              </p14:xfrm>
            </p:contentPart>
          </mc:Choice>
          <mc:Fallback xmlns="">
            <p:pic>
              <p:nvPicPr>
                <p:cNvPr id="43" name="Ink 42">
                  <a:extLst>
                    <a:ext uri="{FF2B5EF4-FFF2-40B4-BE49-F238E27FC236}">
                      <a16:creationId xmlns:a16="http://schemas.microsoft.com/office/drawing/2014/main" id="{91D024A7-BCF9-6BF5-ECFA-3A9DB77C5A8D}"/>
                    </a:ext>
                  </a:extLst>
                </p:cNvPr>
                <p:cNvPicPr/>
                <p:nvPr/>
              </p:nvPicPr>
              <p:blipFill>
                <a:blip r:embed="rId15"/>
                <a:stretch>
                  <a:fillRect/>
                </a:stretch>
              </p:blipFill>
              <p:spPr>
                <a:xfrm>
                  <a:off x="521024" y="3374202"/>
                  <a:ext cx="17784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4" name="Ink 43">
                  <a:extLst>
                    <a:ext uri="{FF2B5EF4-FFF2-40B4-BE49-F238E27FC236}">
                      <a16:creationId xmlns:a16="http://schemas.microsoft.com/office/drawing/2014/main" id="{7B2AAD13-3599-BBFD-3E03-16B4B05C0CD0}"/>
                    </a:ext>
                  </a:extLst>
                </p14:cNvPr>
                <p14:cNvContentPartPr/>
                <p14:nvPr/>
              </p14:nvContentPartPr>
              <p14:xfrm>
                <a:off x="624704" y="3412722"/>
                <a:ext cx="354960" cy="257400"/>
              </p14:xfrm>
            </p:contentPart>
          </mc:Choice>
          <mc:Fallback xmlns="">
            <p:pic>
              <p:nvPicPr>
                <p:cNvPr id="44" name="Ink 43">
                  <a:extLst>
                    <a:ext uri="{FF2B5EF4-FFF2-40B4-BE49-F238E27FC236}">
                      <a16:creationId xmlns:a16="http://schemas.microsoft.com/office/drawing/2014/main" id="{7B2AAD13-3599-BBFD-3E03-16B4B05C0CD0}"/>
                    </a:ext>
                  </a:extLst>
                </p:cNvPr>
                <p:cNvPicPr/>
                <p:nvPr/>
              </p:nvPicPr>
              <p:blipFill>
                <a:blip r:embed="rId17"/>
                <a:stretch>
                  <a:fillRect/>
                </a:stretch>
              </p:blipFill>
              <p:spPr>
                <a:xfrm>
                  <a:off x="616064" y="3403722"/>
                  <a:ext cx="3726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5" name="Ink 44">
                  <a:extLst>
                    <a:ext uri="{FF2B5EF4-FFF2-40B4-BE49-F238E27FC236}">
                      <a16:creationId xmlns:a16="http://schemas.microsoft.com/office/drawing/2014/main" id="{EF23579F-3CDA-863E-E921-171991441C70}"/>
                    </a:ext>
                  </a:extLst>
                </p14:cNvPr>
                <p14:cNvContentPartPr/>
                <p14:nvPr/>
              </p14:nvContentPartPr>
              <p14:xfrm>
                <a:off x="1013864" y="3447282"/>
                <a:ext cx="120240" cy="210600"/>
              </p14:xfrm>
            </p:contentPart>
          </mc:Choice>
          <mc:Fallback xmlns="">
            <p:pic>
              <p:nvPicPr>
                <p:cNvPr id="45" name="Ink 44">
                  <a:extLst>
                    <a:ext uri="{FF2B5EF4-FFF2-40B4-BE49-F238E27FC236}">
                      <a16:creationId xmlns:a16="http://schemas.microsoft.com/office/drawing/2014/main" id="{EF23579F-3CDA-863E-E921-171991441C70}"/>
                    </a:ext>
                  </a:extLst>
                </p:cNvPr>
                <p:cNvPicPr/>
                <p:nvPr/>
              </p:nvPicPr>
              <p:blipFill>
                <a:blip r:embed="rId19"/>
                <a:stretch>
                  <a:fillRect/>
                </a:stretch>
              </p:blipFill>
              <p:spPr>
                <a:xfrm>
                  <a:off x="1004864" y="3438642"/>
                  <a:ext cx="1378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6" name="Ink 45">
                  <a:extLst>
                    <a:ext uri="{FF2B5EF4-FFF2-40B4-BE49-F238E27FC236}">
                      <a16:creationId xmlns:a16="http://schemas.microsoft.com/office/drawing/2014/main" id="{F0F60945-8AEC-C70D-8E93-F53BE9E1F5DA}"/>
                    </a:ext>
                  </a:extLst>
                </p14:cNvPr>
                <p14:cNvContentPartPr/>
                <p14:nvPr/>
              </p14:nvContentPartPr>
              <p14:xfrm>
                <a:off x="1033304" y="3433242"/>
                <a:ext cx="328680" cy="227880"/>
              </p14:xfrm>
            </p:contentPart>
          </mc:Choice>
          <mc:Fallback xmlns="">
            <p:pic>
              <p:nvPicPr>
                <p:cNvPr id="46" name="Ink 45">
                  <a:extLst>
                    <a:ext uri="{FF2B5EF4-FFF2-40B4-BE49-F238E27FC236}">
                      <a16:creationId xmlns:a16="http://schemas.microsoft.com/office/drawing/2014/main" id="{F0F60945-8AEC-C70D-8E93-F53BE9E1F5DA}"/>
                    </a:ext>
                  </a:extLst>
                </p:cNvPr>
                <p:cNvPicPr/>
                <p:nvPr/>
              </p:nvPicPr>
              <p:blipFill>
                <a:blip r:embed="rId21"/>
                <a:stretch>
                  <a:fillRect/>
                </a:stretch>
              </p:blipFill>
              <p:spPr>
                <a:xfrm>
                  <a:off x="1024664" y="3424602"/>
                  <a:ext cx="3463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7" name="Ink 46">
                  <a:extLst>
                    <a:ext uri="{FF2B5EF4-FFF2-40B4-BE49-F238E27FC236}">
                      <a16:creationId xmlns:a16="http://schemas.microsoft.com/office/drawing/2014/main" id="{A05CFC22-8FA7-7FE5-8282-9412CA4367A8}"/>
                    </a:ext>
                  </a:extLst>
                </p14:cNvPr>
                <p14:cNvContentPartPr/>
                <p14:nvPr/>
              </p14:nvContentPartPr>
              <p14:xfrm>
                <a:off x="702104" y="3988722"/>
                <a:ext cx="231120" cy="301680"/>
              </p14:xfrm>
            </p:contentPart>
          </mc:Choice>
          <mc:Fallback xmlns="">
            <p:pic>
              <p:nvPicPr>
                <p:cNvPr id="47" name="Ink 46">
                  <a:extLst>
                    <a:ext uri="{FF2B5EF4-FFF2-40B4-BE49-F238E27FC236}">
                      <a16:creationId xmlns:a16="http://schemas.microsoft.com/office/drawing/2014/main" id="{A05CFC22-8FA7-7FE5-8282-9412CA4367A8}"/>
                    </a:ext>
                  </a:extLst>
                </p:cNvPr>
                <p:cNvPicPr/>
                <p:nvPr/>
              </p:nvPicPr>
              <p:blipFill>
                <a:blip r:embed="rId23"/>
                <a:stretch>
                  <a:fillRect/>
                </a:stretch>
              </p:blipFill>
              <p:spPr>
                <a:xfrm>
                  <a:off x="693104" y="3979722"/>
                  <a:ext cx="2487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8" name="Ink 47">
                  <a:extLst>
                    <a:ext uri="{FF2B5EF4-FFF2-40B4-BE49-F238E27FC236}">
                      <a16:creationId xmlns:a16="http://schemas.microsoft.com/office/drawing/2014/main" id="{1A24BC00-8BC3-E008-8224-C3CF3ECEFB39}"/>
                    </a:ext>
                  </a:extLst>
                </p14:cNvPr>
                <p14:cNvContentPartPr/>
                <p14:nvPr/>
              </p14:nvContentPartPr>
              <p14:xfrm>
                <a:off x="967424" y="4013562"/>
                <a:ext cx="497160" cy="347760"/>
              </p14:xfrm>
            </p:contentPart>
          </mc:Choice>
          <mc:Fallback xmlns="">
            <p:pic>
              <p:nvPicPr>
                <p:cNvPr id="48" name="Ink 47">
                  <a:extLst>
                    <a:ext uri="{FF2B5EF4-FFF2-40B4-BE49-F238E27FC236}">
                      <a16:creationId xmlns:a16="http://schemas.microsoft.com/office/drawing/2014/main" id="{1A24BC00-8BC3-E008-8224-C3CF3ECEFB39}"/>
                    </a:ext>
                  </a:extLst>
                </p:cNvPr>
                <p:cNvPicPr/>
                <p:nvPr/>
              </p:nvPicPr>
              <p:blipFill>
                <a:blip r:embed="rId25"/>
                <a:stretch>
                  <a:fillRect/>
                </a:stretch>
              </p:blipFill>
              <p:spPr>
                <a:xfrm>
                  <a:off x="958424" y="4004922"/>
                  <a:ext cx="5148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9" name="Ink 48">
                  <a:extLst>
                    <a:ext uri="{FF2B5EF4-FFF2-40B4-BE49-F238E27FC236}">
                      <a16:creationId xmlns:a16="http://schemas.microsoft.com/office/drawing/2014/main" id="{6BBAE40E-AB9A-0FD1-5A8D-DBC761D8A7E8}"/>
                    </a:ext>
                  </a:extLst>
                </p14:cNvPr>
                <p14:cNvContentPartPr/>
                <p14:nvPr/>
              </p14:nvContentPartPr>
              <p14:xfrm>
                <a:off x="577544" y="3675882"/>
                <a:ext cx="2508840" cy="2526840"/>
              </p14:xfrm>
            </p:contentPart>
          </mc:Choice>
          <mc:Fallback xmlns="">
            <p:pic>
              <p:nvPicPr>
                <p:cNvPr id="49" name="Ink 48">
                  <a:extLst>
                    <a:ext uri="{FF2B5EF4-FFF2-40B4-BE49-F238E27FC236}">
                      <a16:creationId xmlns:a16="http://schemas.microsoft.com/office/drawing/2014/main" id="{6BBAE40E-AB9A-0FD1-5A8D-DBC761D8A7E8}"/>
                    </a:ext>
                  </a:extLst>
                </p:cNvPr>
                <p:cNvPicPr/>
                <p:nvPr/>
              </p:nvPicPr>
              <p:blipFill>
                <a:blip r:embed="rId27"/>
                <a:stretch>
                  <a:fillRect/>
                </a:stretch>
              </p:blipFill>
              <p:spPr>
                <a:xfrm>
                  <a:off x="568904" y="3666882"/>
                  <a:ext cx="2526480" cy="2544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0" name="Ink 49">
                  <a:extLst>
                    <a:ext uri="{FF2B5EF4-FFF2-40B4-BE49-F238E27FC236}">
                      <a16:creationId xmlns:a16="http://schemas.microsoft.com/office/drawing/2014/main" id="{2BDACD1C-49FF-CA47-AD11-316F3130D2D9}"/>
                    </a:ext>
                  </a:extLst>
                </p14:cNvPr>
                <p14:cNvContentPartPr/>
                <p14:nvPr/>
              </p14:nvContentPartPr>
              <p14:xfrm>
                <a:off x="683744" y="4494882"/>
                <a:ext cx="46440" cy="493200"/>
              </p14:xfrm>
            </p:contentPart>
          </mc:Choice>
          <mc:Fallback xmlns="">
            <p:pic>
              <p:nvPicPr>
                <p:cNvPr id="50" name="Ink 49">
                  <a:extLst>
                    <a:ext uri="{FF2B5EF4-FFF2-40B4-BE49-F238E27FC236}">
                      <a16:creationId xmlns:a16="http://schemas.microsoft.com/office/drawing/2014/main" id="{2BDACD1C-49FF-CA47-AD11-316F3130D2D9}"/>
                    </a:ext>
                  </a:extLst>
                </p:cNvPr>
                <p:cNvPicPr/>
                <p:nvPr/>
              </p:nvPicPr>
              <p:blipFill>
                <a:blip r:embed="rId29"/>
                <a:stretch>
                  <a:fillRect/>
                </a:stretch>
              </p:blipFill>
              <p:spPr>
                <a:xfrm>
                  <a:off x="675104" y="4486242"/>
                  <a:ext cx="6408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1" name="Ink 70">
                  <a:extLst>
                    <a:ext uri="{FF2B5EF4-FFF2-40B4-BE49-F238E27FC236}">
                      <a16:creationId xmlns:a16="http://schemas.microsoft.com/office/drawing/2014/main" id="{A80D1996-2577-CD4E-E8C6-3A48ED856D71}"/>
                    </a:ext>
                  </a:extLst>
                </p14:cNvPr>
                <p14:cNvContentPartPr/>
                <p14:nvPr/>
              </p14:nvContentPartPr>
              <p14:xfrm>
                <a:off x="998024" y="4732122"/>
                <a:ext cx="169200" cy="252360"/>
              </p14:xfrm>
            </p:contentPart>
          </mc:Choice>
          <mc:Fallback xmlns="">
            <p:pic>
              <p:nvPicPr>
                <p:cNvPr id="71" name="Ink 70">
                  <a:extLst>
                    <a:ext uri="{FF2B5EF4-FFF2-40B4-BE49-F238E27FC236}">
                      <a16:creationId xmlns:a16="http://schemas.microsoft.com/office/drawing/2014/main" id="{A80D1996-2577-CD4E-E8C6-3A48ED856D71}"/>
                    </a:ext>
                  </a:extLst>
                </p:cNvPr>
                <p:cNvPicPr/>
                <p:nvPr/>
              </p:nvPicPr>
              <p:blipFill>
                <a:blip r:embed="rId31"/>
                <a:stretch>
                  <a:fillRect/>
                </a:stretch>
              </p:blipFill>
              <p:spPr>
                <a:xfrm>
                  <a:off x="989384" y="4723122"/>
                  <a:ext cx="18684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2" name="Ink 71">
                  <a:extLst>
                    <a:ext uri="{FF2B5EF4-FFF2-40B4-BE49-F238E27FC236}">
                      <a16:creationId xmlns:a16="http://schemas.microsoft.com/office/drawing/2014/main" id="{2F9636BD-85D9-9F49-C293-DA3D8A656064}"/>
                    </a:ext>
                  </a:extLst>
                </p14:cNvPr>
                <p14:cNvContentPartPr/>
                <p14:nvPr/>
              </p14:nvContentPartPr>
              <p14:xfrm>
                <a:off x="1216904" y="4766322"/>
                <a:ext cx="221760" cy="155160"/>
              </p14:xfrm>
            </p:contentPart>
          </mc:Choice>
          <mc:Fallback xmlns="">
            <p:pic>
              <p:nvPicPr>
                <p:cNvPr id="72" name="Ink 71">
                  <a:extLst>
                    <a:ext uri="{FF2B5EF4-FFF2-40B4-BE49-F238E27FC236}">
                      <a16:creationId xmlns:a16="http://schemas.microsoft.com/office/drawing/2014/main" id="{2F9636BD-85D9-9F49-C293-DA3D8A656064}"/>
                    </a:ext>
                  </a:extLst>
                </p:cNvPr>
                <p:cNvPicPr/>
                <p:nvPr/>
              </p:nvPicPr>
              <p:blipFill>
                <a:blip r:embed="rId33"/>
                <a:stretch>
                  <a:fillRect/>
                </a:stretch>
              </p:blipFill>
              <p:spPr>
                <a:xfrm>
                  <a:off x="1207904" y="4757322"/>
                  <a:ext cx="239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3" name="Ink 72">
                  <a:extLst>
                    <a:ext uri="{FF2B5EF4-FFF2-40B4-BE49-F238E27FC236}">
                      <a16:creationId xmlns:a16="http://schemas.microsoft.com/office/drawing/2014/main" id="{E9692D34-2CD9-DB6E-7CAA-AE13719102BB}"/>
                    </a:ext>
                  </a:extLst>
                </p14:cNvPr>
                <p14:cNvContentPartPr/>
                <p14:nvPr/>
              </p14:nvContentPartPr>
              <p14:xfrm>
                <a:off x="1484384" y="4761282"/>
                <a:ext cx="120960" cy="117720"/>
              </p14:xfrm>
            </p:contentPart>
          </mc:Choice>
          <mc:Fallback xmlns="">
            <p:pic>
              <p:nvPicPr>
                <p:cNvPr id="73" name="Ink 72">
                  <a:extLst>
                    <a:ext uri="{FF2B5EF4-FFF2-40B4-BE49-F238E27FC236}">
                      <a16:creationId xmlns:a16="http://schemas.microsoft.com/office/drawing/2014/main" id="{E9692D34-2CD9-DB6E-7CAA-AE13719102BB}"/>
                    </a:ext>
                  </a:extLst>
                </p:cNvPr>
                <p:cNvPicPr/>
                <p:nvPr/>
              </p:nvPicPr>
              <p:blipFill>
                <a:blip r:embed="rId35"/>
                <a:stretch>
                  <a:fillRect/>
                </a:stretch>
              </p:blipFill>
              <p:spPr>
                <a:xfrm>
                  <a:off x="1475384" y="4752642"/>
                  <a:ext cx="1386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4" name="Ink 73">
                  <a:extLst>
                    <a:ext uri="{FF2B5EF4-FFF2-40B4-BE49-F238E27FC236}">
                      <a16:creationId xmlns:a16="http://schemas.microsoft.com/office/drawing/2014/main" id="{8C1FD306-28E8-DC67-4901-032F3BB9A0A8}"/>
                    </a:ext>
                  </a:extLst>
                </p14:cNvPr>
                <p14:cNvContentPartPr/>
                <p14:nvPr/>
              </p14:nvContentPartPr>
              <p14:xfrm>
                <a:off x="1144544" y="5167362"/>
                <a:ext cx="343800" cy="27720"/>
              </p14:xfrm>
            </p:contentPart>
          </mc:Choice>
          <mc:Fallback xmlns="">
            <p:pic>
              <p:nvPicPr>
                <p:cNvPr id="74" name="Ink 73">
                  <a:extLst>
                    <a:ext uri="{FF2B5EF4-FFF2-40B4-BE49-F238E27FC236}">
                      <a16:creationId xmlns:a16="http://schemas.microsoft.com/office/drawing/2014/main" id="{8C1FD306-28E8-DC67-4901-032F3BB9A0A8}"/>
                    </a:ext>
                  </a:extLst>
                </p:cNvPr>
                <p:cNvPicPr/>
                <p:nvPr/>
              </p:nvPicPr>
              <p:blipFill>
                <a:blip r:embed="rId37"/>
                <a:stretch>
                  <a:fillRect/>
                </a:stretch>
              </p:blipFill>
              <p:spPr>
                <a:xfrm>
                  <a:off x="1135904" y="5158722"/>
                  <a:ext cx="3614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5" name="Ink 74">
                  <a:extLst>
                    <a:ext uri="{FF2B5EF4-FFF2-40B4-BE49-F238E27FC236}">
                      <a16:creationId xmlns:a16="http://schemas.microsoft.com/office/drawing/2014/main" id="{67DF6E5D-F62F-FEFC-BAB8-291B30D826FE}"/>
                    </a:ext>
                  </a:extLst>
                </p14:cNvPr>
                <p14:cNvContentPartPr/>
                <p14:nvPr/>
              </p14:nvContentPartPr>
              <p14:xfrm>
                <a:off x="1676264" y="5170962"/>
                <a:ext cx="106560" cy="16560"/>
              </p14:xfrm>
            </p:contentPart>
          </mc:Choice>
          <mc:Fallback xmlns="">
            <p:pic>
              <p:nvPicPr>
                <p:cNvPr id="75" name="Ink 74">
                  <a:extLst>
                    <a:ext uri="{FF2B5EF4-FFF2-40B4-BE49-F238E27FC236}">
                      <a16:creationId xmlns:a16="http://schemas.microsoft.com/office/drawing/2014/main" id="{67DF6E5D-F62F-FEFC-BAB8-291B30D826FE}"/>
                    </a:ext>
                  </a:extLst>
                </p:cNvPr>
                <p:cNvPicPr/>
                <p:nvPr/>
              </p:nvPicPr>
              <p:blipFill>
                <a:blip r:embed="rId39"/>
                <a:stretch>
                  <a:fillRect/>
                </a:stretch>
              </p:blipFill>
              <p:spPr>
                <a:xfrm>
                  <a:off x="1667264" y="5162322"/>
                  <a:ext cx="1242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6" name="Ink 75">
                  <a:extLst>
                    <a:ext uri="{FF2B5EF4-FFF2-40B4-BE49-F238E27FC236}">
                      <a16:creationId xmlns:a16="http://schemas.microsoft.com/office/drawing/2014/main" id="{91EEB517-94B9-2504-AAD2-F9AB2CB5FAC8}"/>
                    </a:ext>
                  </a:extLst>
                </p14:cNvPr>
                <p14:cNvContentPartPr/>
                <p14:nvPr/>
              </p14:nvContentPartPr>
              <p14:xfrm>
                <a:off x="2087024" y="5141802"/>
                <a:ext cx="249840" cy="46800"/>
              </p14:xfrm>
            </p:contentPart>
          </mc:Choice>
          <mc:Fallback xmlns="">
            <p:pic>
              <p:nvPicPr>
                <p:cNvPr id="76" name="Ink 75">
                  <a:extLst>
                    <a:ext uri="{FF2B5EF4-FFF2-40B4-BE49-F238E27FC236}">
                      <a16:creationId xmlns:a16="http://schemas.microsoft.com/office/drawing/2014/main" id="{91EEB517-94B9-2504-AAD2-F9AB2CB5FAC8}"/>
                    </a:ext>
                  </a:extLst>
                </p:cNvPr>
                <p:cNvPicPr/>
                <p:nvPr/>
              </p:nvPicPr>
              <p:blipFill>
                <a:blip r:embed="rId41"/>
                <a:stretch>
                  <a:fillRect/>
                </a:stretch>
              </p:blipFill>
              <p:spPr>
                <a:xfrm>
                  <a:off x="2078384" y="5132802"/>
                  <a:ext cx="2674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7" name="Ink 76">
                  <a:extLst>
                    <a:ext uri="{FF2B5EF4-FFF2-40B4-BE49-F238E27FC236}">
                      <a16:creationId xmlns:a16="http://schemas.microsoft.com/office/drawing/2014/main" id="{57162309-40C4-411F-73E8-3B3D758A6402}"/>
                    </a:ext>
                  </a:extLst>
                </p14:cNvPr>
                <p14:cNvContentPartPr/>
                <p14:nvPr/>
              </p14:nvContentPartPr>
              <p14:xfrm>
                <a:off x="2597144" y="5131722"/>
                <a:ext cx="65880" cy="9000"/>
              </p14:xfrm>
            </p:contentPart>
          </mc:Choice>
          <mc:Fallback xmlns="">
            <p:pic>
              <p:nvPicPr>
                <p:cNvPr id="77" name="Ink 76">
                  <a:extLst>
                    <a:ext uri="{FF2B5EF4-FFF2-40B4-BE49-F238E27FC236}">
                      <a16:creationId xmlns:a16="http://schemas.microsoft.com/office/drawing/2014/main" id="{57162309-40C4-411F-73E8-3B3D758A6402}"/>
                    </a:ext>
                  </a:extLst>
                </p:cNvPr>
                <p:cNvPicPr/>
                <p:nvPr/>
              </p:nvPicPr>
              <p:blipFill>
                <a:blip r:embed="rId43"/>
                <a:stretch>
                  <a:fillRect/>
                </a:stretch>
              </p:blipFill>
              <p:spPr>
                <a:xfrm>
                  <a:off x="2588504" y="5123082"/>
                  <a:ext cx="83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id="{7A7FCA4C-55B8-920E-6A12-BD76769B03FA}"/>
                    </a:ext>
                  </a:extLst>
                </p14:cNvPr>
                <p14:cNvContentPartPr/>
                <p14:nvPr/>
              </p14:nvContentPartPr>
              <p14:xfrm>
                <a:off x="1288904" y="5446362"/>
                <a:ext cx="64080" cy="20520"/>
              </p14:xfrm>
            </p:contentPart>
          </mc:Choice>
          <mc:Fallback xmlns="">
            <p:pic>
              <p:nvPicPr>
                <p:cNvPr id="78" name="Ink 77">
                  <a:extLst>
                    <a:ext uri="{FF2B5EF4-FFF2-40B4-BE49-F238E27FC236}">
                      <a16:creationId xmlns:a16="http://schemas.microsoft.com/office/drawing/2014/main" id="{7A7FCA4C-55B8-920E-6A12-BD76769B03FA}"/>
                    </a:ext>
                  </a:extLst>
                </p:cNvPr>
                <p:cNvPicPr/>
                <p:nvPr/>
              </p:nvPicPr>
              <p:blipFill>
                <a:blip r:embed="rId45"/>
                <a:stretch>
                  <a:fillRect/>
                </a:stretch>
              </p:blipFill>
              <p:spPr>
                <a:xfrm>
                  <a:off x="1279904" y="5437722"/>
                  <a:ext cx="817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id="{C656FFBE-462E-1574-1F52-49DAA81C8A7B}"/>
                    </a:ext>
                  </a:extLst>
                </p14:cNvPr>
                <p14:cNvContentPartPr/>
                <p14:nvPr/>
              </p14:nvContentPartPr>
              <p14:xfrm>
                <a:off x="1934744" y="5426562"/>
                <a:ext cx="60120" cy="5760"/>
              </p14:xfrm>
            </p:contentPart>
          </mc:Choice>
          <mc:Fallback xmlns="">
            <p:pic>
              <p:nvPicPr>
                <p:cNvPr id="79" name="Ink 78">
                  <a:extLst>
                    <a:ext uri="{FF2B5EF4-FFF2-40B4-BE49-F238E27FC236}">
                      <a16:creationId xmlns:a16="http://schemas.microsoft.com/office/drawing/2014/main" id="{C656FFBE-462E-1574-1F52-49DAA81C8A7B}"/>
                    </a:ext>
                  </a:extLst>
                </p:cNvPr>
                <p:cNvPicPr/>
                <p:nvPr/>
              </p:nvPicPr>
              <p:blipFill>
                <a:blip r:embed="rId47"/>
                <a:stretch>
                  <a:fillRect/>
                </a:stretch>
              </p:blipFill>
              <p:spPr>
                <a:xfrm>
                  <a:off x="1925744" y="5417922"/>
                  <a:ext cx="777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0" name="Ink 79">
                  <a:extLst>
                    <a:ext uri="{FF2B5EF4-FFF2-40B4-BE49-F238E27FC236}">
                      <a16:creationId xmlns:a16="http://schemas.microsoft.com/office/drawing/2014/main" id="{24C60697-36AC-4264-C401-B51138EFF3AD}"/>
                    </a:ext>
                  </a:extLst>
                </p14:cNvPr>
                <p14:cNvContentPartPr/>
                <p14:nvPr/>
              </p14:nvContentPartPr>
              <p14:xfrm>
                <a:off x="2225984" y="5433402"/>
                <a:ext cx="55800" cy="360"/>
              </p14:xfrm>
            </p:contentPart>
          </mc:Choice>
          <mc:Fallback xmlns="">
            <p:pic>
              <p:nvPicPr>
                <p:cNvPr id="80" name="Ink 79">
                  <a:extLst>
                    <a:ext uri="{FF2B5EF4-FFF2-40B4-BE49-F238E27FC236}">
                      <a16:creationId xmlns:a16="http://schemas.microsoft.com/office/drawing/2014/main" id="{24C60697-36AC-4264-C401-B51138EFF3AD}"/>
                    </a:ext>
                  </a:extLst>
                </p:cNvPr>
                <p:cNvPicPr/>
                <p:nvPr/>
              </p:nvPicPr>
              <p:blipFill>
                <a:blip r:embed="rId49"/>
                <a:stretch>
                  <a:fillRect/>
                </a:stretch>
              </p:blipFill>
              <p:spPr>
                <a:xfrm>
                  <a:off x="2217344" y="5424402"/>
                  <a:ext cx="73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1" name="Ink 80">
                  <a:extLst>
                    <a:ext uri="{FF2B5EF4-FFF2-40B4-BE49-F238E27FC236}">
                      <a16:creationId xmlns:a16="http://schemas.microsoft.com/office/drawing/2014/main" id="{3A48FBA6-4BCE-487D-98C2-6FAAB953DC80}"/>
                    </a:ext>
                  </a:extLst>
                </p14:cNvPr>
                <p14:cNvContentPartPr/>
                <p14:nvPr/>
              </p14:nvContentPartPr>
              <p14:xfrm>
                <a:off x="2537384" y="5426562"/>
                <a:ext cx="51120" cy="7200"/>
              </p14:xfrm>
            </p:contentPart>
          </mc:Choice>
          <mc:Fallback xmlns="">
            <p:pic>
              <p:nvPicPr>
                <p:cNvPr id="81" name="Ink 80">
                  <a:extLst>
                    <a:ext uri="{FF2B5EF4-FFF2-40B4-BE49-F238E27FC236}">
                      <a16:creationId xmlns:a16="http://schemas.microsoft.com/office/drawing/2014/main" id="{3A48FBA6-4BCE-487D-98C2-6FAAB953DC80}"/>
                    </a:ext>
                  </a:extLst>
                </p:cNvPr>
                <p:cNvPicPr/>
                <p:nvPr/>
              </p:nvPicPr>
              <p:blipFill>
                <a:blip r:embed="rId51"/>
                <a:stretch>
                  <a:fillRect/>
                </a:stretch>
              </p:blipFill>
              <p:spPr>
                <a:xfrm>
                  <a:off x="2528744" y="5417922"/>
                  <a:ext cx="687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2" name="Ink 81">
                  <a:extLst>
                    <a:ext uri="{FF2B5EF4-FFF2-40B4-BE49-F238E27FC236}">
                      <a16:creationId xmlns:a16="http://schemas.microsoft.com/office/drawing/2014/main" id="{367790CF-3718-9AFA-FA85-FA91020B5F1C}"/>
                    </a:ext>
                  </a:extLst>
                </p14:cNvPr>
                <p14:cNvContentPartPr/>
                <p14:nvPr/>
              </p14:nvContentPartPr>
              <p14:xfrm>
                <a:off x="1338584" y="5690802"/>
                <a:ext cx="162360" cy="7200"/>
              </p14:xfrm>
            </p:contentPart>
          </mc:Choice>
          <mc:Fallback xmlns="">
            <p:pic>
              <p:nvPicPr>
                <p:cNvPr id="82" name="Ink 81">
                  <a:extLst>
                    <a:ext uri="{FF2B5EF4-FFF2-40B4-BE49-F238E27FC236}">
                      <a16:creationId xmlns:a16="http://schemas.microsoft.com/office/drawing/2014/main" id="{367790CF-3718-9AFA-FA85-FA91020B5F1C}"/>
                    </a:ext>
                  </a:extLst>
                </p:cNvPr>
                <p:cNvPicPr/>
                <p:nvPr/>
              </p:nvPicPr>
              <p:blipFill>
                <a:blip r:embed="rId53"/>
                <a:stretch>
                  <a:fillRect/>
                </a:stretch>
              </p:blipFill>
              <p:spPr>
                <a:xfrm>
                  <a:off x="1329584" y="5681802"/>
                  <a:ext cx="1800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Ink 59">
                  <a:extLst>
                    <a:ext uri="{FF2B5EF4-FFF2-40B4-BE49-F238E27FC236}">
                      <a16:creationId xmlns:a16="http://schemas.microsoft.com/office/drawing/2014/main" id="{44E9F500-CD94-697A-8490-1D19F7B66DF6}"/>
                    </a:ext>
                  </a:extLst>
                </p14:cNvPr>
                <p14:cNvContentPartPr/>
                <p14:nvPr/>
              </p14:nvContentPartPr>
              <p14:xfrm>
                <a:off x="4319384" y="5136042"/>
                <a:ext cx="228240" cy="303480"/>
              </p14:xfrm>
            </p:contentPart>
          </mc:Choice>
          <mc:Fallback xmlns="">
            <p:pic>
              <p:nvPicPr>
                <p:cNvPr id="60" name="Ink 59">
                  <a:extLst>
                    <a:ext uri="{FF2B5EF4-FFF2-40B4-BE49-F238E27FC236}">
                      <a16:creationId xmlns:a16="http://schemas.microsoft.com/office/drawing/2014/main" id="{44E9F500-CD94-697A-8490-1D19F7B66DF6}"/>
                    </a:ext>
                  </a:extLst>
                </p:cNvPr>
                <p:cNvPicPr/>
                <p:nvPr/>
              </p:nvPicPr>
              <p:blipFill>
                <a:blip r:embed="rId55"/>
                <a:stretch>
                  <a:fillRect/>
                </a:stretch>
              </p:blipFill>
              <p:spPr>
                <a:xfrm>
                  <a:off x="4310384" y="5127402"/>
                  <a:ext cx="24588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Ink 60">
                  <a:extLst>
                    <a:ext uri="{FF2B5EF4-FFF2-40B4-BE49-F238E27FC236}">
                      <a16:creationId xmlns:a16="http://schemas.microsoft.com/office/drawing/2014/main" id="{675D2B6B-2CB1-1F16-A968-C0671B57F7C1}"/>
                    </a:ext>
                  </a:extLst>
                </p14:cNvPr>
                <p14:cNvContentPartPr/>
                <p14:nvPr/>
              </p14:nvContentPartPr>
              <p14:xfrm>
                <a:off x="4611704" y="5255562"/>
                <a:ext cx="104040" cy="170280"/>
              </p14:xfrm>
            </p:contentPart>
          </mc:Choice>
          <mc:Fallback xmlns="">
            <p:pic>
              <p:nvPicPr>
                <p:cNvPr id="61" name="Ink 60">
                  <a:extLst>
                    <a:ext uri="{FF2B5EF4-FFF2-40B4-BE49-F238E27FC236}">
                      <a16:creationId xmlns:a16="http://schemas.microsoft.com/office/drawing/2014/main" id="{675D2B6B-2CB1-1F16-A968-C0671B57F7C1}"/>
                    </a:ext>
                  </a:extLst>
                </p:cNvPr>
                <p:cNvPicPr/>
                <p:nvPr/>
              </p:nvPicPr>
              <p:blipFill>
                <a:blip r:embed="rId57"/>
                <a:stretch>
                  <a:fillRect/>
                </a:stretch>
              </p:blipFill>
              <p:spPr>
                <a:xfrm>
                  <a:off x="4602704" y="5246922"/>
                  <a:ext cx="121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Ink 61">
                  <a:extLst>
                    <a:ext uri="{FF2B5EF4-FFF2-40B4-BE49-F238E27FC236}">
                      <a16:creationId xmlns:a16="http://schemas.microsoft.com/office/drawing/2014/main" id="{7E4345B0-CF43-5D25-3AC4-8A95A2CAA1B1}"/>
                    </a:ext>
                  </a:extLst>
                </p14:cNvPr>
                <p14:cNvContentPartPr/>
                <p14:nvPr/>
              </p14:nvContentPartPr>
              <p14:xfrm>
                <a:off x="4807544" y="5254122"/>
                <a:ext cx="110520" cy="120960"/>
              </p14:xfrm>
            </p:contentPart>
          </mc:Choice>
          <mc:Fallback xmlns="">
            <p:pic>
              <p:nvPicPr>
                <p:cNvPr id="62" name="Ink 61">
                  <a:extLst>
                    <a:ext uri="{FF2B5EF4-FFF2-40B4-BE49-F238E27FC236}">
                      <a16:creationId xmlns:a16="http://schemas.microsoft.com/office/drawing/2014/main" id="{7E4345B0-CF43-5D25-3AC4-8A95A2CAA1B1}"/>
                    </a:ext>
                  </a:extLst>
                </p:cNvPr>
                <p:cNvPicPr/>
                <p:nvPr/>
              </p:nvPicPr>
              <p:blipFill>
                <a:blip r:embed="rId59"/>
                <a:stretch>
                  <a:fillRect/>
                </a:stretch>
              </p:blipFill>
              <p:spPr>
                <a:xfrm>
                  <a:off x="4798544" y="5245122"/>
                  <a:ext cx="1281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3" name="Ink 62">
                  <a:extLst>
                    <a:ext uri="{FF2B5EF4-FFF2-40B4-BE49-F238E27FC236}">
                      <a16:creationId xmlns:a16="http://schemas.microsoft.com/office/drawing/2014/main" id="{AF83656F-7474-1117-5DDB-8F4DB92A35E5}"/>
                    </a:ext>
                  </a:extLst>
                </p14:cNvPr>
                <p14:cNvContentPartPr/>
                <p14:nvPr/>
              </p14:nvContentPartPr>
              <p14:xfrm>
                <a:off x="5042264" y="5195802"/>
                <a:ext cx="276840" cy="186480"/>
              </p14:xfrm>
            </p:contentPart>
          </mc:Choice>
          <mc:Fallback xmlns="">
            <p:pic>
              <p:nvPicPr>
                <p:cNvPr id="63" name="Ink 62">
                  <a:extLst>
                    <a:ext uri="{FF2B5EF4-FFF2-40B4-BE49-F238E27FC236}">
                      <a16:creationId xmlns:a16="http://schemas.microsoft.com/office/drawing/2014/main" id="{AF83656F-7474-1117-5DDB-8F4DB92A35E5}"/>
                    </a:ext>
                  </a:extLst>
                </p:cNvPr>
                <p:cNvPicPr/>
                <p:nvPr/>
              </p:nvPicPr>
              <p:blipFill>
                <a:blip r:embed="rId61"/>
                <a:stretch>
                  <a:fillRect/>
                </a:stretch>
              </p:blipFill>
              <p:spPr>
                <a:xfrm>
                  <a:off x="5033624" y="5187162"/>
                  <a:ext cx="2944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4" name="Ink 63">
                  <a:extLst>
                    <a:ext uri="{FF2B5EF4-FFF2-40B4-BE49-F238E27FC236}">
                      <a16:creationId xmlns:a16="http://schemas.microsoft.com/office/drawing/2014/main" id="{E0F29BF5-80C2-4B00-AA7A-AD2A9A32AC7A}"/>
                    </a:ext>
                  </a:extLst>
                </p14:cNvPr>
                <p14:cNvContentPartPr/>
                <p14:nvPr/>
              </p14:nvContentPartPr>
              <p14:xfrm>
                <a:off x="4738424" y="5586402"/>
                <a:ext cx="222840" cy="185400"/>
              </p14:xfrm>
            </p:contentPart>
          </mc:Choice>
          <mc:Fallback xmlns="">
            <p:pic>
              <p:nvPicPr>
                <p:cNvPr id="64" name="Ink 63">
                  <a:extLst>
                    <a:ext uri="{FF2B5EF4-FFF2-40B4-BE49-F238E27FC236}">
                      <a16:creationId xmlns:a16="http://schemas.microsoft.com/office/drawing/2014/main" id="{E0F29BF5-80C2-4B00-AA7A-AD2A9A32AC7A}"/>
                    </a:ext>
                  </a:extLst>
                </p:cNvPr>
                <p:cNvPicPr/>
                <p:nvPr/>
              </p:nvPicPr>
              <p:blipFill>
                <a:blip r:embed="rId63"/>
                <a:stretch>
                  <a:fillRect/>
                </a:stretch>
              </p:blipFill>
              <p:spPr>
                <a:xfrm>
                  <a:off x="4729784" y="5577402"/>
                  <a:ext cx="2404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5" name="Ink 64">
                  <a:extLst>
                    <a:ext uri="{FF2B5EF4-FFF2-40B4-BE49-F238E27FC236}">
                      <a16:creationId xmlns:a16="http://schemas.microsoft.com/office/drawing/2014/main" id="{44CD1CA8-A15D-059C-2BA1-804066E41871}"/>
                    </a:ext>
                  </a:extLst>
                </p14:cNvPr>
                <p14:cNvContentPartPr/>
                <p14:nvPr/>
              </p14:nvContentPartPr>
              <p14:xfrm>
                <a:off x="4682264" y="5744802"/>
                <a:ext cx="295560" cy="330480"/>
              </p14:xfrm>
            </p:contentPart>
          </mc:Choice>
          <mc:Fallback xmlns="">
            <p:pic>
              <p:nvPicPr>
                <p:cNvPr id="65" name="Ink 64">
                  <a:extLst>
                    <a:ext uri="{FF2B5EF4-FFF2-40B4-BE49-F238E27FC236}">
                      <a16:creationId xmlns:a16="http://schemas.microsoft.com/office/drawing/2014/main" id="{44CD1CA8-A15D-059C-2BA1-804066E41871}"/>
                    </a:ext>
                  </a:extLst>
                </p:cNvPr>
                <p:cNvPicPr/>
                <p:nvPr/>
              </p:nvPicPr>
              <p:blipFill>
                <a:blip r:embed="rId65"/>
                <a:stretch>
                  <a:fillRect/>
                </a:stretch>
              </p:blipFill>
              <p:spPr>
                <a:xfrm>
                  <a:off x="4673264" y="5735802"/>
                  <a:ext cx="31320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Ink 65">
                  <a:extLst>
                    <a:ext uri="{FF2B5EF4-FFF2-40B4-BE49-F238E27FC236}">
                      <a16:creationId xmlns:a16="http://schemas.microsoft.com/office/drawing/2014/main" id="{FC380C57-3D17-2774-A620-79E5B6668666}"/>
                    </a:ext>
                  </a:extLst>
                </p14:cNvPr>
                <p14:cNvContentPartPr/>
                <p14:nvPr/>
              </p14:nvContentPartPr>
              <p14:xfrm>
                <a:off x="3250904" y="5391282"/>
                <a:ext cx="1403280" cy="554040"/>
              </p14:xfrm>
            </p:contentPart>
          </mc:Choice>
          <mc:Fallback xmlns="">
            <p:pic>
              <p:nvPicPr>
                <p:cNvPr id="66" name="Ink 65">
                  <a:extLst>
                    <a:ext uri="{FF2B5EF4-FFF2-40B4-BE49-F238E27FC236}">
                      <a16:creationId xmlns:a16="http://schemas.microsoft.com/office/drawing/2014/main" id="{FC380C57-3D17-2774-A620-79E5B6668666}"/>
                    </a:ext>
                  </a:extLst>
                </p:cNvPr>
                <p:cNvPicPr/>
                <p:nvPr/>
              </p:nvPicPr>
              <p:blipFill>
                <a:blip r:embed="rId67"/>
                <a:stretch>
                  <a:fillRect/>
                </a:stretch>
              </p:blipFill>
              <p:spPr>
                <a:xfrm>
                  <a:off x="3241904" y="5382642"/>
                  <a:ext cx="1420920"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8" name="Ink 87">
                  <a:extLst>
                    <a:ext uri="{FF2B5EF4-FFF2-40B4-BE49-F238E27FC236}">
                      <a16:creationId xmlns:a16="http://schemas.microsoft.com/office/drawing/2014/main" id="{F8DE7FF6-3EA7-F840-CA39-1219EAE73ABE}"/>
                    </a:ext>
                  </a:extLst>
                </p14:cNvPr>
                <p14:cNvContentPartPr/>
                <p14:nvPr/>
              </p14:nvContentPartPr>
              <p14:xfrm>
                <a:off x="4487864" y="5463282"/>
                <a:ext cx="947520" cy="839880"/>
              </p14:xfrm>
            </p:contentPart>
          </mc:Choice>
          <mc:Fallback xmlns="">
            <p:pic>
              <p:nvPicPr>
                <p:cNvPr id="88" name="Ink 87">
                  <a:extLst>
                    <a:ext uri="{FF2B5EF4-FFF2-40B4-BE49-F238E27FC236}">
                      <a16:creationId xmlns:a16="http://schemas.microsoft.com/office/drawing/2014/main" id="{F8DE7FF6-3EA7-F840-CA39-1219EAE73ABE}"/>
                    </a:ext>
                  </a:extLst>
                </p:cNvPr>
                <p:cNvPicPr/>
                <p:nvPr/>
              </p:nvPicPr>
              <p:blipFill>
                <a:blip r:embed="rId69"/>
                <a:stretch>
                  <a:fillRect/>
                </a:stretch>
              </p:blipFill>
              <p:spPr>
                <a:xfrm>
                  <a:off x="4478864" y="5454642"/>
                  <a:ext cx="965160" cy="857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0" name="Ink 89">
                  <a:extLst>
                    <a:ext uri="{FF2B5EF4-FFF2-40B4-BE49-F238E27FC236}">
                      <a16:creationId xmlns:a16="http://schemas.microsoft.com/office/drawing/2014/main" id="{A3284199-D636-AB28-DEFD-C944F380503A}"/>
                    </a:ext>
                  </a:extLst>
                </p14:cNvPr>
                <p14:cNvContentPartPr/>
                <p14:nvPr/>
              </p14:nvContentPartPr>
              <p14:xfrm>
                <a:off x="5690984" y="5846682"/>
                <a:ext cx="431280" cy="50040"/>
              </p14:xfrm>
            </p:contentPart>
          </mc:Choice>
          <mc:Fallback xmlns="">
            <p:pic>
              <p:nvPicPr>
                <p:cNvPr id="90" name="Ink 89">
                  <a:extLst>
                    <a:ext uri="{FF2B5EF4-FFF2-40B4-BE49-F238E27FC236}">
                      <a16:creationId xmlns:a16="http://schemas.microsoft.com/office/drawing/2014/main" id="{A3284199-D636-AB28-DEFD-C944F380503A}"/>
                    </a:ext>
                  </a:extLst>
                </p:cNvPr>
                <p:cNvPicPr/>
                <p:nvPr/>
              </p:nvPicPr>
              <p:blipFill>
                <a:blip r:embed="rId71"/>
                <a:stretch>
                  <a:fillRect/>
                </a:stretch>
              </p:blipFill>
              <p:spPr>
                <a:xfrm>
                  <a:off x="5681984" y="5837682"/>
                  <a:ext cx="4489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1" name="Ink 90">
                  <a:extLst>
                    <a:ext uri="{FF2B5EF4-FFF2-40B4-BE49-F238E27FC236}">
                      <a16:creationId xmlns:a16="http://schemas.microsoft.com/office/drawing/2014/main" id="{C185A06D-082B-EB92-15DA-3E569E2BA737}"/>
                    </a:ext>
                  </a:extLst>
                </p14:cNvPr>
                <p14:cNvContentPartPr/>
                <p14:nvPr/>
              </p14:nvContentPartPr>
              <p14:xfrm>
                <a:off x="6049544" y="5766762"/>
                <a:ext cx="108720" cy="181080"/>
              </p14:xfrm>
            </p:contentPart>
          </mc:Choice>
          <mc:Fallback xmlns="">
            <p:pic>
              <p:nvPicPr>
                <p:cNvPr id="91" name="Ink 90">
                  <a:extLst>
                    <a:ext uri="{FF2B5EF4-FFF2-40B4-BE49-F238E27FC236}">
                      <a16:creationId xmlns:a16="http://schemas.microsoft.com/office/drawing/2014/main" id="{C185A06D-082B-EB92-15DA-3E569E2BA737}"/>
                    </a:ext>
                  </a:extLst>
                </p:cNvPr>
                <p:cNvPicPr/>
                <p:nvPr/>
              </p:nvPicPr>
              <p:blipFill>
                <a:blip r:embed="rId73"/>
                <a:stretch>
                  <a:fillRect/>
                </a:stretch>
              </p:blipFill>
              <p:spPr>
                <a:xfrm>
                  <a:off x="6040904" y="5757762"/>
                  <a:ext cx="1263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3" name="Ink 92">
                  <a:extLst>
                    <a:ext uri="{FF2B5EF4-FFF2-40B4-BE49-F238E27FC236}">
                      <a16:creationId xmlns:a16="http://schemas.microsoft.com/office/drawing/2014/main" id="{040B0D74-049C-795D-54BE-97D36DA74265}"/>
                    </a:ext>
                  </a:extLst>
                </p14:cNvPr>
                <p14:cNvContentPartPr/>
                <p14:nvPr/>
              </p14:nvContentPartPr>
              <p14:xfrm>
                <a:off x="6611504" y="5392362"/>
                <a:ext cx="201240" cy="508680"/>
              </p14:xfrm>
            </p:contentPart>
          </mc:Choice>
          <mc:Fallback xmlns="">
            <p:pic>
              <p:nvPicPr>
                <p:cNvPr id="93" name="Ink 92">
                  <a:extLst>
                    <a:ext uri="{FF2B5EF4-FFF2-40B4-BE49-F238E27FC236}">
                      <a16:creationId xmlns:a16="http://schemas.microsoft.com/office/drawing/2014/main" id="{040B0D74-049C-795D-54BE-97D36DA74265}"/>
                    </a:ext>
                  </a:extLst>
                </p:cNvPr>
                <p:cNvPicPr/>
                <p:nvPr/>
              </p:nvPicPr>
              <p:blipFill>
                <a:blip r:embed="rId75"/>
                <a:stretch>
                  <a:fillRect/>
                </a:stretch>
              </p:blipFill>
              <p:spPr>
                <a:xfrm>
                  <a:off x="6602864" y="5383722"/>
                  <a:ext cx="21888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4" name="Ink 93">
                  <a:extLst>
                    <a:ext uri="{FF2B5EF4-FFF2-40B4-BE49-F238E27FC236}">
                      <a16:creationId xmlns:a16="http://schemas.microsoft.com/office/drawing/2014/main" id="{728901AA-FF12-FF22-F896-50A8351B4212}"/>
                    </a:ext>
                  </a:extLst>
                </p14:cNvPr>
                <p14:cNvContentPartPr/>
                <p14:nvPr/>
              </p14:nvContentPartPr>
              <p14:xfrm>
                <a:off x="6859544" y="5673162"/>
                <a:ext cx="91080" cy="132840"/>
              </p14:xfrm>
            </p:contentPart>
          </mc:Choice>
          <mc:Fallback xmlns="">
            <p:pic>
              <p:nvPicPr>
                <p:cNvPr id="94" name="Ink 93">
                  <a:extLst>
                    <a:ext uri="{FF2B5EF4-FFF2-40B4-BE49-F238E27FC236}">
                      <a16:creationId xmlns:a16="http://schemas.microsoft.com/office/drawing/2014/main" id="{728901AA-FF12-FF22-F896-50A8351B4212}"/>
                    </a:ext>
                  </a:extLst>
                </p:cNvPr>
                <p:cNvPicPr/>
                <p:nvPr/>
              </p:nvPicPr>
              <p:blipFill>
                <a:blip r:embed="rId77"/>
                <a:stretch>
                  <a:fillRect/>
                </a:stretch>
              </p:blipFill>
              <p:spPr>
                <a:xfrm>
                  <a:off x="6850544" y="5664522"/>
                  <a:ext cx="1087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5" name="Ink 94">
                  <a:extLst>
                    <a:ext uri="{FF2B5EF4-FFF2-40B4-BE49-F238E27FC236}">
                      <a16:creationId xmlns:a16="http://schemas.microsoft.com/office/drawing/2014/main" id="{D1B832C2-7EFC-69EE-72FE-76EC56124851}"/>
                    </a:ext>
                  </a:extLst>
                </p14:cNvPr>
                <p14:cNvContentPartPr/>
                <p14:nvPr/>
              </p14:nvContentPartPr>
              <p14:xfrm>
                <a:off x="7030184" y="5573082"/>
                <a:ext cx="24840" cy="255600"/>
              </p14:xfrm>
            </p:contentPart>
          </mc:Choice>
          <mc:Fallback xmlns="">
            <p:pic>
              <p:nvPicPr>
                <p:cNvPr id="95" name="Ink 94">
                  <a:extLst>
                    <a:ext uri="{FF2B5EF4-FFF2-40B4-BE49-F238E27FC236}">
                      <a16:creationId xmlns:a16="http://schemas.microsoft.com/office/drawing/2014/main" id="{D1B832C2-7EFC-69EE-72FE-76EC56124851}"/>
                    </a:ext>
                  </a:extLst>
                </p:cNvPr>
                <p:cNvPicPr/>
                <p:nvPr/>
              </p:nvPicPr>
              <p:blipFill>
                <a:blip r:embed="rId79"/>
                <a:stretch>
                  <a:fillRect/>
                </a:stretch>
              </p:blipFill>
              <p:spPr>
                <a:xfrm>
                  <a:off x="7021184" y="5564442"/>
                  <a:ext cx="424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6" name="Ink 95">
                  <a:extLst>
                    <a:ext uri="{FF2B5EF4-FFF2-40B4-BE49-F238E27FC236}">
                      <a16:creationId xmlns:a16="http://schemas.microsoft.com/office/drawing/2014/main" id="{AC54A680-D7DD-752C-BD04-2810E794771B}"/>
                    </a:ext>
                  </a:extLst>
                </p14:cNvPr>
                <p14:cNvContentPartPr/>
                <p14:nvPr/>
              </p14:nvContentPartPr>
              <p14:xfrm>
                <a:off x="7156544" y="5640762"/>
                <a:ext cx="125640" cy="168480"/>
              </p14:xfrm>
            </p:contentPart>
          </mc:Choice>
          <mc:Fallback xmlns="">
            <p:pic>
              <p:nvPicPr>
                <p:cNvPr id="96" name="Ink 95">
                  <a:extLst>
                    <a:ext uri="{FF2B5EF4-FFF2-40B4-BE49-F238E27FC236}">
                      <a16:creationId xmlns:a16="http://schemas.microsoft.com/office/drawing/2014/main" id="{AC54A680-D7DD-752C-BD04-2810E794771B}"/>
                    </a:ext>
                  </a:extLst>
                </p:cNvPr>
                <p:cNvPicPr/>
                <p:nvPr/>
              </p:nvPicPr>
              <p:blipFill>
                <a:blip r:embed="rId81"/>
                <a:stretch>
                  <a:fillRect/>
                </a:stretch>
              </p:blipFill>
              <p:spPr>
                <a:xfrm>
                  <a:off x="7147544" y="5631762"/>
                  <a:ext cx="1432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7" name="Ink 96">
                  <a:extLst>
                    <a:ext uri="{FF2B5EF4-FFF2-40B4-BE49-F238E27FC236}">
                      <a16:creationId xmlns:a16="http://schemas.microsoft.com/office/drawing/2014/main" id="{F0330E21-53F2-F059-2FAF-505EBFB3674D}"/>
                    </a:ext>
                  </a:extLst>
                </p14:cNvPr>
                <p14:cNvContentPartPr/>
                <p14:nvPr/>
              </p14:nvContentPartPr>
              <p14:xfrm>
                <a:off x="7479464" y="5581722"/>
                <a:ext cx="135000" cy="297360"/>
              </p14:xfrm>
            </p:contentPart>
          </mc:Choice>
          <mc:Fallback xmlns="">
            <p:pic>
              <p:nvPicPr>
                <p:cNvPr id="97" name="Ink 96">
                  <a:extLst>
                    <a:ext uri="{FF2B5EF4-FFF2-40B4-BE49-F238E27FC236}">
                      <a16:creationId xmlns:a16="http://schemas.microsoft.com/office/drawing/2014/main" id="{F0330E21-53F2-F059-2FAF-505EBFB3674D}"/>
                    </a:ext>
                  </a:extLst>
                </p:cNvPr>
                <p:cNvPicPr/>
                <p:nvPr/>
              </p:nvPicPr>
              <p:blipFill>
                <a:blip r:embed="rId83"/>
                <a:stretch>
                  <a:fillRect/>
                </a:stretch>
              </p:blipFill>
              <p:spPr>
                <a:xfrm>
                  <a:off x="7470824" y="5572722"/>
                  <a:ext cx="15264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8" name="Ink 97">
                  <a:extLst>
                    <a:ext uri="{FF2B5EF4-FFF2-40B4-BE49-F238E27FC236}">
                      <a16:creationId xmlns:a16="http://schemas.microsoft.com/office/drawing/2014/main" id="{B70A1B50-6F67-BD25-18FB-ADF4410F965E}"/>
                    </a:ext>
                  </a:extLst>
                </p14:cNvPr>
                <p14:cNvContentPartPr/>
                <p14:nvPr/>
              </p14:nvContentPartPr>
              <p14:xfrm>
                <a:off x="7804904" y="5560842"/>
                <a:ext cx="115560" cy="342360"/>
              </p14:xfrm>
            </p:contentPart>
          </mc:Choice>
          <mc:Fallback xmlns="">
            <p:pic>
              <p:nvPicPr>
                <p:cNvPr id="98" name="Ink 97">
                  <a:extLst>
                    <a:ext uri="{FF2B5EF4-FFF2-40B4-BE49-F238E27FC236}">
                      <a16:creationId xmlns:a16="http://schemas.microsoft.com/office/drawing/2014/main" id="{B70A1B50-6F67-BD25-18FB-ADF4410F965E}"/>
                    </a:ext>
                  </a:extLst>
                </p:cNvPr>
                <p:cNvPicPr/>
                <p:nvPr/>
              </p:nvPicPr>
              <p:blipFill>
                <a:blip r:embed="rId85"/>
                <a:stretch>
                  <a:fillRect/>
                </a:stretch>
              </p:blipFill>
              <p:spPr>
                <a:xfrm>
                  <a:off x="7795904" y="5552202"/>
                  <a:ext cx="1332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0" name="Ink 109">
                  <a:extLst>
                    <a:ext uri="{FF2B5EF4-FFF2-40B4-BE49-F238E27FC236}">
                      <a16:creationId xmlns:a16="http://schemas.microsoft.com/office/drawing/2014/main" id="{147A3282-8C79-D0CD-9A04-1E919865EEA2}"/>
                    </a:ext>
                  </a:extLst>
                </p14:cNvPr>
                <p14:cNvContentPartPr/>
                <p14:nvPr/>
              </p14:nvContentPartPr>
              <p14:xfrm>
                <a:off x="6040904" y="5033082"/>
                <a:ext cx="2450880" cy="1481400"/>
              </p14:xfrm>
            </p:contentPart>
          </mc:Choice>
          <mc:Fallback xmlns="">
            <p:pic>
              <p:nvPicPr>
                <p:cNvPr id="110" name="Ink 109">
                  <a:extLst>
                    <a:ext uri="{FF2B5EF4-FFF2-40B4-BE49-F238E27FC236}">
                      <a16:creationId xmlns:a16="http://schemas.microsoft.com/office/drawing/2014/main" id="{147A3282-8C79-D0CD-9A04-1E919865EEA2}"/>
                    </a:ext>
                  </a:extLst>
                </p:cNvPr>
                <p:cNvPicPr/>
                <p:nvPr/>
              </p:nvPicPr>
              <p:blipFill>
                <a:blip r:embed="rId87"/>
                <a:stretch>
                  <a:fillRect/>
                </a:stretch>
              </p:blipFill>
              <p:spPr>
                <a:xfrm>
                  <a:off x="6031904" y="5024082"/>
                  <a:ext cx="2468520" cy="1499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7" name="Ink 36">
                  <a:extLst>
                    <a:ext uri="{FF2B5EF4-FFF2-40B4-BE49-F238E27FC236}">
                      <a16:creationId xmlns:a16="http://schemas.microsoft.com/office/drawing/2014/main" id="{5D4D014A-4016-BA50-3334-D27F8ABEFD74}"/>
                    </a:ext>
                  </a:extLst>
                </p14:cNvPr>
                <p14:cNvContentPartPr/>
                <p14:nvPr/>
              </p14:nvContentPartPr>
              <p14:xfrm>
                <a:off x="4873424" y="2007282"/>
                <a:ext cx="454320" cy="76320"/>
              </p14:xfrm>
            </p:contentPart>
          </mc:Choice>
          <mc:Fallback xmlns="">
            <p:pic>
              <p:nvPicPr>
                <p:cNvPr id="37" name="Ink 36">
                  <a:extLst>
                    <a:ext uri="{FF2B5EF4-FFF2-40B4-BE49-F238E27FC236}">
                      <a16:creationId xmlns:a16="http://schemas.microsoft.com/office/drawing/2014/main" id="{5D4D014A-4016-BA50-3334-D27F8ABEFD74}"/>
                    </a:ext>
                  </a:extLst>
                </p:cNvPr>
                <p:cNvPicPr/>
                <p:nvPr/>
              </p:nvPicPr>
              <p:blipFill>
                <a:blip r:embed="rId89"/>
                <a:stretch>
                  <a:fillRect/>
                </a:stretch>
              </p:blipFill>
              <p:spPr>
                <a:xfrm>
                  <a:off x="4864424" y="1998642"/>
                  <a:ext cx="4719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8" name="Ink 37">
                  <a:extLst>
                    <a:ext uri="{FF2B5EF4-FFF2-40B4-BE49-F238E27FC236}">
                      <a16:creationId xmlns:a16="http://schemas.microsoft.com/office/drawing/2014/main" id="{980640DB-E7A5-35F3-73DB-0E39E6FF6231}"/>
                    </a:ext>
                  </a:extLst>
                </p14:cNvPr>
                <p14:cNvContentPartPr/>
                <p14:nvPr/>
              </p14:nvContentPartPr>
              <p14:xfrm>
                <a:off x="3896024" y="1806762"/>
                <a:ext cx="759600" cy="461160"/>
              </p14:xfrm>
            </p:contentPart>
          </mc:Choice>
          <mc:Fallback xmlns="">
            <p:pic>
              <p:nvPicPr>
                <p:cNvPr id="38" name="Ink 37">
                  <a:extLst>
                    <a:ext uri="{FF2B5EF4-FFF2-40B4-BE49-F238E27FC236}">
                      <a16:creationId xmlns:a16="http://schemas.microsoft.com/office/drawing/2014/main" id="{980640DB-E7A5-35F3-73DB-0E39E6FF6231}"/>
                    </a:ext>
                  </a:extLst>
                </p:cNvPr>
                <p:cNvPicPr/>
                <p:nvPr/>
              </p:nvPicPr>
              <p:blipFill>
                <a:blip r:embed="rId91"/>
                <a:stretch>
                  <a:fillRect/>
                </a:stretch>
              </p:blipFill>
              <p:spPr>
                <a:xfrm>
                  <a:off x="3887024" y="1798122"/>
                  <a:ext cx="77724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9" name="Ink 38">
                  <a:extLst>
                    <a:ext uri="{FF2B5EF4-FFF2-40B4-BE49-F238E27FC236}">
                      <a16:creationId xmlns:a16="http://schemas.microsoft.com/office/drawing/2014/main" id="{1779D7F7-1615-34B9-64E8-532D352D186D}"/>
                    </a:ext>
                  </a:extLst>
                </p14:cNvPr>
                <p14:cNvContentPartPr/>
                <p14:nvPr/>
              </p14:nvContentPartPr>
              <p14:xfrm>
                <a:off x="4174664" y="2035722"/>
                <a:ext cx="133200" cy="110880"/>
              </p14:xfrm>
            </p:contentPart>
          </mc:Choice>
          <mc:Fallback xmlns="">
            <p:pic>
              <p:nvPicPr>
                <p:cNvPr id="39" name="Ink 38">
                  <a:extLst>
                    <a:ext uri="{FF2B5EF4-FFF2-40B4-BE49-F238E27FC236}">
                      <a16:creationId xmlns:a16="http://schemas.microsoft.com/office/drawing/2014/main" id="{1779D7F7-1615-34B9-64E8-532D352D186D}"/>
                    </a:ext>
                  </a:extLst>
                </p:cNvPr>
                <p:cNvPicPr/>
                <p:nvPr/>
              </p:nvPicPr>
              <p:blipFill>
                <a:blip r:embed="rId93"/>
                <a:stretch>
                  <a:fillRect/>
                </a:stretch>
              </p:blipFill>
              <p:spPr>
                <a:xfrm>
                  <a:off x="4166024" y="2026722"/>
                  <a:ext cx="1508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0" name="Ink 39">
                  <a:extLst>
                    <a:ext uri="{FF2B5EF4-FFF2-40B4-BE49-F238E27FC236}">
                      <a16:creationId xmlns:a16="http://schemas.microsoft.com/office/drawing/2014/main" id="{5D0C446A-02C4-1367-CC56-6B922B02F044}"/>
                    </a:ext>
                  </a:extLst>
                </p14:cNvPr>
                <p14:cNvContentPartPr/>
                <p14:nvPr/>
              </p14:nvContentPartPr>
              <p14:xfrm>
                <a:off x="3904664" y="1416882"/>
                <a:ext cx="563040" cy="405000"/>
              </p14:xfrm>
            </p:contentPart>
          </mc:Choice>
          <mc:Fallback xmlns="">
            <p:pic>
              <p:nvPicPr>
                <p:cNvPr id="40" name="Ink 39">
                  <a:extLst>
                    <a:ext uri="{FF2B5EF4-FFF2-40B4-BE49-F238E27FC236}">
                      <a16:creationId xmlns:a16="http://schemas.microsoft.com/office/drawing/2014/main" id="{5D0C446A-02C4-1367-CC56-6B922B02F044}"/>
                    </a:ext>
                  </a:extLst>
                </p:cNvPr>
                <p:cNvPicPr/>
                <p:nvPr/>
              </p:nvPicPr>
              <p:blipFill>
                <a:blip r:embed="rId95"/>
                <a:stretch>
                  <a:fillRect/>
                </a:stretch>
              </p:blipFill>
              <p:spPr>
                <a:xfrm>
                  <a:off x="3895664" y="1408242"/>
                  <a:ext cx="58068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 name="Ink 6">
                  <a:extLst>
                    <a:ext uri="{FF2B5EF4-FFF2-40B4-BE49-F238E27FC236}">
                      <a16:creationId xmlns:a16="http://schemas.microsoft.com/office/drawing/2014/main" id="{590D063A-6D3E-0956-FF44-57D522DCE92C}"/>
                    </a:ext>
                  </a:extLst>
                </p14:cNvPr>
                <p14:cNvContentPartPr/>
                <p14:nvPr/>
              </p14:nvContentPartPr>
              <p14:xfrm>
                <a:off x="5692424" y="708042"/>
                <a:ext cx="218160" cy="352080"/>
              </p14:xfrm>
            </p:contentPart>
          </mc:Choice>
          <mc:Fallback xmlns="">
            <p:pic>
              <p:nvPicPr>
                <p:cNvPr id="7" name="Ink 6">
                  <a:extLst>
                    <a:ext uri="{FF2B5EF4-FFF2-40B4-BE49-F238E27FC236}">
                      <a16:creationId xmlns:a16="http://schemas.microsoft.com/office/drawing/2014/main" id="{590D063A-6D3E-0956-FF44-57D522DCE92C}"/>
                    </a:ext>
                  </a:extLst>
                </p:cNvPr>
                <p:cNvPicPr/>
                <p:nvPr/>
              </p:nvPicPr>
              <p:blipFill>
                <a:blip r:embed="rId97"/>
                <a:stretch>
                  <a:fillRect/>
                </a:stretch>
              </p:blipFill>
              <p:spPr>
                <a:xfrm>
                  <a:off x="5683424" y="699042"/>
                  <a:ext cx="2358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 name="Ink 7">
                  <a:extLst>
                    <a:ext uri="{FF2B5EF4-FFF2-40B4-BE49-F238E27FC236}">
                      <a16:creationId xmlns:a16="http://schemas.microsoft.com/office/drawing/2014/main" id="{2D9FB30E-7DBB-865B-65B4-1A81956AB8E2}"/>
                    </a:ext>
                  </a:extLst>
                </p14:cNvPr>
                <p14:cNvContentPartPr/>
                <p14:nvPr/>
              </p14:nvContentPartPr>
              <p14:xfrm>
                <a:off x="6011024" y="791562"/>
                <a:ext cx="152280" cy="265320"/>
              </p14:xfrm>
            </p:contentPart>
          </mc:Choice>
          <mc:Fallback xmlns="">
            <p:pic>
              <p:nvPicPr>
                <p:cNvPr id="8" name="Ink 7">
                  <a:extLst>
                    <a:ext uri="{FF2B5EF4-FFF2-40B4-BE49-F238E27FC236}">
                      <a16:creationId xmlns:a16="http://schemas.microsoft.com/office/drawing/2014/main" id="{2D9FB30E-7DBB-865B-65B4-1A81956AB8E2}"/>
                    </a:ext>
                  </a:extLst>
                </p:cNvPr>
                <p:cNvPicPr/>
                <p:nvPr/>
              </p:nvPicPr>
              <p:blipFill>
                <a:blip r:embed="rId99"/>
                <a:stretch>
                  <a:fillRect/>
                </a:stretch>
              </p:blipFill>
              <p:spPr>
                <a:xfrm>
                  <a:off x="6002024" y="782562"/>
                  <a:ext cx="16992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 name="Ink 8">
                  <a:extLst>
                    <a:ext uri="{FF2B5EF4-FFF2-40B4-BE49-F238E27FC236}">
                      <a16:creationId xmlns:a16="http://schemas.microsoft.com/office/drawing/2014/main" id="{BD97E819-F536-EC9D-0387-BA62B30B2A99}"/>
                    </a:ext>
                  </a:extLst>
                </p14:cNvPr>
                <p14:cNvContentPartPr/>
                <p14:nvPr/>
              </p14:nvContentPartPr>
              <p14:xfrm>
                <a:off x="6022184" y="931242"/>
                <a:ext cx="211680" cy="42840"/>
              </p14:xfrm>
            </p:contentPart>
          </mc:Choice>
          <mc:Fallback xmlns="">
            <p:pic>
              <p:nvPicPr>
                <p:cNvPr id="9" name="Ink 8">
                  <a:extLst>
                    <a:ext uri="{FF2B5EF4-FFF2-40B4-BE49-F238E27FC236}">
                      <a16:creationId xmlns:a16="http://schemas.microsoft.com/office/drawing/2014/main" id="{BD97E819-F536-EC9D-0387-BA62B30B2A99}"/>
                    </a:ext>
                  </a:extLst>
                </p:cNvPr>
                <p:cNvPicPr/>
                <p:nvPr/>
              </p:nvPicPr>
              <p:blipFill>
                <a:blip r:embed="rId101"/>
                <a:stretch>
                  <a:fillRect/>
                </a:stretch>
              </p:blipFill>
              <p:spPr>
                <a:xfrm>
                  <a:off x="6013184" y="922602"/>
                  <a:ext cx="2293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 name="Ink 9">
                  <a:extLst>
                    <a:ext uri="{FF2B5EF4-FFF2-40B4-BE49-F238E27FC236}">
                      <a16:creationId xmlns:a16="http://schemas.microsoft.com/office/drawing/2014/main" id="{736DE30F-3942-D01E-7064-A2338ED5829D}"/>
                    </a:ext>
                  </a:extLst>
                </p14:cNvPr>
                <p14:cNvContentPartPr/>
                <p14:nvPr/>
              </p14:nvContentPartPr>
              <p14:xfrm>
                <a:off x="6311264" y="721722"/>
                <a:ext cx="147240" cy="300240"/>
              </p14:xfrm>
            </p:contentPart>
          </mc:Choice>
          <mc:Fallback xmlns="">
            <p:pic>
              <p:nvPicPr>
                <p:cNvPr id="10" name="Ink 9">
                  <a:extLst>
                    <a:ext uri="{FF2B5EF4-FFF2-40B4-BE49-F238E27FC236}">
                      <a16:creationId xmlns:a16="http://schemas.microsoft.com/office/drawing/2014/main" id="{736DE30F-3942-D01E-7064-A2338ED5829D}"/>
                    </a:ext>
                  </a:extLst>
                </p:cNvPr>
                <p:cNvPicPr/>
                <p:nvPr/>
              </p:nvPicPr>
              <p:blipFill>
                <a:blip r:embed="rId103"/>
                <a:stretch>
                  <a:fillRect/>
                </a:stretch>
              </p:blipFill>
              <p:spPr>
                <a:xfrm>
                  <a:off x="6302264" y="713082"/>
                  <a:ext cx="1648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 name="Ink 10">
                  <a:extLst>
                    <a:ext uri="{FF2B5EF4-FFF2-40B4-BE49-F238E27FC236}">
                      <a16:creationId xmlns:a16="http://schemas.microsoft.com/office/drawing/2014/main" id="{C5AB9519-7F6A-3737-5D29-FD1BB0CB94EA}"/>
                    </a:ext>
                  </a:extLst>
                </p14:cNvPr>
                <p14:cNvContentPartPr/>
                <p14:nvPr/>
              </p14:nvContentPartPr>
              <p14:xfrm>
                <a:off x="6634184" y="742602"/>
                <a:ext cx="186840" cy="276480"/>
              </p14:xfrm>
            </p:contentPart>
          </mc:Choice>
          <mc:Fallback xmlns="">
            <p:pic>
              <p:nvPicPr>
                <p:cNvPr id="11" name="Ink 10">
                  <a:extLst>
                    <a:ext uri="{FF2B5EF4-FFF2-40B4-BE49-F238E27FC236}">
                      <a16:creationId xmlns:a16="http://schemas.microsoft.com/office/drawing/2014/main" id="{C5AB9519-7F6A-3737-5D29-FD1BB0CB94EA}"/>
                    </a:ext>
                  </a:extLst>
                </p:cNvPr>
                <p:cNvPicPr/>
                <p:nvPr/>
              </p:nvPicPr>
              <p:blipFill>
                <a:blip r:embed="rId105"/>
                <a:stretch>
                  <a:fillRect/>
                </a:stretch>
              </p:blipFill>
              <p:spPr>
                <a:xfrm>
                  <a:off x="6625544" y="733602"/>
                  <a:ext cx="2044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 name="Ink 11">
                  <a:extLst>
                    <a:ext uri="{FF2B5EF4-FFF2-40B4-BE49-F238E27FC236}">
                      <a16:creationId xmlns:a16="http://schemas.microsoft.com/office/drawing/2014/main" id="{DECCA4D6-3117-6EA4-5DBD-103B73809C81}"/>
                    </a:ext>
                  </a:extLst>
                </p14:cNvPr>
                <p14:cNvContentPartPr/>
                <p14:nvPr/>
              </p14:nvContentPartPr>
              <p14:xfrm>
                <a:off x="6978704" y="852762"/>
                <a:ext cx="170640" cy="150840"/>
              </p14:xfrm>
            </p:contentPart>
          </mc:Choice>
          <mc:Fallback xmlns="">
            <p:pic>
              <p:nvPicPr>
                <p:cNvPr id="12" name="Ink 11">
                  <a:extLst>
                    <a:ext uri="{FF2B5EF4-FFF2-40B4-BE49-F238E27FC236}">
                      <a16:creationId xmlns:a16="http://schemas.microsoft.com/office/drawing/2014/main" id="{DECCA4D6-3117-6EA4-5DBD-103B73809C81}"/>
                    </a:ext>
                  </a:extLst>
                </p:cNvPr>
                <p:cNvPicPr/>
                <p:nvPr/>
              </p:nvPicPr>
              <p:blipFill>
                <a:blip r:embed="rId107"/>
                <a:stretch>
                  <a:fillRect/>
                </a:stretch>
              </p:blipFill>
              <p:spPr>
                <a:xfrm>
                  <a:off x="6970064" y="843762"/>
                  <a:ext cx="188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3" name="Ink 12">
                  <a:extLst>
                    <a:ext uri="{FF2B5EF4-FFF2-40B4-BE49-F238E27FC236}">
                      <a16:creationId xmlns:a16="http://schemas.microsoft.com/office/drawing/2014/main" id="{EE5EEE1A-CE8D-2942-366A-92E4E9147A61}"/>
                    </a:ext>
                  </a:extLst>
                </p14:cNvPr>
                <p14:cNvContentPartPr/>
                <p14:nvPr/>
              </p14:nvContentPartPr>
              <p14:xfrm>
                <a:off x="5314784" y="1550082"/>
                <a:ext cx="1963440" cy="1016280"/>
              </p14:xfrm>
            </p:contentPart>
          </mc:Choice>
          <mc:Fallback xmlns="">
            <p:pic>
              <p:nvPicPr>
                <p:cNvPr id="13" name="Ink 12">
                  <a:extLst>
                    <a:ext uri="{FF2B5EF4-FFF2-40B4-BE49-F238E27FC236}">
                      <a16:creationId xmlns:a16="http://schemas.microsoft.com/office/drawing/2014/main" id="{EE5EEE1A-CE8D-2942-366A-92E4E9147A61}"/>
                    </a:ext>
                  </a:extLst>
                </p:cNvPr>
                <p:cNvPicPr/>
                <p:nvPr/>
              </p:nvPicPr>
              <p:blipFill>
                <a:blip r:embed="rId109"/>
                <a:stretch>
                  <a:fillRect/>
                </a:stretch>
              </p:blipFill>
              <p:spPr>
                <a:xfrm>
                  <a:off x="5305784" y="1541082"/>
                  <a:ext cx="1981080" cy="1033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 name="Ink 13">
                  <a:extLst>
                    <a:ext uri="{FF2B5EF4-FFF2-40B4-BE49-F238E27FC236}">
                      <a16:creationId xmlns:a16="http://schemas.microsoft.com/office/drawing/2014/main" id="{9B9CE6A4-A5B8-6041-9C4D-53B6C074D3F5}"/>
                    </a:ext>
                  </a:extLst>
                </p14:cNvPr>
                <p14:cNvContentPartPr/>
                <p14:nvPr/>
              </p14:nvContentPartPr>
              <p14:xfrm>
                <a:off x="5175104" y="1189722"/>
                <a:ext cx="192600" cy="254160"/>
              </p14:xfrm>
            </p:contentPart>
          </mc:Choice>
          <mc:Fallback xmlns="">
            <p:pic>
              <p:nvPicPr>
                <p:cNvPr id="14" name="Ink 13">
                  <a:extLst>
                    <a:ext uri="{FF2B5EF4-FFF2-40B4-BE49-F238E27FC236}">
                      <a16:creationId xmlns:a16="http://schemas.microsoft.com/office/drawing/2014/main" id="{9B9CE6A4-A5B8-6041-9C4D-53B6C074D3F5}"/>
                    </a:ext>
                  </a:extLst>
                </p:cNvPr>
                <p:cNvPicPr/>
                <p:nvPr/>
              </p:nvPicPr>
              <p:blipFill>
                <a:blip r:embed="rId111"/>
                <a:stretch>
                  <a:fillRect/>
                </a:stretch>
              </p:blipFill>
              <p:spPr>
                <a:xfrm>
                  <a:off x="5166464" y="1181082"/>
                  <a:ext cx="21024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5" name="Ink 14">
                  <a:extLst>
                    <a:ext uri="{FF2B5EF4-FFF2-40B4-BE49-F238E27FC236}">
                      <a16:creationId xmlns:a16="http://schemas.microsoft.com/office/drawing/2014/main" id="{73119A9A-7855-D976-8169-1D9924FE361F}"/>
                    </a:ext>
                  </a:extLst>
                </p14:cNvPr>
                <p14:cNvContentPartPr/>
                <p14:nvPr/>
              </p14:nvContentPartPr>
              <p14:xfrm>
                <a:off x="5438624" y="1246602"/>
                <a:ext cx="139680" cy="159480"/>
              </p14:xfrm>
            </p:contentPart>
          </mc:Choice>
          <mc:Fallback xmlns="">
            <p:pic>
              <p:nvPicPr>
                <p:cNvPr id="15" name="Ink 14">
                  <a:extLst>
                    <a:ext uri="{FF2B5EF4-FFF2-40B4-BE49-F238E27FC236}">
                      <a16:creationId xmlns:a16="http://schemas.microsoft.com/office/drawing/2014/main" id="{73119A9A-7855-D976-8169-1D9924FE361F}"/>
                    </a:ext>
                  </a:extLst>
                </p:cNvPr>
                <p:cNvPicPr/>
                <p:nvPr/>
              </p:nvPicPr>
              <p:blipFill>
                <a:blip r:embed="rId113"/>
                <a:stretch>
                  <a:fillRect/>
                </a:stretch>
              </p:blipFill>
              <p:spPr>
                <a:xfrm>
                  <a:off x="5429624" y="1237962"/>
                  <a:ext cx="157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6" name="Ink 15">
                  <a:extLst>
                    <a:ext uri="{FF2B5EF4-FFF2-40B4-BE49-F238E27FC236}">
                      <a16:creationId xmlns:a16="http://schemas.microsoft.com/office/drawing/2014/main" id="{0E8309C0-A460-77F2-3D90-A3D9F9A40AD1}"/>
                    </a:ext>
                  </a:extLst>
                </p14:cNvPr>
                <p14:cNvContentPartPr/>
                <p14:nvPr/>
              </p14:nvContentPartPr>
              <p14:xfrm>
                <a:off x="5834264" y="1365402"/>
                <a:ext cx="121680" cy="13320"/>
              </p14:xfrm>
            </p:contentPart>
          </mc:Choice>
          <mc:Fallback xmlns="">
            <p:pic>
              <p:nvPicPr>
                <p:cNvPr id="16" name="Ink 15">
                  <a:extLst>
                    <a:ext uri="{FF2B5EF4-FFF2-40B4-BE49-F238E27FC236}">
                      <a16:creationId xmlns:a16="http://schemas.microsoft.com/office/drawing/2014/main" id="{0E8309C0-A460-77F2-3D90-A3D9F9A40AD1}"/>
                    </a:ext>
                  </a:extLst>
                </p:cNvPr>
                <p:cNvPicPr/>
                <p:nvPr/>
              </p:nvPicPr>
              <p:blipFill>
                <a:blip r:embed="rId115"/>
                <a:stretch>
                  <a:fillRect/>
                </a:stretch>
              </p:blipFill>
              <p:spPr>
                <a:xfrm>
                  <a:off x="5825624" y="1356402"/>
                  <a:ext cx="1393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7" name="Ink 16">
                  <a:extLst>
                    <a:ext uri="{FF2B5EF4-FFF2-40B4-BE49-F238E27FC236}">
                      <a16:creationId xmlns:a16="http://schemas.microsoft.com/office/drawing/2014/main" id="{BAD24F1E-6FD2-5F4A-D73F-C154E7965D4C}"/>
                    </a:ext>
                  </a:extLst>
                </p14:cNvPr>
                <p14:cNvContentPartPr/>
                <p14:nvPr/>
              </p14:nvContentPartPr>
              <p14:xfrm>
                <a:off x="6142784" y="1164522"/>
                <a:ext cx="158400" cy="309240"/>
              </p14:xfrm>
            </p:contentPart>
          </mc:Choice>
          <mc:Fallback xmlns="">
            <p:pic>
              <p:nvPicPr>
                <p:cNvPr id="17" name="Ink 16">
                  <a:extLst>
                    <a:ext uri="{FF2B5EF4-FFF2-40B4-BE49-F238E27FC236}">
                      <a16:creationId xmlns:a16="http://schemas.microsoft.com/office/drawing/2014/main" id="{BAD24F1E-6FD2-5F4A-D73F-C154E7965D4C}"/>
                    </a:ext>
                  </a:extLst>
                </p:cNvPr>
                <p:cNvPicPr/>
                <p:nvPr/>
              </p:nvPicPr>
              <p:blipFill>
                <a:blip r:embed="rId117"/>
                <a:stretch>
                  <a:fillRect/>
                </a:stretch>
              </p:blipFill>
              <p:spPr>
                <a:xfrm>
                  <a:off x="6134144" y="1155522"/>
                  <a:ext cx="1760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8" name="Ink 17">
                  <a:extLst>
                    <a:ext uri="{FF2B5EF4-FFF2-40B4-BE49-F238E27FC236}">
                      <a16:creationId xmlns:a16="http://schemas.microsoft.com/office/drawing/2014/main" id="{A63B49E4-853B-3693-005B-40257B97A41C}"/>
                    </a:ext>
                  </a:extLst>
                </p14:cNvPr>
                <p14:cNvContentPartPr/>
                <p14:nvPr/>
              </p14:nvContentPartPr>
              <p14:xfrm>
                <a:off x="6381464" y="1129962"/>
                <a:ext cx="337680" cy="285120"/>
              </p14:xfrm>
            </p:contentPart>
          </mc:Choice>
          <mc:Fallback xmlns="">
            <p:pic>
              <p:nvPicPr>
                <p:cNvPr id="18" name="Ink 17">
                  <a:extLst>
                    <a:ext uri="{FF2B5EF4-FFF2-40B4-BE49-F238E27FC236}">
                      <a16:creationId xmlns:a16="http://schemas.microsoft.com/office/drawing/2014/main" id="{A63B49E4-853B-3693-005B-40257B97A41C}"/>
                    </a:ext>
                  </a:extLst>
                </p:cNvPr>
                <p:cNvPicPr/>
                <p:nvPr/>
              </p:nvPicPr>
              <p:blipFill>
                <a:blip r:embed="rId119"/>
                <a:stretch>
                  <a:fillRect/>
                </a:stretch>
              </p:blipFill>
              <p:spPr>
                <a:xfrm>
                  <a:off x="6372824" y="1121322"/>
                  <a:ext cx="3553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9" name="Ink 18">
                  <a:extLst>
                    <a:ext uri="{FF2B5EF4-FFF2-40B4-BE49-F238E27FC236}">
                      <a16:creationId xmlns:a16="http://schemas.microsoft.com/office/drawing/2014/main" id="{552206DF-6576-0099-DBA8-C196B7282F13}"/>
                    </a:ext>
                  </a:extLst>
                </p14:cNvPr>
                <p14:cNvContentPartPr/>
                <p14:nvPr/>
              </p14:nvContentPartPr>
              <p14:xfrm>
                <a:off x="6796544" y="1235082"/>
                <a:ext cx="261000" cy="211320"/>
              </p14:xfrm>
            </p:contentPart>
          </mc:Choice>
          <mc:Fallback xmlns="">
            <p:pic>
              <p:nvPicPr>
                <p:cNvPr id="19" name="Ink 18">
                  <a:extLst>
                    <a:ext uri="{FF2B5EF4-FFF2-40B4-BE49-F238E27FC236}">
                      <a16:creationId xmlns:a16="http://schemas.microsoft.com/office/drawing/2014/main" id="{552206DF-6576-0099-DBA8-C196B7282F13}"/>
                    </a:ext>
                  </a:extLst>
                </p:cNvPr>
                <p:cNvPicPr/>
                <p:nvPr/>
              </p:nvPicPr>
              <p:blipFill>
                <a:blip r:embed="rId121"/>
                <a:stretch>
                  <a:fillRect/>
                </a:stretch>
              </p:blipFill>
              <p:spPr>
                <a:xfrm>
                  <a:off x="6787544" y="1226082"/>
                  <a:ext cx="2786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0" name="Ink 19">
                  <a:extLst>
                    <a:ext uri="{FF2B5EF4-FFF2-40B4-BE49-F238E27FC236}">
                      <a16:creationId xmlns:a16="http://schemas.microsoft.com/office/drawing/2014/main" id="{C17D7D4B-9679-2E7A-829B-AEA37E97A755}"/>
                    </a:ext>
                  </a:extLst>
                </p14:cNvPr>
                <p14:cNvContentPartPr/>
                <p14:nvPr/>
              </p14:nvContentPartPr>
              <p14:xfrm>
                <a:off x="7183544" y="1233642"/>
                <a:ext cx="413280" cy="207000"/>
              </p14:xfrm>
            </p:contentPart>
          </mc:Choice>
          <mc:Fallback xmlns="">
            <p:pic>
              <p:nvPicPr>
                <p:cNvPr id="20" name="Ink 19">
                  <a:extLst>
                    <a:ext uri="{FF2B5EF4-FFF2-40B4-BE49-F238E27FC236}">
                      <a16:creationId xmlns:a16="http://schemas.microsoft.com/office/drawing/2014/main" id="{C17D7D4B-9679-2E7A-829B-AEA37E97A755}"/>
                    </a:ext>
                  </a:extLst>
                </p:cNvPr>
                <p:cNvPicPr/>
                <p:nvPr/>
              </p:nvPicPr>
              <p:blipFill>
                <a:blip r:embed="rId123"/>
                <a:stretch>
                  <a:fillRect/>
                </a:stretch>
              </p:blipFill>
              <p:spPr>
                <a:xfrm>
                  <a:off x="7174904" y="1224642"/>
                  <a:ext cx="4309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1" name="Ink 20">
                  <a:extLst>
                    <a:ext uri="{FF2B5EF4-FFF2-40B4-BE49-F238E27FC236}">
                      <a16:creationId xmlns:a16="http://schemas.microsoft.com/office/drawing/2014/main" id="{39FEF847-4D0F-4A54-C813-D10000588131}"/>
                    </a:ext>
                  </a:extLst>
                </p14:cNvPr>
                <p14:cNvContentPartPr/>
                <p14:nvPr/>
              </p14:nvContentPartPr>
              <p14:xfrm>
                <a:off x="7645064" y="1140042"/>
                <a:ext cx="161280" cy="271800"/>
              </p14:xfrm>
            </p:contentPart>
          </mc:Choice>
          <mc:Fallback xmlns="">
            <p:pic>
              <p:nvPicPr>
                <p:cNvPr id="21" name="Ink 20">
                  <a:extLst>
                    <a:ext uri="{FF2B5EF4-FFF2-40B4-BE49-F238E27FC236}">
                      <a16:creationId xmlns:a16="http://schemas.microsoft.com/office/drawing/2014/main" id="{39FEF847-4D0F-4A54-C813-D10000588131}"/>
                    </a:ext>
                  </a:extLst>
                </p:cNvPr>
                <p:cNvPicPr/>
                <p:nvPr/>
              </p:nvPicPr>
              <p:blipFill>
                <a:blip r:embed="rId125"/>
                <a:stretch>
                  <a:fillRect/>
                </a:stretch>
              </p:blipFill>
              <p:spPr>
                <a:xfrm>
                  <a:off x="7636064" y="1131042"/>
                  <a:ext cx="1789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2" name="Ink 21">
                  <a:extLst>
                    <a:ext uri="{FF2B5EF4-FFF2-40B4-BE49-F238E27FC236}">
                      <a16:creationId xmlns:a16="http://schemas.microsoft.com/office/drawing/2014/main" id="{156E33CC-A531-B1F4-B652-D8D1EC1547AC}"/>
                    </a:ext>
                  </a:extLst>
                </p14:cNvPr>
                <p14:cNvContentPartPr/>
                <p14:nvPr/>
              </p14:nvContentPartPr>
              <p14:xfrm>
                <a:off x="7951064" y="1345242"/>
                <a:ext cx="3960" cy="9360"/>
              </p14:xfrm>
            </p:contentPart>
          </mc:Choice>
          <mc:Fallback xmlns="">
            <p:pic>
              <p:nvPicPr>
                <p:cNvPr id="22" name="Ink 21">
                  <a:extLst>
                    <a:ext uri="{FF2B5EF4-FFF2-40B4-BE49-F238E27FC236}">
                      <a16:creationId xmlns:a16="http://schemas.microsoft.com/office/drawing/2014/main" id="{156E33CC-A531-B1F4-B652-D8D1EC1547AC}"/>
                    </a:ext>
                  </a:extLst>
                </p:cNvPr>
                <p:cNvPicPr/>
                <p:nvPr/>
              </p:nvPicPr>
              <p:blipFill>
                <a:blip r:embed="rId127"/>
                <a:stretch>
                  <a:fillRect/>
                </a:stretch>
              </p:blipFill>
              <p:spPr>
                <a:xfrm>
                  <a:off x="7942424" y="1336242"/>
                  <a:ext cx="216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4" name="Ink 23">
                  <a:extLst>
                    <a:ext uri="{FF2B5EF4-FFF2-40B4-BE49-F238E27FC236}">
                      <a16:creationId xmlns:a16="http://schemas.microsoft.com/office/drawing/2014/main" id="{8F994576-BC7C-B1D5-1F34-D99B27685D49}"/>
                    </a:ext>
                  </a:extLst>
                </p14:cNvPr>
                <p14:cNvContentPartPr/>
                <p14:nvPr/>
              </p14:nvContentPartPr>
              <p14:xfrm>
                <a:off x="5491904" y="1636122"/>
                <a:ext cx="514080" cy="378720"/>
              </p14:xfrm>
            </p:contentPart>
          </mc:Choice>
          <mc:Fallback xmlns="">
            <p:pic>
              <p:nvPicPr>
                <p:cNvPr id="24" name="Ink 23">
                  <a:extLst>
                    <a:ext uri="{FF2B5EF4-FFF2-40B4-BE49-F238E27FC236}">
                      <a16:creationId xmlns:a16="http://schemas.microsoft.com/office/drawing/2014/main" id="{8F994576-BC7C-B1D5-1F34-D99B27685D49}"/>
                    </a:ext>
                  </a:extLst>
                </p:cNvPr>
                <p:cNvPicPr/>
                <p:nvPr/>
              </p:nvPicPr>
              <p:blipFill>
                <a:blip r:embed="rId129"/>
                <a:stretch>
                  <a:fillRect/>
                </a:stretch>
              </p:blipFill>
              <p:spPr>
                <a:xfrm>
                  <a:off x="5482904" y="1627482"/>
                  <a:ext cx="5317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5" name="Ink 24">
                  <a:extLst>
                    <a:ext uri="{FF2B5EF4-FFF2-40B4-BE49-F238E27FC236}">
                      <a16:creationId xmlns:a16="http://schemas.microsoft.com/office/drawing/2014/main" id="{DCD1657B-F945-797F-42E9-943FE6B91984}"/>
                    </a:ext>
                  </a:extLst>
                </p14:cNvPr>
                <p14:cNvContentPartPr/>
                <p14:nvPr/>
              </p14:nvContentPartPr>
              <p14:xfrm>
                <a:off x="5581904" y="1736562"/>
                <a:ext cx="77040" cy="172440"/>
              </p14:xfrm>
            </p:contentPart>
          </mc:Choice>
          <mc:Fallback xmlns="">
            <p:pic>
              <p:nvPicPr>
                <p:cNvPr id="25" name="Ink 24">
                  <a:extLst>
                    <a:ext uri="{FF2B5EF4-FFF2-40B4-BE49-F238E27FC236}">
                      <a16:creationId xmlns:a16="http://schemas.microsoft.com/office/drawing/2014/main" id="{DCD1657B-F945-797F-42E9-943FE6B91984}"/>
                    </a:ext>
                  </a:extLst>
                </p:cNvPr>
                <p:cNvPicPr/>
                <p:nvPr/>
              </p:nvPicPr>
              <p:blipFill>
                <a:blip r:embed="rId131"/>
                <a:stretch>
                  <a:fillRect/>
                </a:stretch>
              </p:blipFill>
              <p:spPr>
                <a:xfrm>
                  <a:off x="5572904" y="1727922"/>
                  <a:ext cx="946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6" name="Ink 25">
                  <a:extLst>
                    <a:ext uri="{FF2B5EF4-FFF2-40B4-BE49-F238E27FC236}">
                      <a16:creationId xmlns:a16="http://schemas.microsoft.com/office/drawing/2014/main" id="{382B9F16-583F-1CCF-F799-24AD705C5D7E}"/>
                    </a:ext>
                  </a:extLst>
                </p14:cNvPr>
                <p14:cNvContentPartPr/>
                <p14:nvPr/>
              </p14:nvContentPartPr>
              <p14:xfrm>
                <a:off x="5679824" y="1783362"/>
                <a:ext cx="93960" cy="126000"/>
              </p14:xfrm>
            </p:contentPart>
          </mc:Choice>
          <mc:Fallback xmlns="">
            <p:pic>
              <p:nvPicPr>
                <p:cNvPr id="26" name="Ink 25">
                  <a:extLst>
                    <a:ext uri="{FF2B5EF4-FFF2-40B4-BE49-F238E27FC236}">
                      <a16:creationId xmlns:a16="http://schemas.microsoft.com/office/drawing/2014/main" id="{382B9F16-583F-1CCF-F799-24AD705C5D7E}"/>
                    </a:ext>
                  </a:extLst>
                </p:cNvPr>
                <p:cNvPicPr/>
                <p:nvPr/>
              </p:nvPicPr>
              <p:blipFill>
                <a:blip r:embed="rId133"/>
                <a:stretch>
                  <a:fillRect/>
                </a:stretch>
              </p:blipFill>
              <p:spPr>
                <a:xfrm>
                  <a:off x="5671184" y="1774362"/>
                  <a:ext cx="111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7" name="Ink 26">
                  <a:extLst>
                    <a:ext uri="{FF2B5EF4-FFF2-40B4-BE49-F238E27FC236}">
                      <a16:creationId xmlns:a16="http://schemas.microsoft.com/office/drawing/2014/main" id="{AAB33517-6DEE-5594-0906-8A0AD4A9CA32}"/>
                    </a:ext>
                  </a:extLst>
                </p14:cNvPr>
                <p14:cNvContentPartPr/>
                <p14:nvPr/>
              </p14:nvContentPartPr>
              <p14:xfrm>
                <a:off x="5817344" y="1750242"/>
                <a:ext cx="22680" cy="102240"/>
              </p14:xfrm>
            </p:contentPart>
          </mc:Choice>
          <mc:Fallback xmlns="">
            <p:pic>
              <p:nvPicPr>
                <p:cNvPr id="27" name="Ink 26">
                  <a:extLst>
                    <a:ext uri="{FF2B5EF4-FFF2-40B4-BE49-F238E27FC236}">
                      <a16:creationId xmlns:a16="http://schemas.microsoft.com/office/drawing/2014/main" id="{AAB33517-6DEE-5594-0906-8A0AD4A9CA32}"/>
                    </a:ext>
                  </a:extLst>
                </p:cNvPr>
                <p:cNvPicPr/>
                <p:nvPr/>
              </p:nvPicPr>
              <p:blipFill>
                <a:blip r:embed="rId135"/>
                <a:stretch>
                  <a:fillRect/>
                </a:stretch>
              </p:blipFill>
              <p:spPr>
                <a:xfrm>
                  <a:off x="5808704" y="1741242"/>
                  <a:ext cx="403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8" name="Ink 27">
                  <a:extLst>
                    <a:ext uri="{FF2B5EF4-FFF2-40B4-BE49-F238E27FC236}">
                      <a16:creationId xmlns:a16="http://schemas.microsoft.com/office/drawing/2014/main" id="{0DAB6C37-E6BD-FCE7-E4BA-C83D27FF2FF0}"/>
                    </a:ext>
                  </a:extLst>
                </p14:cNvPr>
                <p14:cNvContentPartPr/>
                <p14:nvPr/>
              </p14:nvContentPartPr>
              <p14:xfrm>
                <a:off x="5824184" y="1742322"/>
                <a:ext cx="93240" cy="153360"/>
              </p14:xfrm>
            </p:contentPart>
          </mc:Choice>
          <mc:Fallback xmlns="">
            <p:pic>
              <p:nvPicPr>
                <p:cNvPr id="28" name="Ink 27">
                  <a:extLst>
                    <a:ext uri="{FF2B5EF4-FFF2-40B4-BE49-F238E27FC236}">
                      <a16:creationId xmlns:a16="http://schemas.microsoft.com/office/drawing/2014/main" id="{0DAB6C37-E6BD-FCE7-E4BA-C83D27FF2FF0}"/>
                    </a:ext>
                  </a:extLst>
                </p:cNvPr>
                <p:cNvPicPr/>
                <p:nvPr/>
              </p:nvPicPr>
              <p:blipFill>
                <a:blip r:embed="rId137"/>
                <a:stretch>
                  <a:fillRect/>
                </a:stretch>
              </p:blipFill>
              <p:spPr>
                <a:xfrm>
                  <a:off x="5815184" y="1733682"/>
                  <a:ext cx="110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9" name="Ink 28">
                  <a:extLst>
                    <a:ext uri="{FF2B5EF4-FFF2-40B4-BE49-F238E27FC236}">
                      <a16:creationId xmlns:a16="http://schemas.microsoft.com/office/drawing/2014/main" id="{2C41F721-EC40-7EDA-FB17-0574BBEF7C00}"/>
                    </a:ext>
                  </a:extLst>
                </p14:cNvPr>
                <p14:cNvContentPartPr/>
                <p14:nvPr/>
              </p14:nvContentPartPr>
              <p14:xfrm>
                <a:off x="5686664" y="1991082"/>
                <a:ext cx="225360" cy="177480"/>
              </p14:xfrm>
            </p:contentPart>
          </mc:Choice>
          <mc:Fallback xmlns="">
            <p:pic>
              <p:nvPicPr>
                <p:cNvPr id="29" name="Ink 28">
                  <a:extLst>
                    <a:ext uri="{FF2B5EF4-FFF2-40B4-BE49-F238E27FC236}">
                      <a16:creationId xmlns:a16="http://schemas.microsoft.com/office/drawing/2014/main" id="{2C41F721-EC40-7EDA-FB17-0574BBEF7C00}"/>
                    </a:ext>
                  </a:extLst>
                </p:cNvPr>
                <p:cNvPicPr/>
                <p:nvPr/>
              </p:nvPicPr>
              <p:blipFill>
                <a:blip r:embed="rId139"/>
                <a:stretch>
                  <a:fillRect/>
                </a:stretch>
              </p:blipFill>
              <p:spPr>
                <a:xfrm>
                  <a:off x="5677664" y="1982442"/>
                  <a:ext cx="243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0" name="Ink 29">
                  <a:extLst>
                    <a:ext uri="{FF2B5EF4-FFF2-40B4-BE49-F238E27FC236}">
                      <a16:creationId xmlns:a16="http://schemas.microsoft.com/office/drawing/2014/main" id="{DE6DA89F-69D6-EA09-4CC6-4C2830ED06BD}"/>
                    </a:ext>
                  </a:extLst>
                </p14:cNvPr>
                <p14:cNvContentPartPr/>
                <p14:nvPr/>
              </p14:nvContentPartPr>
              <p14:xfrm>
                <a:off x="5991584" y="2073882"/>
                <a:ext cx="18360" cy="199080"/>
              </p14:xfrm>
            </p:contentPart>
          </mc:Choice>
          <mc:Fallback xmlns="">
            <p:pic>
              <p:nvPicPr>
                <p:cNvPr id="30" name="Ink 29">
                  <a:extLst>
                    <a:ext uri="{FF2B5EF4-FFF2-40B4-BE49-F238E27FC236}">
                      <a16:creationId xmlns:a16="http://schemas.microsoft.com/office/drawing/2014/main" id="{DE6DA89F-69D6-EA09-4CC6-4C2830ED06BD}"/>
                    </a:ext>
                  </a:extLst>
                </p:cNvPr>
                <p:cNvPicPr/>
                <p:nvPr/>
              </p:nvPicPr>
              <p:blipFill>
                <a:blip r:embed="rId141"/>
                <a:stretch>
                  <a:fillRect/>
                </a:stretch>
              </p:blipFill>
              <p:spPr>
                <a:xfrm>
                  <a:off x="5982944" y="2064882"/>
                  <a:ext cx="360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1" name="Ink 30">
                  <a:extLst>
                    <a:ext uri="{FF2B5EF4-FFF2-40B4-BE49-F238E27FC236}">
                      <a16:creationId xmlns:a16="http://schemas.microsoft.com/office/drawing/2014/main" id="{D1923863-6F89-D62C-7C58-D9D4DF83F733}"/>
                    </a:ext>
                  </a:extLst>
                </p14:cNvPr>
                <p14:cNvContentPartPr/>
                <p14:nvPr/>
              </p14:nvContentPartPr>
              <p14:xfrm>
                <a:off x="6027944" y="2007282"/>
                <a:ext cx="598680" cy="317160"/>
              </p14:xfrm>
            </p:contentPart>
          </mc:Choice>
          <mc:Fallback xmlns="">
            <p:pic>
              <p:nvPicPr>
                <p:cNvPr id="31" name="Ink 30">
                  <a:extLst>
                    <a:ext uri="{FF2B5EF4-FFF2-40B4-BE49-F238E27FC236}">
                      <a16:creationId xmlns:a16="http://schemas.microsoft.com/office/drawing/2014/main" id="{D1923863-6F89-D62C-7C58-D9D4DF83F733}"/>
                    </a:ext>
                  </a:extLst>
                </p:cNvPr>
                <p:cNvPicPr/>
                <p:nvPr/>
              </p:nvPicPr>
              <p:blipFill>
                <a:blip r:embed="rId143"/>
                <a:stretch>
                  <a:fillRect/>
                </a:stretch>
              </p:blipFill>
              <p:spPr>
                <a:xfrm>
                  <a:off x="6019304" y="1998642"/>
                  <a:ext cx="61632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2" name="Ink 31">
                  <a:extLst>
                    <a:ext uri="{FF2B5EF4-FFF2-40B4-BE49-F238E27FC236}">
                      <a16:creationId xmlns:a16="http://schemas.microsoft.com/office/drawing/2014/main" id="{06CDFF68-8FB6-0065-BFBD-A3E3D94AA1D9}"/>
                    </a:ext>
                  </a:extLst>
                </p14:cNvPr>
                <p14:cNvContentPartPr/>
                <p14:nvPr/>
              </p14:nvContentPartPr>
              <p14:xfrm>
                <a:off x="6038744" y="2101242"/>
                <a:ext cx="102240" cy="146160"/>
              </p14:xfrm>
            </p:contentPart>
          </mc:Choice>
          <mc:Fallback xmlns="">
            <p:pic>
              <p:nvPicPr>
                <p:cNvPr id="32" name="Ink 31">
                  <a:extLst>
                    <a:ext uri="{FF2B5EF4-FFF2-40B4-BE49-F238E27FC236}">
                      <a16:creationId xmlns:a16="http://schemas.microsoft.com/office/drawing/2014/main" id="{06CDFF68-8FB6-0065-BFBD-A3E3D94AA1D9}"/>
                    </a:ext>
                  </a:extLst>
                </p:cNvPr>
                <p:cNvPicPr/>
                <p:nvPr/>
              </p:nvPicPr>
              <p:blipFill>
                <a:blip r:embed="rId145"/>
                <a:stretch>
                  <a:fillRect/>
                </a:stretch>
              </p:blipFill>
              <p:spPr>
                <a:xfrm>
                  <a:off x="6030104" y="2092242"/>
                  <a:ext cx="1198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3" name="Ink 32">
                  <a:extLst>
                    <a:ext uri="{FF2B5EF4-FFF2-40B4-BE49-F238E27FC236}">
                      <a16:creationId xmlns:a16="http://schemas.microsoft.com/office/drawing/2014/main" id="{AD487972-21C6-AF49-97E2-84AB95A3CB49}"/>
                    </a:ext>
                  </a:extLst>
                </p14:cNvPr>
                <p14:cNvContentPartPr/>
                <p14:nvPr/>
              </p14:nvContentPartPr>
              <p14:xfrm>
                <a:off x="6147824" y="2168202"/>
                <a:ext cx="120240" cy="93240"/>
              </p14:xfrm>
            </p:contentPart>
          </mc:Choice>
          <mc:Fallback xmlns="">
            <p:pic>
              <p:nvPicPr>
                <p:cNvPr id="33" name="Ink 32">
                  <a:extLst>
                    <a:ext uri="{FF2B5EF4-FFF2-40B4-BE49-F238E27FC236}">
                      <a16:creationId xmlns:a16="http://schemas.microsoft.com/office/drawing/2014/main" id="{AD487972-21C6-AF49-97E2-84AB95A3CB49}"/>
                    </a:ext>
                  </a:extLst>
                </p:cNvPr>
                <p:cNvPicPr/>
                <p:nvPr/>
              </p:nvPicPr>
              <p:blipFill>
                <a:blip r:embed="rId147"/>
                <a:stretch>
                  <a:fillRect/>
                </a:stretch>
              </p:blipFill>
              <p:spPr>
                <a:xfrm>
                  <a:off x="6138824" y="2159202"/>
                  <a:ext cx="1378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4" name="Ink 33">
                  <a:extLst>
                    <a:ext uri="{FF2B5EF4-FFF2-40B4-BE49-F238E27FC236}">
                      <a16:creationId xmlns:a16="http://schemas.microsoft.com/office/drawing/2014/main" id="{661C5688-2F64-146E-D3D1-E1AFE6C4AC0A}"/>
                    </a:ext>
                  </a:extLst>
                </p14:cNvPr>
                <p14:cNvContentPartPr/>
                <p14:nvPr/>
              </p14:nvContentPartPr>
              <p14:xfrm>
                <a:off x="6327824" y="2181522"/>
                <a:ext cx="78840" cy="99720"/>
              </p14:xfrm>
            </p:contentPart>
          </mc:Choice>
          <mc:Fallback xmlns="">
            <p:pic>
              <p:nvPicPr>
                <p:cNvPr id="34" name="Ink 33">
                  <a:extLst>
                    <a:ext uri="{FF2B5EF4-FFF2-40B4-BE49-F238E27FC236}">
                      <a16:creationId xmlns:a16="http://schemas.microsoft.com/office/drawing/2014/main" id="{661C5688-2F64-146E-D3D1-E1AFE6C4AC0A}"/>
                    </a:ext>
                  </a:extLst>
                </p:cNvPr>
                <p:cNvPicPr/>
                <p:nvPr/>
              </p:nvPicPr>
              <p:blipFill>
                <a:blip r:embed="rId149"/>
                <a:stretch>
                  <a:fillRect/>
                </a:stretch>
              </p:blipFill>
              <p:spPr>
                <a:xfrm>
                  <a:off x="6318824" y="2172522"/>
                  <a:ext cx="964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5" name="Ink 34">
                  <a:extLst>
                    <a:ext uri="{FF2B5EF4-FFF2-40B4-BE49-F238E27FC236}">
                      <a16:creationId xmlns:a16="http://schemas.microsoft.com/office/drawing/2014/main" id="{730EB12F-6220-04E2-A7DD-9713B19A9E11}"/>
                    </a:ext>
                  </a:extLst>
                </p14:cNvPr>
                <p14:cNvContentPartPr/>
                <p14:nvPr/>
              </p14:nvContentPartPr>
              <p14:xfrm>
                <a:off x="6408464" y="2079282"/>
                <a:ext cx="19080" cy="28080"/>
              </p14:xfrm>
            </p:contentPart>
          </mc:Choice>
          <mc:Fallback xmlns="">
            <p:pic>
              <p:nvPicPr>
                <p:cNvPr id="35" name="Ink 34">
                  <a:extLst>
                    <a:ext uri="{FF2B5EF4-FFF2-40B4-BE49-F238E27FC236}">
                      <a16:creationId xmlns:a16="http://schemas.microsoft.com/office/drawing/2014/main" id="{730EB12F-6220-04E2-A7DD-9713B19A9E11}"/>
                    </a:ext>
                  </a:extLst>
                </p:cNvPr>
                <p:cNvPicPr/>
                <p:nvPr/>
              </p:nvPicPr>
              <p:blipFill>
                <a:blip r:embed="rId151"/>
                <a:stretch>
                  <a:fillRect/>
                </a:stretch>
              </p:blipFill>
              <p:spPr>
                <a:xfrm>
                  <a:off x="6399824" y="2070282"/>
                  <a:ext cx="367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7" name="Ink 56">
                  <a:extLst>
                    <a:ext uri="{FF2B5EF4-FFF2-40B4-BE49-F238E27FC236}">
                      <a16:creationId xmlns:a16="http://schemas.microsoft.com/office/drawing/2014/main" id="{E023EB84-6CE9-E9FF-7C71-010BBF28ADD5}"/>
                    </a:ext>
                  </a:extLst>
                </p14:cNvPr>
                <p14:cNvContentPartPr/>
                <p14:nvPr/>
              </p14:nvContentPartPr>
              <p14:xfrm>
                <a:off x="7530944" y="1032402"/>
                <a:ext cx="1087920" cy="1001520"/>
              </p14:xfrm>
            </p:contentPart>
          </mc:Choice>
          <mc:Fallback xmlns="">
            <p:pic>
              <p:nvPicPr>
                <p:cNvPr id="57" name="Ink 56">
                  <a:extLst>
                    <a:ext uri="{FF2B5EF4-FFF2-40B4-BE49-F238E27FC236}">
                      <a16:creationId xmlns:a16="http://schemas.microsoft.com/office/drawing/2014/main" id="{E023EB84-6CE9-E9FF-7C71-010BBF28ADD5}"/>
                    </a:ext>
                  </a:extLst>
                </p:cNvPr>
                <p:cNvPicPr/>
                <p:nvPr/>
              </p:nvPicPr>
              <p:blipFill>
                <a:blip r:embed="rId153"/>
                <a:stretch>
                  <a:fillRect/>
                </a:stretch>
              </p:blipFill>
              <p:spPr>
                <a:xfrm>
                  <a:off x="7521944" y="1023762"/>
                  <a:ext cx="1105560" cy="1019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8" name="Ink 57">
                  <a:extLst>
                    <a:ext uri="{FF2B5EF4-FFF2-40B4-BE49-F238E27FC236}">
                      <a16:creationId xmlns:a16="http://schemas.microsoft.com/office/drawing/2014/main" id="{F89747AB-2BCF-2A93-012B-927B15DCC02D}"/>
                    </a:ext>
                  </a:extLst>
                </p14:cNvPr>
                <p14:cNvContentPartPr/>
                <p14:nvPr/>
              </p14:nvContentPartPr>
              <p14:xfrm>
                <a:off x="7535264" y="1856082"/>
                <a:ext cx="109440" cy="237600"/>
              </p14:xfrm>
            </p:contentPart>
          </mc:Choice>
          <mc:Fallback xmlns="">
            <p:pic>
              <p:nvPicPr>
                <p:cNvPr id="58" name="Ink 57">
                  <a:extLst>
                    <a:ext uri="{FF2B5EF4-FFF2-40B4-BE49-F238E27FC236}">
                      <a16:creationId xmlns:a16="http://schemas.microsoft.com/office/drawing/2014/main" id="{F89747AB-2BCF-2A93-012B-927B15DCC02D}"/>
                    </a:ext>
                  </a:extLst>
                </p:cNvPr>
                <p:cNvPicPr/>
                <p:nvPr/>
              </p:nvPicPr>
              <p:blipFill>
                <a:blip r:embed="rId155"/>
                <a:stretch>
                  <a:fillRect/>
                </a:stretch>
              </p:blipFill>
              <p:spPr>
                <a:xfrm>
                  <a:off x="7526264" y="1847082"/>
                  <a:ext cx="1270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68" name="Ink 67">
                  <a:extLst>
                    <a:ext uri="{FF2B5EF4-FFF2-40B4-BE49-F238E27FC236}">
                      <a16:creationId xmlns:a16="http://schemas.microsoft.com/office/drawing/2014/main" id="{D6F2D556-EDC3-8074-AC80-1A822D0F1263}"/>
                    </a:ext>
                  </a:extLst>
                </p14:cNvPr>
                <p14:cNvContentPartPr/>
                <p14:nvPr/>
              </p14:nvContentPartPr>
              <p14:xfrm>
                <a:off x="2544224" y="2314002"/>
                <a:ext cx="3408120" cy="2106000"/>
              </p14:xfrm>
            </p:contentPart>
          </mc:Choice>
          <mc:Fallback xmlns="">
            <p:pic>
              <p:nvPicPr>
                <p:cNvPr id="68" name="Ink 67">
                  <a:extLst>
                    <a:ext uri="{FF2B5EF4-FFF2-40B4-BE49-F238E27FC236}">
                      <a16:creationId xmlns:a16="http://schemas.microsoft.com/office/drawing/2014/main" id="{D6F2D556-EDC3-8074-AC80-1A822D0F1263}"/>
                    </a:ext>
                  </a:extLst>
                </p:cNvPr>
                <p:cNvPicPr/>
                <p:nvPr/>
              </p:nvPicPr>
              <p:blipFill>
                <a:blip r:embed="rId157"/>
                <a:stretch>
                  <a:fillRect/>
                </a:stretch>
              </p:blipFill>
              <p:spPr>
                <a:xfrm>
                  <a:off x="2535584" y="2305002"/>
                  <a:ext cx="3425760" cy="2123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69" name="Ink 68">
                  <a:extLst>
                    <a:ext uri="{FF2B5EF4-FFF2-40B4-BE49-F238E27FC236}">
                      <a16:creationId xmlns:a16="http://schemas.microsoft.com/office/drawing/2014/main" id="{728B1FF5-5B6E-28FD-1F78-3345B0BDEBCC}"/>
                    </a:ext>
                  </a:extLst>
                </p14:cNvPr>
                <p14:cNvContentPartPr/>
                <p14:nvPr/>
              </p14:nvContentPartPr>
              <p14:xfrm>
                <a:off x="5755064" y="2365482"/>
                <a:ext cx="192240" cy="126720"/>
              </p14:xfrm>
            </p:contentPart>
          </mc:Choice>
          <mc:Fallback xmlns="">
            <p:pic>
              <p:nvPicPr>
                <p:cNvPr id="69" name="Ink 68">
                  <a:extLst>
                    <a:ext uri="{FF2B5EF4-FFF2-40B4-BE49-F238E27FC236}">
                      <a16:creationId xmlns:a16="http://schemas.microsoft.com/office/drawing/2014/main" id="{728B1FF5-5B6E-28FD-1F78-3345B0BDEBCC}"/>
                    </a:ext>
                  </a:extLst>
                </p:cNvPr>
                <p:cNvPicPr/>
                <p:nvPr/>
              </p:nvPicPr>
              <p:blipFill>
                <a:blip r:embed="rId159"/>
                <a:stretch>
                  <a:fillRect/>
                </a:stretch>
              </p:blipFill>
              <p:spPr>
                <a:xfrm>
                  <a:off x="5746064" y="2356482"/>
                  <a:ext cx="2098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5" name="Ink 84">
                  <a:extLst>
                    <a:ext uri="{FF2B5EF4-FFF2-40B4-BE49-F238E27FC236}">
                      <a16:creationId xmlns:a16="http://schemas.microsoft.com/office/drawing/2014/main" id="{48A121E7-E8BC-3252-3FD7-B837AED552C1}"/>
                    </a:ext>
                  </a:extLst>
                </p14:cNvPr>
                <p14:cNvContentPartPr/>
                <p14:nvPr/>
              </p14:nvContentPartPr>
              <p14:xfrm>
                <a:off x="4671464" y="2325522"/>
                <a:ext cx="1004400" cy="66600"/>
              </p14:xfrm>
            </p:contentPart>
          </mc:Choice>
          <mc:Fallback xmlns="">
            <p:pic>
              <p:nvPicPr>
                <p:cNvPr id="85" name="Ink 84">
                  <a:extLst>
                    <a:ext uri="{FF2B5EF4-FFF2-40B4-BE49-F238E27FC236}">
                      <a16:creationId xmlns:a16="http://schemas.microsoft.com/office/drawing/2014/main" id="{48A121E7-E8BC-3252-3FD7-B837AED552C1}"/>
                    </a:ext>
                  </a:extLst>
                </p:cNvPr>
                <p:cNvPicPr/>
                <p:nvPr/>
              </p:nvPicPr>
              <p:blipFill>
                <a:blip r:embed="rId161"/>
                <a:stretch>
                  <a:fillRect/>
                </a:stretch>
              </p:blipFill>
              <p:spPr>
                <a:xfrm>
                  <a:off x="4662824" y="2316522"/>
                  <a:ext cx="10220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6" name="Ink 85">
                  <a:extLst>
                    <a:ext uri="{FF2B5EF4-FFF2-40B4-BE49-F238E27FC236}">
                      <a16:creationId xmlns:a16="http://schemas.microsoft.com/office/drawing/2014/main" id="{80F6825D-70BB-B77A-AFFF-55BE6046CF8B}"/>
                    </a:ext>
                  </a:extLst>
                </p14:cNvPr>
                <p14:cNvContentPartPr/>
                <p14:nvPr/>
              </p14:nvContentPartPr>
              <p14:xfrm>
                <a:off x="4670384" y="2270442"/>
                <a:ext cx="148320" cy="145800"/>
              </p14:xfrm>
            </p:contentPart>
          </mc:Choice>
          <mc:Fallback xmlns="">
            <p:pic>
              <p:nvPicPr>
                <p:cNvPr id="86" name="Ink 85">
                  <a:extLst>
                    <a:ext uri="{FF2B5EF4-FFF2-40B4-BE49-F238E27FC236}">
                      <a16:creationId xmlns:a16="http://schemas.microsoft.com/office/drawing/2014/main" id="{80F6825D-70BB-B77A-AFFF-55BE6046CF8B}"/>
                    </a:ext>
                  </a:extLst>
                </p:cNvPr>
                <p:cNvPicPr/>
                <p:nvPr/>
              </p:nvPicPr>
              <p:blipFill>
                <a:blip r:embed="rId163"/>
                <a:stretch>
                  <a:fillRect/>
                </a:stretch>
              </p:blipFill>
              <p:spPr>
                <a:xfrm>
                  <a:off x="4661744" y="2261802"/>
                  <a:ext cx="1659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Ink 111">
                  <a:extLst>
                    <a:ext uri="{FF2B5EF4-FFF2-40B4-BE49-F238E27FC236}">
                      <a16:creationId xmlns:a16="http://schemas.microsoft.com/office/drawing/2014/main" id="{4EB24D65-D4C8-02E7-614E-B5A848107395}"/>
                    </a:ext>
                  </a:extLst>
                </p14:cNvPr>
                <p14:cNvContentPartPr/>
                <p14:nvPr/>
              </p14:nvContentPartPr>
              <p14:xfrm>
                <a:off x="3717104" y="1543242"/>
                <a:ext cx="79920" cy="877680"/>
              </p14:xfrm>
            </p:contentPart>
          </mc:Choice>
          <mc:Fallback xmlns="">
            <p:pic>
              <p:nvPicPr>
                <p:cNvPr id="112" name="Ink 111">
                  <a:extLst>
                    <a:ext uri="{FF2B5EF4-FFF2-40B4-BE49-F238E27FC236}">
                      <a16:creationId xmlns:a16="http://schemas.microsoft.com/office/drawing/2014/main" id="{4EB24D65-D4C8-02E7-614E-B5A848107395}"/>
                    </a:ext>
                  </a:extLst>
                </p:cNvPr>
                <p:cNvPicPr/>
                <p:nvPr/>
              </p:nvPicPr>
              <p:blipFill>
                <a:blip r:embed="rId165"/>
                <a:stretch>
                  <a:fillRect/>
                </a:stretch>
              </p:blipFill>
              <p:spPr>
                <a:xfrm>
                  <a:off x="3708104" y="1534602"/>
                  <a:ext cx="97560" cy="895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3" name="Ink 112">
                  <a:extLst>
                    <a:ext uri="{FF2B5EF4-FFF2-40B4-BE49-F238E27FC236}">
                      <a16:creationId xmlns:a16="http://schemas.microsoft.com/office/drawing/2014/main" id="{351B5397-28A3-8EDF-4B13-34C26687CE87}"/>
                    </a:ext>
                  </a:extLst>
                </p14:cNvPr>
                <p14:cNvContentPartPr/>
                <p14:nvPr/>
              </p14:nvContentPartPr>
              <p14:xfrm>
                <a:off x="4744184" y="1543962"/>
                <a:ext cx="106560" cy="888840"/>
              </p14:xfrm>
            </p:contentPart>
          </mc:Choice>
          <mc:Fallback xmlns="">
            <p:pic>
              <p:nvPicPr>
                <p:cNvPr id="113" name="Ink 112">
                  <a:extLst>
                    <a:ext uri="{FF2B5EF4-FFF2-40B4-BE49-F238E27FC236}">
                      <a16:creationId xmlns:a16="http://schemas.microsoft.com/office/drawing/2014/main" id="{351B5397-28A3-8EDF-4B13-34C26687CE87}"/>
                    </a:ext>
                  </a:extLst>
                </p:cNvPr>
                <p:cNvPicPr/>
                <p:nvPr/>
              </p:nvPicPr>
              <p:blipFill>
                <a:blip r:embed="rId167"/>
                <a:stretch>
                  <a:fillRect/>
                </a:stretch>
              </p:blipFill>
              <p:spPr>
                <a:xfrm>
                  <a:off x="4735184" y="1534962"/>
                  <a:ext cx="124200" cy="906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5" name="Ink 114">
                  <a:extLst>
                    <a:ext uri="{FF2B5EF4-FFF2-40B4-BE49-F238E27FC236}">
                      <a16:creationId xmlns:a16="http://schemas.microsoft.com/office/drawing/2014/main" id="{EE76250D-629A-AC14-35AB-DF4EB8EA1099}"/>
                    </a:ext>
                  </a:extLst>
                </p14:cNvPr>
                <p14:cNvContentPartPr/>
                <p14:nvPr/>
              </p14:nvContentPartPr>
              <p14:xfrm>
                <a:off x="4455104" y="4275282"/>
                <a:ext cx="261720" cy="522000"/>
              </p14:xfrm>
            </p:contentPart>
          </mc:Choice>
          <mc:Fallback xmlns="">
            <p:pic>
              <p:nvPicPr>
                <p:cNvPr id="115" name="Ink 114">
                  <a:extLst>
                    <a:ext uri="{FF2B5EF4-FFF2-40B4-BE49-F238E27FC236}">
                      <a16:creationId xmlns:a16="http://schemas.microsoft.com/office/drawing/2014/main" id="{EE76250D-629A-AC14-35AB-DF4EB8EA1099}"/>
                    </a:ext>
                  </a:extLst>
                </p:cNvPr>
                <p:cNvPicPr/>
                <p:nvPr/>
              </p:nvPicPr>
              <p:blipFill>
                <a:blip r:embed="rId169"/>
                <a:stretch>
                  <a:fillRect/>
                </a:stretch>
              </p:blipFill>
              <p:spPr>
                <a:xfrm>
                  <a:off x="4446464" y="4266642"/>
                  <a:ext cx="27936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6" name="Ink 115">
                  <a:extLst>
                    <a:ext uri="{FF2B5EF4-FFF2-40B4-BE49-F238E27FC236}">
                      <a16:creationId xmlns:a16="http://schemas.microsoft.com/office/drawing/2014/main" id="{20C61181-280F-F6BD-76E5-E3393B1874C3}"/>
                    </a:ext>
                  </a:extLst>
                </p14:cNvPr>
                <p14:cNvContentPartPr/>
                <p14:nvPr/>
              </p14:nvContentPartPr>
              <p14:xfrm>
                <a:off x="4816904" y="4538442"/>
                <a:ext cx="120960" cy="184320"/>
              </p14:xfrm>
            </p:contentPart>
          </mc:Choice>
          <mc:Fallback xmlns="">
            <p:pic>
              <p:nvPicPr>
                <p:cNvPr id="116" name="Ink 115">
                  <a:extLst>
                    <a:ext uri="{FF2B5EF4-FFF2-40B4-BE49-F238E27FC236}">
                      <a16:creationId xmlns:a16="http://schemas.microsoft.com/office/drawing/2014/main" id="{20C61181-280F-F6BD-76E5-E3393B1874C3}"/>
                    </a:ext>
                  </a:extLst>
                </p:cNvPr>
                <p:cNvPicPr/>
                <p:nvPr/>
              </p:nvPicPr>
              <p:blipFill>
                <a:blip r:embed="rId171"/>
                <a:stretch>
                  <a:fillRect/>
                </a:stretch>
              </p:blipFill>
              <p:spPr>
                <a:xfrm>
                  <a:off x="4808264" y="4529802"/>
                  <a:ext cx="1386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7" name="Ink 116">
                  <a:extLst>
                    <a:ext uri="{FF2B5EF4-FFF2-40B4-BE49-F238E27FC236}">
                      <a16:creationId xmlns:a16="http://schemas.microsoft.com/office/drawing/2014/main" id="{F25B0F19-740D-92F6-E638-CA1DBA14C4C8}"/>
                    </a:ext>
                  </a:extLst>
                </p14:cNvPr>
                <p14:cNvContentPartPr/>
                <p14:nvPr/>
              </p14:nvContentPartPr>
              <p14:xfrm>
                <a:off x="4828064" y="4537002"/>
                <a:ext cx="102240" cy="198360"/>
              </p14:xfrm>
            </p:contentPart>
          </mc:Choice>
          <mc:Fallback xmlns="">
            <p:pic>
              <p:nvPicPr>
                <p:cNvPr id="117" name="Ink 116">
                  <a:extLst>
                    <a:ext uri="{FF2B5EF4-FFF2-40B4-BE49-F238E27FC236}">
                      <a16:creationId xmlns:a16="http://schemas.microsoft.com/office/drawing/2014/main" id="{F25B0F19-740D-92F6-E638-CA1DBA14C4C8}"/>
                    </a:ext>
                  </a:extLst>
                </p:cNvPr>
                <p:cNvPicPr/>
                <p:nvPr/>
              </p:nvPicPr>
              <p:blipFill>
                <a:blip r:embed="rId173"/>
                <a:stretch>
                  <a:fillRect/>
                </a:stretch>
              </p:blipFill>
              <p:spPr>
                <a:xfrm>
                  <a:off x="4819064" y="4528002"/>
                  <a:ext cx="119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8" name="Ink 117">
                  <a:extLst>
                    <a:ext uri="{FF2B5EF4-FFF2-40B4-BE49-F238E27FC236}">
                      <a16:creationId xmlns:a16="http://schemas.microsoft.com/office/drawing/2014/main" id="{9918C1F7-9868-2C46-5BF9-AD0AF1B035F5}"/>
                    </a:ext>
                  </a:extLst>
                </p14:cNvPr>
                <p14:cNvContentPartPr/>
                <p14:nvPr/>
              </p14:nvContentPartPr>
              <p14:xfrm>
                <a:off x="4995824" y="4402722"/>
                <a:ext cx="57960" cy="288720"/>
              </p14:xfrm>
            </p:contentPart>
          </mc:Choice>
          <mc:Fallback xmlns="">
            <p:pic>
              <p:nvPicPr>
                <p:cNvPr id="118" name="Ink 117">
                  <a:extLst>
                    <a:ext uri="{FF2B5EF4-FFF2-40B4-BE49-F238E27FC236}">
                      <a16:creationId xmlns:a16="http://schemas.microsoft.com/office/drawing/2014/main" id="{9918C1F7-9868-2C46-5BF9-AD0AF1B035F5}"/>
                    </a:ext>
                  </a:extLst>
                </p:cNvPr>
                <p:cNvPicPr/>
                <p:nvPr/>
              </p:nvPicPr>
              <p:blipFill>
                <a:blip r:embed="rId175"/>
                <a:stretch>
                  <a:fillRect/>
                </a:stretch>
              </p:blipFill>
              <p:spPr>
                <a:xfrm>
                  <a:off x="4987184" y="4393722"/>
                  <a:ext cx="7560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9" name="Ink 118">
                  <a:extLst>
                    <a:ext uri="{FF2B5EF4-FFF2-40B4-BE49-F238E27FC236}">
                      <a16:creationId xmlns:a16="http://schemas.microsoft.com/office/drawing/2014/main" id="{4F40DE53-1C10-B8EC-C0D2-0825D685CE0B}"/>
                    </a:ext>
                  </a:extLst>
                </p14:cNvPr>
                <p14:cNvContentPartPr/>
                <p14:nvPr/>
              </p14:nvContentPartPr>
              <p14:xfrm>
                <a:off x="5009144" y="4527642"/>
                <a:ext cx="258120" cy="180720"/>
              </p14:xfrm>
            </p:contentPart>
          </mc:Choice>
          <mc:Fallback xmlns="">
            <p:pic>
              <p:nvPicPr>
                <p:cNvPr id="119" name="Ink 118">
                  <a:extLst>
                    <a:ext uri="{FF2B5EF4-FFF2-40B4-BE49-F238E27FC236}">
                      <a16:creationId xmlns:a16="http://schemas.microsoft.com/office/drawing/2014/main" id="{4F40DE53-1C10-B8EC-C0D2-0825D685CE0B}"/>
                    </a:ext>
                  </a:extLst>
                </p:cNvPr>
                <p:cNvPicPr/>
                <p:nvPr/>
              </p:nvPicPr>
              <p:blipFill>
                <a:blip r:embed="rId177"/>
                <a:stretch>
                  <a:fillRect/>
                </a:stretch>
              </p:blipFill>
              <p:spPr>
                <a:xfrm>
                  <a:off x="5000144" y="4518642"/>
                  <a:ext cx="2757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0" name="Ink 119">
                  <a:extLst>
                    <a:ext uri="{FF2B5EF4-FFF2-40B4-BE49-F238E27FC236}">
                      <a16:creationId xmlns:a16="http://schemas.microsoft.com/office/drawing/2014/main" id="{FE528C7E-B885-31B7-0509-D75E5893A1C8}"/>
                    </a:ext>
                  </a:extLst>
                </p14:cNvPr>
                <p14:cNvContentPartPr/>
                <p14:nvPr/>
              </p14:nvContentPartPr>
              <p14:xfrm>
                <a:off x="5344664" y="4486602"/>
                <a:ext cx="128880" cy="178200"/>
              </p14:xfrm>
            </p:contentPart>
          </mc:Choice>
          <mc:Fallback xmlns="">
            <p:pic>
              <p:nvPicPr>
                <p:cNvPr id="120" name="Ink 119">
                  <a:extLst>
                    <a:ext uri="{FF2B5EF4-FFF2-40B4-BE49-F238E27FC236}">
                      <a16:creationId xmlns:a16="http://schemas.microsoft.com/office/drawing/2014/main" id="{FE528C7E-B885-31B7-0509-D75E5893A1C8}"/>
                    </a:ext>
                  </a:extLst>
                </p:cNvPr>
                <p:cNvPicPr/>
                <p:nvPr/>
              </p:nvPicPr>
              <p:blipFill>
                <a:blip r:embed="rId179"/>
                <a:stretch>
                  <a:fillRect/>
                </a:stretch>
              </p:blipFill>
              <p:spPr>
                <a:xfrm>
                  <a:off x="5335664" y="4477602"/>
                  <a:ext cx="1465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1" name="Ink 120">
                  <a:extLst>
                    <a:ext uri="{FF2B5EF4-FFF2-40B4-BE49-F238E27FC236}">
                      <a16:creationId xmlns:a16="http://schemas.microsoft.com/office/drawing/2014/main" id="{875B4CBD-94E6-0313-E373-B1B6FBB5A102}"/>
                    </a:ext>
                  </a:extLst>
                </p14:cNvPr>
                <p14:cNvContentPartPr/>
                <p14:nvPr/>
              </p14:nvContentPartPr>
              <p14:xfrm>
                <a:off x="5512784" y="4507122"/>
                <a:ext cx="198360" cy="136440"/>
              </p14:xfrm>
            </p:contentPart>
          </mc:Choice>
          <mc:Fallback xmlns="">
            <p:pic>
              <p:nvPicPr>
                <p:cNvPr id="121" name="Ink 120">
                  <a:extLst>
                    <a:ext uri="{FF2B5EF4-FFF2-40B4-BE49-F238E27FC236}">
                      <a16:creationId xmlns:a16="http://schemas.microsoft.com/office/drawing/2014/main" id="{875B4CBD-94E6-0313-E373-B1B6FBB5A102}"/>
                    </a:ext>
                  </a:extLst>
                </p:cNvPr>
                <p:cNvPicPr/>
                <p:nvPr/>
              </p:nvPicPr>
              <p:blipFill>
                <a:blip r:embed="rId181"/>
                <a:stretch>
                  <a:fillRect/>
                </a:stretch>
              </p:blipFill>
              <p:spPr>
                <a:xfrm>
                  <a:off x="5503784" y="4498122"/>
                  <a:ext cx="2160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2" name="Ink 121">
                  <a:extLst>
                    <a:ext uri="{FF2B5EF4-FFF2-40B4-BE49-F238E27FC236}">
                      <a16:creationId xmlns:a16="http://schemas.microsoft.com/office/drawing/2014/main" id="{0BF85B51-DC10-D6AC-139B-3E39FE665B83}"/>
                    </a:ext>
                  </a:extLst>
                </p14:cNvPr>
                <p14:cNvContentPartPr/>
                <p14:nvPr/>
              </p14:nvContentPartPr>
              <p14:xfrm>
                <a:off x="5791064" y="4265922"/>
                <a:ext cx="698760" cy="690120"/>
              </p14:xfrm>
            </p:contentPart>
          </mc:Choice>
          <mc:Fallback xmlns="">
            <p:pic>
              <p:nvPicPr>
                <p:cNvPr id="122" name="Ink 121">
                  <a:extLst>
                    <a:ext uri="{FF2B5EF4-FFF2-40B4-BE49-F238E27FC236}">
                      <a16:creationId xmlns:a16="http://schemas.microsoft.com/office/drawing/2014/main" id="{0BF85B51-DC10-D6AC-139B-3E39FE665B83}"/>
                    </a:ext>
                  </a:extLst>
                </p:cNvPr>
                <p:cNvPicPr/>
                <p:nvPr/>
              </p:nvPicPr>
              <p:blipFill>
                <a:blip r:embed="rId183"/>
                <a:stretch>
                  <a:fillRect/>
                </a:stretch>
              </p:blipFill>
              <p:spPr>
                <a:xfrm>
                  <a:off x="5782064" y="4256922"/>
                  <a:ext cx="716400" cy="7077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3" name="Ink 122">
                  <a:extLst>
                    <a:ext uri="{FF2B5EF4-FFF2-40B4-BE49-F238E27FC236}">
                      <a16:creationId xmlns:a16="http://schemas.microsoft.com/office/drawing/2014/main" id="{7D7AACE7-F6EA-21E3-BF6F-9FC6C6500B15}"/>
                    </a:ext>
                  </a:extLst>
                </p14:cNvPr>
                <p14:cNvContentPartPr/>
                <p14:nvPr/>
              </p14:nvContentPartPr>
              <p14:xfrm>
                <a:off x="6624464" y="4362042"/>
                <a:ext cx="403200" cy="174960"/>
              </p14:xfrm>
            </p:contentPart>
          </mc:Choice>
          <mc:Fallback xmlns="">
            <p:pic>
              <p:nvPicPr>
                <p:cNvPr id="123" name="Ink 122">
                  <a:extLst>
                    <a:ext uri="{FF2B5EF4-FFF2-40B4-BE49-F238E27FC236}">
                      <a16:creationId xmlns:a16="http://schemas.microsoft.com/office/drawing/2014/main" id="{7D7AACE7-F6EA-21E3-BF6F-9FC6C6500B15}"/>
                    </a:ext>
                  </a:extLst>
                </p:cNvPr>
                <p:cNvPicPr/>
                <p:nvPr/>
              </p:nvPicPr>
              <p:blipFill>
                <a:blip r:embed="rId185"/>
                <a:stretch>
                  <a:fillRect/>
                </a:stretch>
              </p:blipFill>
              <p:spPr>
                <a:xfrm>
                  <a:off x="6615464" y="4353042"/>
                  <a:ext cx="4208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4" name="Ink 123">
                  <a:extLst>
                    <a:ext uri="{FF2B5EF4-FFF2-40B4-BE49-F238E27FC236}">
                      <a16:creationId xmlns:a16="http://schemas.microsoft.com/office/drawing/2014/main" id="{BCEE4147-123E-3D04-53A8-BD286DC60602}"/>
                    </a:ext>
                  </a:extLst>
                </p14:cNvPr>
                <p14:cNvContentPartPr/>
                <p14:nvPr/>
              </p14:nvContentPartPr>
              <p14:xfrm>
                <a:off x="7062944" y="4340802"/>
                <a:ext cx="103320" cy="144720"/>
              </p14:xfrm>
            </p:contentPart>
          </mc:Choice>
          <mc:Fallback xmlns="">
            <p:pic>
              <p:nvPicPr>
                <p:cNvPr id="124" name="Ink 123">
                  <a:extLst>
                    <a:ext uri="{FF2B5EF4-FFF2-40B4-BE49-F238E27FC236}">
                      <a16:creationId xmlns:a16="http://schemas.microsoft.com/office/drawing/2014/main" id="{BCEE4147-123E-3D04-53A8-BD286DC60602}"/>
                    </a:ext>
                  </a:extLst>
                </p:cNvPr>
                <p:cNvPicPr/>
                <p:nvPr/>
              </p:nvPicPr>
              <p:blipFill>
                <a:blip r:embed="rId187"/>
                <a:stretch>
                  <a:fillRect/>
                </a:stretch>
              </p:blipFill>
              <p:spPr>
                <a:xfrm>
                  <a:off x="7054304" y="4331802"/>
                  <a:ext cx="120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5" name="Ink 124">
                  <a:extLst>
                    <a:ext uri="{FF2B5EF4-FFF2-40B4-BE49-F238E27FC236}">
                      <a16:creationId xmlns:a16="http://schemas.microsoft.com/office/drawing/2014/main" id="{DA715BFD-82A9-C718-AB2C-56AB7F1B2AF8}"/>
                    </a:ext>
                  </a:extLst>
                </p14:cNvPr>
                <p14:cNvContentPartPr/>
                <p14:nvPr/>
              </p14:nvContentPartPr>
              <p14:xfrm>
                <a:off x="7379744" y="4212282"/>
                <a:ext cx="516960" cy="316080"/>
              </p14:xfrm>
            </p:contentPart>
          </mc:Choice>
          <mc:Fallback xmlns="">
            <p:pic>
              <p:nvPicPr>
                <p:cNvPr id="125" name="Ink 124">
                  <a:extLst>
                    <a:ext uri="{FF2B5EF4-FFF2-40B4-BE49-F238E27FC236}">
                      <a16:creationId xmlns:a16="http://schemas.microsoft.com/office/drawing/2014/main" id="{DA715BFD-82A9-C718-AB2C-56AB7F1B2AF8}"/>
                    </a:ext>
                  </a:extLst>
                </p:cNvPr>
                <p:cNvPicPr/>
                <p:nvPr/>
              </p:nvPicPr>
              <p:blipFill>
                <a:blip r:embed="rId189"/>
                <a:stretch>
                  <a:fillRect/>
                </a:stretch>
              </p:blipFill>
              <p:spPr>
                <a:xfrm>
                  <a:off x="7370744" y="4203642"/>
                  <a:ext cx="53460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6" name="Ink 125">
                  <a:extLst>
                    <a:ext uri="{FF2B5EF4-FFF2-40B4-BE49-F238E27FC236}">
                      <a16:creationId xmlns:a16="http://schemas.microsoft.com/office/drawing/2014/main" id="{817F040B-659D-1D40-A6C3-36F17FA235D1}"/>
                    </a:ext>
                  </a:extLst>
                </p14:cNvPr>
                <p14:cNvContentPartPr/>
                <p14:nvPr/>
              </p14:nvContentPartPr>
              <p14:xfrm>
                <a:off x="4170704" y="4708722"/>
                <a:ext cx="3781800" cy="207720"/>
              </p14:xfrm>
            </p:contentPart>
          </mc:Choice>
          <mc:Fallback xmlns="">
            <p:pic>
              <p:nvPicPr>
                <p:cNvPr id="126" name="Ink 125">
                  <a:extLst>
                    <a:ext uri="{FF2B5EF4-FFF2-40B4-BE49-F238E27FC236}">
                      <a16:creationId xmlns:a16="http://schemas.microsoft.com/office/drawing/2014/main" id="{817F040B-659D-1D40-A6C3-36F17FA235D1}"/>
                    </a:ext>
                  </a:extLst>
                </p:cNvPr>
                <p:cNvPicPr/>
                <p:nvPr/>
              </p:nvPicPr>
              <p:blipFill>
                <a:blip r:embed="rId191"/>
                <a:stretch>
                  <a:fillRect/>
                </a:stretch>
              </p:blipFill>
              <p:spPr>
                <a:xfrm>
                  <a:off x="4162064" y="4700082"/>
                  <a:ext cx="3799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8" name="Ink 127">
                  <a:extLst>
                    <a:ext uri="{FF2B5EF4-FFF2-40B4-BE49-F238E27FC236}">
                      <a16:creationId xmlns:a16="http://schemas.microsoft.com/office/drawing/2014/main" id="{7C4F8DF3-2890-A4CF-6153-BD553D1DFEB2}"/>
                    </a:ext>
                  </a:extLst>
                </p14:cNvPr>
                <p14:cNvContentPartPr/>
                <p14:nvPr/>
              </p14:nvContentPartPr>
              <p14:xfrm>
                <a:off x="8293424" y="4432602"/>
                <a:ext cx="99360" cy="13680"/>
              </p14:xfrm>
            </p:contentPart>
          </mc:Choice>
          <mc:Fallback xmlns="">
            <p:pic>
              <p:nvPicPr>
                <p:cNvPr id="128" name="Ink 127">
                  <a:extLst>
                    <a:ext uri="{FF2B5EF4-FFF2-40B4-BE49-F238E27FC236}">
                      <a16:creationId xmlns:a16="http://schemas.microsoft.com/office/drawing/2014/main" id="{7C4F8DF3-2890-A4CF-6153-BD553D1DFEB2}"/>
                    </a:ext>
                  </a:extLst>
                </p:cNvPr>
                <p:cNvPicPr/>
                <p:nvPr/>
              </p:nvPicPr>
              <p:blipFill>
                <a:blip r:embed="rId193"/>
                <a:stretch>
                  <a:fillRect/>
                </a:stretch>
              </p:blipFill>
              <p:spPr>
                <a:xfrm>
                  <a:off x="8284424" y="4423602"/>
                  <a:ext cx="117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9" name="Ink 128">
                  <a:extLst>
                    <a:ext uri="{FF2B5EF4-FFF2-40B4-BE49-F238E27FC236}">
                      <a16:creationId xmlns:a16="http://schemas.microsoft.com/office/drawing/2014/main" id="{2C0816ED-7737-0336-D0B3-0D4DD98FF058}"/>
                    </a:ext>
                  </a:extLst>
                </p14:cNvPr>
                <p14:cNvContentPartPr/>
                <p14:nvPr/>
              </p14:nvContentPartPr>
              <p14:xfrm>
                <a:off x="8325824" y="4525482"/>
                <a:ext cx="96120" cy="52200"/>
              </p14:xfrm>
            </p:contentPart>
          </mc:Choice>
          <mc:Fallback xmlns="">
            <p:pic>
              <p:nvPicPr>
                <p:cNvPr id="129" name="Ink 128">
                  <a:extLst>
                    <a:ext uri="{FF2B5EF4-FFF2-40B4-BE49-F238E27FC236}">
                      <a16:creationId xmlns:a16="http://schemas.microsoft.com/office/drawing/2014/main" id="{2C0816ED-7737-0336-D0B3-0D4DD98FF058}"/>
                    </a:ext>
                  </a:extLst>
                </p:cNvPr>
                <p:cNvPicPr/>
                <p:nvPr/>
              </p:nvPicPr>
              <p:blipFill>
                <a:blip r:embed="rId195"/>
                <a:stretch>
                  <a:fillRect/>
                </a:stretch>
              </p:blipFill>
              <p:spPr>
                <a:xfrm>
                  <a:off x="8316824" y="4516482"/>
                  <a:ext cx="1137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1" name="Ink 140">
                  <a:extLst>
                    <a:ext uri="{FF2B5EF4-FFF2-40B4-BE49-F238E27FC236}">
                      <a16:creationId xmlns:a16="http://schemas.microsoft.com/office/drawing/2014/main" id="{A0AB5182-908A-E2C6-0941-129C7CCA244E}"/>
                    </a:ext>
                  </a:extLst>
                </p14:cNvPr>
                <p14:cNvContentPartPr/>
                <p14:nvPr/>
              </p14:nvContentPartPr>
              <p14:xfrm>
                <a:off x="6876104" y="2299242"/>
                <a:ext cx="1977120" cy="80280"/>
              </p14:xfrm>
            </p:contentPart>
          </mc:Choice>
          <mc:Fallback xmlns="">
            <p:pic>
              <p:nvPicPr>
                <p:cNvPr id="141" name="Ink 140">
                  <a:extLst>
                    <a:ext uri="{FF2B5EF4-FFF2-40B4-BE49-F238E27FC236}">
                      <a16:creationId xmlns:a16="http://schemas.microsoft.com/office/drawing/2014/main" id="{A0AB5182-908A-E2C6-0941-129C7CCA244E}"/>
                    </a:ext>
                  </a:extLst>
                </p:cNvPr>
                <p:cNvPicPr/>
                <p:nvPr/>
              </p:nvPicPr>
              <p:blipFill>
                <a:blip r:embed="rId197"/>
                <a:stretch>
                  <a:fillRect/>
                </a:stretch>
              </p:blipFill>
              <p:spPr>
                <a:xfrm>
                  <a:off x="6867464" y="2290602"/>
                  <a:ext cx="19947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2" name="Ink 141">
                  <a:extLst>
                    <a:ext uri="{FF2B5EF4-FFF2-40B4-BE49-F238E27FC236}">
                      <a16:creationId xmlns:a16="http://schemas.microsoft.com/office/drawing/2014/main" id="{A4A84269-2203-47A7-651E-A8ABEFF078C3}"/>
                    </a:ext>
                  </a:extLst>
                </p14:cNvPr>
                <p14:cNvContentPartPr/>
                <p14:nvPr/>
              </p14:nvContentPartPr>
              <p14:xfrm>
                <a:off x="8990744" y="2013042"/>
                <a:ext cx="3412440" cy="1292760"/>
              </p14:xfrm>
            </p:contentPart>
          </mc:Choice>
          <mc:Fallback xmlns="">
            <p:pic>
              <p:nvPicPr>
                <p:cNvPr id="142" name="Ink 141">
                  <a:extLst>
                    <a:ext uri="{FF2B5EF4-FFF2-40B4-BE49-F238E27FC236}">
                      <a16:creationId xmlns:a16="http://schemas.microsoft.com/office/drawing/2014/main" id="{A4A84269-2203-47A7-651E-A8ABEFF078C3}"/>
                    </a:ext>
                  </a:extLst>
                </p:cNvPr>
                <p:cNvPicPr/>
                <p:nvPr/>
              </p:nvPicPr>
              <p:blipFill>
                <a:blip r:embed="rId199"/>
                <a:stretch>
                  <a:fillRect/>
                </a:stretch>
              </p:blipFill>
              <p:spPr>
                <a:xfrm>
                  <a:off x="8981744" y="2004042"/>
                  <a:ext cx="3430080" cy="1310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3" name="Ink 142">
                  <a:extLst>
                    <a:ext uri="{FF2B5EF4-FFF2-40B4-BE49-F238E27FC236}">
                      <a16:creationId xmlns:a16="http://schemas.microsoft.com/office/drawing/2014/main" id="{DB89668A-0BE9-F6C9-61A2-0B7BA95098D3}"/>
                    </a:ext>
                  </a:extLst>
                </p14:cNvPr>
                <p14:cNvContentPartPr/>
                <p14:nvPr/>
              </p14:nvContentPartPr>
              <p14:xfrm>
                <a:off x="9179384" y="2015202"/>
                <a:ext cx="2950560" cy="1280160"/>
              </p14:xfrm>
            </p:contentPart>
          </mc:Choice>
          <mc:Fallback xmlns="">
            <p:pic>
              <p:nvPicPr>
                <p:cNvPr id="143" name="Ink 142">
                  <a:extLst>
                    <a:ext uri="{FF2B5EF4-FFF2-40B4-BE49-F238E27FC236}">
                      <a16:creationId xmlns:a16="http://schemas.microsoft.com/office/drawing/2014/main" id="{DB89668A-0BE9-F6C9-61A2-0B7BA95098D3}"/>
                    </a:ext>
                  </a:extLst>
                </p:cNvPr>
                <p:cNvPicPr/>
                <p:nvPr/>
              </p:nvPicPr>
              <p:blipFill>
                <a:blip r:embed="rId201"/>
                <a:stretch>
                  <a:fillRect/>
                </a:stretch>
              </p:blipFill>
              <p:spPr>
                <a:xfrm>
                  <a:off x="9170744" y="2006202"/>
                  <a:ext cx="2968200" cy="1297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4" name="Ink 143">
                  <a:extLst>
                    <a:ext uri="{FF2B5EF4-FFF2-40B4-BE49-F238E27FC236}">
                      <a16:creationId xmlns:a16="http://schemas.microsoft.com/office/drawing/2014/main" id="{7C0031A5-BE52-30A1-638E-10E772FF9033}"/>
                    </a:ext>
                  </a:extLst>
                </p14:cNvPr>
                <p14:cNvContentPartPr/>
                <p14:nvPr/>
              </p14:nvContentPartPr>
              <p14:xfrm>
                <a:off x="9024944" y="1547922"/>
                <a:ext cx="196920" cy="362520"/>
              </p14:xfrm>
            </p:contentPart>
          </mc:Choice>
          <mc:Fallback xmlns="">
            <p:pic>
              <p:nvPicPr>
                <p:cNvPr id="144" name="Ink 143">
                  <a:extLst>
                    <a:ext uri="{FF2B5EF4-FFF2-40B4-BE49-F238E27FC236}">
                      <a16:creationId xmlns:a16="http://schemas.microsoft.com/office/drawing/2014/main" id="{7C0031A5-BE52-30A1-638E-10E772FF9033}"/>
                    </a:ext>
                  </a:extLst>
                </p:cNvPr>
                <p:cNvPicPr/>
                <p:nvPr/>
              </p:nvPicPr>
              <p:blipFill>
                <a:blip r:embed="rId203"/>
                <a:stretch>
                  <a:fillRect/>
                </a:stretch>
              </p:blipFill>
              <p:spPr>
                <a:xfrm>
                  <a:off x="9016304" y="1538922"/>
                  <a:ext cx="21456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5" name="Ink 144">
                  <a:extLst>
                    <a:ext uri="{FF2B5EF4-FFF2-40B4-BE49-F238E27FC236}">
                      <a16:creationId xmlns:a16="http://schemas.microsoft.com/office/drawing/2014/main" id="{C6054705-C467-F0D9-693F-FA6924EEE393}"/>
                    </a:ext>
                  </a:extLst>
                </p14:cNvPr>
                <p14:cNvContentPartPr/>
                <p14:nvPr/>
              </p14:nvContentPartPr>
              <p14:xfrm>
                <a:off x="9322664" y="1739442"/>
                <a:ext cx="48960" cy="163440"/>
              </p14:xfrm>
            </p:contentPart>
          </mc:Choice>
          <mc:Fallback xmlns="">
            <p:pic>
              <p:nvPicPr>
                <p:cNvPr id="145" name="Ink 144">
                  <a:extLst>
                    <a:ext uri="{FF2B5EF4-FFF2-40B4-BE49-F238E27FC236}">
                      <a16:creationId xmlns:a16="http://schemas.microsoft.com/office/drawing/2014/main" id="{C6054705-C467-F0D9-693F-FA6924EEE393}"/>
                    </a:ext>
                  </a:extLst>
                </p:cNvPr>
                <p:cNvPicPr/>
                <p:nvPr/>
              </p:nvPicPr>
              <p:blipFill>
                <a:blip r:embed="rId205"/>
                <a:stretch>
                  <a:fillRect/>
                </a:stretch>
              </p:blipFill>
              <p:spPr>
                <a:xfrm>
                  <a:off x="9314024" y="1730802"/>
                  <a:ext cx="666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6" name="Ink 145">
                  <a:extLst>
                    <a:ext uri="{FF2B5EF4-FFF2-40B4-BE49-F238E27FC236}">
                      <a16:creationId xmlns:a16="http://schemas.microsoft.com/office/drawing/2014/main" id="{1817334C-B119-96B3-239F-EEAE3294617D}"/>
                    </a:ext>
                  </a:extLst>
                </p14:cNvPr>
                <p14:cNvContentPartPr/>
                <p14:nvPr/>
              </p14:nvContentPartPr>
              <p14:xfrm>
                <a:off x="9347144" y="1568442"/>
                <a:ext cx="22320" cy="28800"/>
              </p14:xfrm>
            </p:contentPart>
          </mc:Choice>
          <mc:Fallback xmlns="">
            <p:pic>
              <p:nvPicPr>
                <p:cNvPr id="146" name="Ink 145">
                  <a:extLst>
                    <a:ext uri="{FF2B5EF4-FFF2-40B4-BE49-F238E27FC236}">
                      <a16:creationId xmlns:a16="http://schemas.microsoft.com/office/drawing/2014/main" id="{1817334C-B119-96B3-239F-EEAE3294617D}"/>
                    </a:ext>
                  </a:extLst>
                </p:cNvPr>
                <p:cNvPicPr/>
                <p:nvPr/>
              </p:nvPicPr>
              <p:blipFill>
                <a:blip r:embed="rId207"/>
                <a:stretch>
                  <a:fillRect/>
                </a:stretch>
              </p:blipFill>
              <p:spPr>
                <a:xfrm>
                  <a:off x="9338504" y="1559802"/>
                  <a:ext cx="39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7" name="Ink 146">
                  <a:extLst>
                    <a:ext uri="{FF2B5EF4-FFF2-40B4-BE49-F238E27FC236}">
                      <a16:creationId xmlns:a16="http://schemas.microsoft.com/office/drawing/2014/main" id="{B020554D-4651-320B-7D93-F371BCF75A0B}"/>
                    </a:ext>
                  </a:extLst>
                </p14:cNvPr>
                <p14:cNvContentPartPr/>
                <p14:nvPr/>
              </p14:nvContentPartPr>
              <p14:xfrm>
                <a:off x="9455504" y="1702722"/>
                <a:ext cx="297360" cy="171720"/>
              </p14:xfrm>
            </p:contentPart>
          </mc:Choice>
          <mc:Fallback xmlns="">
            <p:pic>
              <p:nvPicPr>
                <p:cNvPr id="147" name="Ink 146">
                  <a:extLst>
                    <a:ext uri="{FF2B5EF4-FFF2-40B4-BE49-F238E27FC236}">
                      <a16:creationId xmlns:a16="http://schemas.microsoft.com/office/drawing/2014/main" id="{B020554D-4651-320B-7D93-F371BCF75A0B}"/>
                    </a:ext>
                  </a:extLst>
                </p:cNvPr>
                <p:cNvPicPr/>
                <p:nvPr/>
              </p:nvPicPr>
              <p:blipFill>
                <a:blip r:embed="rId209"/>
                <a:stretch>
                  <a:fillRect/>
                </a:stretch>
              </p:blipFill>
              <p:spPr>
                <a:xfrm>
                  <a:off x="9446864" y="1693722"/>
                  <a:ext cx="3150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8" name="Ink 147">
                  <a:extLst>
                    <a:ext uri="{FF2B5EF4-FFF2-40B4-BE49-F238E27FC236}">
                      <a16:creationId xmlns:a16="http://schemas.microsoft.com/office/drawing/2014/main" id="{394B8E89-7501-160B-5256-918B3D6E0A62}"/>
                    </a:ext>
                  </a:extLst>
                </p14:cNvPr>
                <p14:cNvContentPartPr/>
                <p14:nvPr/>
              </p14:nvContentPartPr>
              <p14:xfrm>
                <a:off x="9806504" y="1654842"/>
                <a:ext cx="110520" cy="263880"/>
              </p14:xfrm>
            </p:contentPart>
          </mc:Choice>
          <mc:Fallback xmlns="">
            <p:pic>
              <p:nvPicPr>
                <p:cNvPr id="148" name="Ink 147">
                  <a:extLst>
                    <a:ext uri="{FF2B5EF4-FFF2-40B4-BE49-F238E27FC236}">
                      <a16:creationId xmlns:a16="http://schemas.microsoft.com/office/drawing/2014/main" id="{394B8E89-7501-160B-5256-918B3D6E0A62}"/>
                    </a:ext>
                  </a:extLst>
                </p:cNvPr>
                <p:cNvPicPr/>
                <p:nvPr/>
              </p:nvPicPr>
              <p:blipFill>
                <a:blip r:embed="rId211"/>
                <a:stretch>
                  <a:fillRect/>
                </a:stretch>
              </p:blipFill>
              <p:spPr>
                <a:xfrm>
                  <a:off x="9797864" y="1646202"/>
                  <a:ext cx="1281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2" name="Ink 151">
                  <a:extLst>
                    <a:ext uri="{FF2B5EF4-FFF2-40B4-BE49-F238E27FC236}">
                      <a16:creationId xmlns:a16="http://schemas.microsoft.com/office/drawing/2014/main" id="{66A41464-AF8C-5307-53B7-F44264E10322}"/>
                    </a:ext>
                  </a:extLst>
                </p14:cNvPr>
                <p14:cNvContentPartPr/>
                <p14:nvPr/>
              </p14:nvContentPartPr>
              <p14:xfrm>
                <a:off x="9269744" y="2252442"/>
                <a:ext cx="202320" cy="226800"/>
              </p14:xfrm>
            </p:contentPart>
          </mc:Choice>
          <mc:Fallback xmlns="">
            <p:pic>
              <p:nvPicPr>
                <p:cNvPr id="152" name="Ink 151">
                  <a:extLst>
                    <a:ext uri="{FF2B5EF4-FFF2-40B4-BE49-F238E27FC236}">
                      <a16:creationId xmlns:a16="http://schemas.microsoft.com/office/drawing/2014/main" id="{66A41464-AF8C-5307-53B7-F44264E10322}"/>
                    </a:ext>
                  </a:extLst>
                </p:cNvPr>
                <p:cNvPicPr/>
                <p:nvPr/>
              </p:nvPicPr>
              <p:blipFill>
                <a:blip r:embed="rId213"/>
                <a:stretch>
                  <a:fillRect/>
                </a:stretch>
              </p:blipFill>
              <p:spPr>
                <a:xfrm>
                  <a:off x="9260744" y="2243442"/>
                  <a:ext cx="2199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3" name="Ink 152">
                  <a:extLst>
                    <a:ext uri="{FF2B5EF4-FFF2-40B4-BE49-F238E27FC236}">
                      <a16:creationId xmlns:a16="http://schemas.microsoft.com/office/drawing/2014/main" id="{D845043B-D8BF-9F29-670B-C58C0CE99D28}"/>
                    </a:ext>
                  </a:extLst>
                </p14:cNvPr>
                <p14:cNvContentPartPr/>
                <p14:nvPr/>
              </p14:nvContentPartPr>
              <p14:xfrm>
                <a:off x="9427064" y="2334522"/>
                <a:ext cx="225000" cy="251640"/>
              </p14:xfrm>
            </p:contentPart>
          </mc:Choice>
          <mc:Fallback xmlns="">
            <p:pic>
              <p:nvPicPr>
                <p:cNvPr id="153" name="Ink 152">
                  <a:extLst>
                    <a:ext uri="{FF2B5EF4-FFF2-40B4-BE49-F238E27FC236}">
                      <a16:creationId xmlns:a16="http://schemas.microsoft.com/office/drawing/2014/main" id="{D845043B-D8BF-9F29-670B-C58C0CE99D28}"/>
                    </a:ext>
                  </a:extLst>
                </p:cNvPr>
                <p:cNvPicPr/>
                <p:nvPr/>
              </p:nvPicPr>
              <p:blipFill>
                <a:blip r:embed="rId215"/>
                <a:stretch>
                  <a:fillRect/>
                </a:stretch>
              </p:blipFill>
              <p:spPr>
                <a:xfrm>
                  <a:off x="9418064" y="2325882"/>
                  <a:ext cx="242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4" name="Ink 153">
                  <a:extLst>
                    <a:ext uri="{FF2B5EF4-FFF2-40B4-BE49-F238E27FC236}">
                      <a16:creationId xmlns:a16="http://schemas.microsoft.com/office/drawing/2014/main" id="{76D53192-3932-737A-467D-A9B55673148C}"/>
                    </a:ext>
                  </a:extLst>
                </p14:cNvPr>
                <p14:cNvContentPartPr/>
                <p14:nvPr/>
              </p14:nvContentPartPr>
              <p14:xfrm>
                <a:off x="9707144" y="2371242"/>
                <a:ext cx="40320" cy="86400"/>
              </p14:xfrm>
            </p:contentPart>
          </mc:Choice>
          <mc:Fallback xmlns="">
            <p:pic>
              <p:nvPicPr>
                <p:cNvPr id="154" name="Ink 153">
                  <a:extLst>
                    <a:ext uri="{FF2B5EF4-FFF2-40B4-BE49-F238E27FC236}">
                      <a16:creationId xmlns:a16="http://schemas.microsoft.com/office/drawing/2014/main" id="{76D53192-3932-737A-467D-A9B55673148C}"/>
                    </a:ext>
                  </a:extLst>
                </p:cNvPr>
                <p:cNvPicPr/>
                <p:nvPr/>
              </p:nvPicPr>
              <p:blipFill>
                <a:blip r:embed="rId217"/>
                <a:stretch>
                  <a:fillRect/>
                </a:stretch>
              </p:blipFill>
              <p:spPr>
                <a:xfrm>
                  <a:off x="9698144" y="2362242"/>
                  <a:ext cx="57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5" name="Ink 154">
                  <a:extLst>
                    <a:ext uri="{FF2B5EF4-FFF2-40B4-BE49-F238E27FC236}">
                      <a16:creationId xmlns:a16="http://schemas.microsoft.com/office/drawing/2014/main" id="{2BB3FDFD-398F-9D40-025F-957262E7B41E}"/>
                    </a:ext>
                  </a:extLst>
                </p14:cNvPr>
                <p14:cNvContentPartPr/>
                <p14:nvPr/>
              </p14:nvContentPartPr>
              <p14:xfrm>
                <a:off x="9733064" y="2227962"/>
                <a:ext cx="47160" cy="55440"/>
              </p14:xfrm>
            </p:contentPart>
          </mc:Choice>
          <mc:Fallback xmlns="">
            <p:pic>
              <p:nvPicPr>
                <p:cNvPr id="155" name="Ink 154">
                  <a:extLst>
                    <a:ext uri="{FF2B5EF4-FFF2-40B4-BE49-F238E27FC236}">
                      <a16:creationId xmlns:a16="http://schemas.microsoft.com/office/drawing/2014/main" id="{2BB3FDFD-398F-9D40-025F-957262E7B41E}"/>
                    </a:ext>
                  </a:extLst>
                </p:cNvPr>
                <p:cNvPicPr/>
                <p:nvPr/>
              </p:nvPicPr>
              <p:blipFill>
                <a:blip r:embed="rId219"/>
                <a:stretch>
                  <a:fillRect/>
                </a:stretch>
              </p:blipFill>
              <p:spPr>
                <a:xfrm>
                  <a:off x="9724424" y="2218962"/>
                  <a:ext cx="64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6" name="Ink 155">
                  <a:extLst>
                    <a:ext uri="{FF2B5EF4-FFF2-40B4-BE49-F238E27FC236}">
                      <a16:creationId xmlns:a16="http://schemas.microsoft.com/office/drawing/2014/main" id="{2161E228-8883-439C-C717-2075A5921CB2}"/>
                    </a:ext>
                  </a:extLst>
                </p14:cNvPr>
                <p14:cNvContentPartPr/>
                <p14:nvPr/>
              </p14:nvContentPartPr>
              <p14:xfrm>
                <a:off x="9810824" y="2348202"/>
                <a:ext cx="146880" cy="70920"/>
              </p14:xfrm>
            </p:contentPart>
          </mc:Choice>
          <mc:Fallback xmlns="">
            <p:pic>
              <p:nvPicPr>
                <p:cNvPr id="156" name="Ink 155">
                  <a:extLst>
                    <a:ext uri="{FF2B5EF4-FFF2-40B4-BE49-F238E27FC236}">
                      <a16:creationId xmlns:a16="http://schemas.microsoft.com/office/drawing/2014/main" id="{2161E228-8883-439C-C717-2075A5921CB2}"/>
                    </a:ext>
                  </a:extLst>
                </p:cNvPr>
                <p:cNvPicPr/>
                <p:nvPr/>
              </p:nvPicPr>
              <p:blipFill>
                <a:blip r:embed="rId221"/>
                <a:stretch>
                  <a:fillRect/>
                </a:stretch>
              </p:blipFill>
              <p:spPr>
                <a:xfrm>
                  <a:off x="9802184" y="2339562"/>
                  <a:ext cx="164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8" name="Ink 157">
                  <a:extLst>
                    <a:ext uri="{FF2B5EF4-FFF2-40B4-BE49-F238E27FC236}">
                      <a16:creationId xmlns:a16="http://schemas.microsoft.com/office/drawing/2014/main" id="{2F3549E8-D5CF-1812-058C-FDE62F1E9624}"/>
                    </a:ext>
                  </a:extLst>
                </p14:cNvPr>
                <p14:cNvContentPartPr/>
                <p14:nvPr/>
              </p14:nvContentPartPr>
              <p14:xfrm>
                <a:off x="9811904" y="2642322"/>
                <a:ext cx="192960" cy="199440"/>
              </p14:xfrm>
            </p:contentPart>
          </mc:Choice>
          <mc:Fallback xmlns="">
            <p:pic>
              <p:nvPicPr>
                <p:cNvPr id="158" name="Ink 157">
                  <a:extLst>
                    <a:ext uri="{FF2B5EF4-FFF2-40B4-BE49-F238E27FC236}">
                      <a16:creationId xmlns:a16="http://schemas.microsoft.com/office/drawing/2014/main" id="{2F3549E8-D5CF-1812-058C-FDE62F1E9624}"/>
                    </a:ext>
                  </a:extLst>
                </p:cNvPr>
                <p:cNvPicPr/>
                <p:nvPr/>
              </p:nvPicPr>
              <p:blipFill>
                <a:blip r:embed="rId223"/>
                <a:stretch>
                  <a:fillRect/>
                </a:stretch>
              </p:blipFill>
              <p:spPr>
                <a:xfrm>
                  <a:off x="9803264" y="2633682"/>
                  <a:ext cx="210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9" name="Ink 158">
                  <a:extLst>
                    <a:ext uri="{FF2B5EF4-FFF2-40B4-BE49-F238E27FC236}">
                      <a16:creationId xmlns:a16="http://schemas.microsoft.com/office/drawing/2014/main" id="{996B59CC-30E4-CFBA-BE9B-6902693C18A5}"/>
                    </a:ext>
                  </a:extLst>
                </p14:cNvPr>
                <p14:cNvContentPartPr/>
                <p14:nvPr/>
              </p14:nvContentPartPr>
              <p14:xfrm>
                <a:off x="9881384" y="2693082"/>
                <a:ext cx="314640" cy="140760"/>
              </p14:xfrm>
            </p:contentPart>
          </mc:Choice>
          <mc:Fallback xmlns="">
            <p:pic>
              <p:nvPicPr>
                <p:cNvPr id="159" name="Ink 158">
                  <a:extLst>
                    <a:ext uri="{FF2B5EF4-FFF2-40B4-BE49-F238E27FC236}">
                      <a16:creationId xmlns:a16="http://schemas.microsoft.com/office/drawing/2014/main" id="{996B59CC-30E4-CFBA-BE9B-6902693C18A5}"/>
                    </a:ext>
                  </a:extLst>
                </p:cNvPr>
                <p:cNvPicPr/>
                <p:nvPr/>
              </p:nvPicPr>
              <p:blipFill>
                <a:blip r:embed="rId225"/>
                <a:stretch>
                  <a:fillRect/>
                </a:stretch>
              </p:blipFill>
              <p:spPr>
                <a:xfrm>
                  <a:off x="9872384" y="2684442"/>
                  <a:ext cx="3322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0" name="Ink 159">
                  <a:extLst>
                    <a:ext uri="{FF2B5EF4-FFF2-40B4-BE49-F238E27FC236}">
                      <a16:creationId xmlns:a16="http://schemas.microsoft.com/office/drawing/2014/main" id="{C7E37514-51F5-84C5-842E-F70AA61E63B0}"/>
                    </a:ext>
                  </a:extLst>
                </p14:cNvPr>
                <p14:cNvContentPartPr/>
                <p14:nvPr/>
              </p14:nvContentPartPr>
              <p14:xfrm>
                <a:off x="10243904" y="2689122"/>
                <a:ext cx="191160" cy="135360"/>
              </p14:xfrm>
            </p:contentPart>
          </mc:Choice>
          <mc:Fallback xmlns="">
            <p:pic>
              <p:nvPicPr>
                <p:cNvPr id="160" name="Ink 159">
                  <a:extLst>
                    <a:ext uri="{FF2B5EF4-FFF2-40B4-BE49-F238E27FC236}">
                      <a16:creationId xmlns:a16="http://schemas.microsoft.com/office/drawing/2014/main" id="{C7E37514-51F5-84C5-842E-F70AA61E63B0}"/>
                    </a:ext>
                  </a:extLst>
                </p:cNvPr>
                <p:cNvPicPr/>
                <p:nvPr/>
              </p:nvPicPr>
              <p:blipFill>
                <a:blip r:embed="rId227"/>
                <a:stretch>
                  <a:fillRect/>
                </a:stretch>
              </p:blipFill>
              <p:spPr>
                <a:xfrm>
                  <a:off x="10234904" y="2680122"/>
                  <a:ext cx="2088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2" name="Ink 161">
                  <a:extLst>
                    <a:ext uri="{FF2B5EF4-FFF2-40B4-BE49-F238E27FC236}">
                      <a16:creationId xmlns:a16="http://schemas.microsoft.com/office/drawing/2014/main" id="{F745733D-D784-0D38-AC31-DD64FA0C301E}"/>
                    </a:ext>
                  </a:extLst>
                </p14:cNvPr>
                <p14:cNvContentPartPr/>
                <p14:nvPr/>
              </p14:nvContentPartPr>
              <p14:xfrm>
                <a:off x="8930984" y="715242"/>
                <a:ext cx="991080" cy="807840"/>
              </p14:xfrm>
            </p:contentPart>
          </mc:Choice>
          <mc:Fallback xmlns="">
            <p:pic>
              <p:nvPicPr>
                <p:cNvPr id="162" name="Ink 161">
                  <a:extLst>
                    <a:ext uri="{FF2B5EF4-FFF2-40B4-BE49-F238E27FC236}">
                      <a16:creationId xmlns:a16="http://schemas.microsoft.com/office/drawing/2014/main" id="{F745733D-D784-0D38-AC31-DD64FA0C301E}"/>
                    </a:ext>
                  </a:extLst>
                </p:cNvPr>
                <p:cNvPicPr/>
                <p:nvPr/>
              </p:nvPicPr>
              <p:blipFill>
                <a:blip r:embed="rId229"/>
                <a:stretch>
                  <a:fillRect/>
                </a:stretch>
              </p:blipFill>
              <p:spPr>
                <a:xfrm>
                  <a:off x="8921984" y="706242"/>
                  <a:ext cx="1008720" cy="8254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3" name="Ink 162">
                  <a:extLst>
                    <a:ext uri="{FF2B5EF4-FFF2-40B4-BE49-F238E27FC236}">
                      <a16:creationId xmlns:a16="http://schemas.microsoft.com/office/drawing/2014/main" id="{FB2100F2-284D-37BE-B583-68FFF9958BD1}"/>
                    </a:ext>
                  </a:extLst>
                </p14:cNvPr>
                <p14:cNvContentPartPr/>
                <p14:nvPr/>
              </p14:nvContentPartPr>
              <p14:xfrm>
                <a:off x="9743504" y="1434522"/>
                <a:ext cx="276120" cy="63360"/>
              </p14:xfrm>
            </p:contentPart>
          </mc:Choice>
          <mc:Fallback xmlns="">
            <p:pic>
              <p:nvPicPr>
                <p:cNvPr id="163" name="Ink 162">
                  <a:extLst>
                    <a:ext uri="{FF2B5EF4-FFF2-40B4-BE49-F238E27FC236}">
                      <a16:creationId xmlns:a16="http://schemas.microsoft.com/office/drawing/2014/main" id="{FB2100F2-284D-37BE-B583-68FFF9958BD1}"/>
                    </a:ext>
                  </a:extLst>
                </p:cNvPr>
                <p:cNvPicPr/>
                <p:nvPr/>
              </p:nvPicPr>
              <p:blipFill>
                <a:blip r:embed="rId231"/>
                <a:stretch>
                  <a:fillRect/>
                </a:stretch>
              </p:blipFill>
              <p:spPr>
                <a:xfrm>
                  <a:off x="9734864" y="1425522"/>
                  <a:ext cx="2937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5" name="Ink 164">
                  <a:extLst>
                    <a:ext uri="{FF2B5EF4-FFF2-40B4-BE49-F238E27FC236}">
                      <a16:creationId xmlns:a16="http://schemas.microsoft.com/office/drawing/2014/main" id="{2C573094-E462-3120-E006-94C85622C105}"/>
                    </a:ext>
                  </a:extLst>
                </p14:cNvPr>
                <p14:cNvContentPartPr/>
                <p14:nvPr/>
              </p14:nvContentPartPr>
              <p14:xfrm>
                <a:off x="10269104" y="1730442"/>
                <a:ext cx="302040" cy="203040"/>
              </p14:xfrm>
            </p:contentPart>
          </mc:Choice>
          <mc:Fallback xmlns="">
            <p:pic>
              <p:nvPicPr>
                <p:cNvPr id="165" name="Ink 164">
                  <a:extLst>
                    <a:ext uri="{FF2B5EF4-FFF2-40B4-BE49-F238E27FC236}">
                      <a16:creationId xmlns:a16="http://schemas.microsoft.com/office/drawing/2014/main" id="{2C573094-E462-3120-E006-94C85622C105}"/>
                    </a:ext>
                  </a:extLst>
                </p:cNvPr>
                <p:cNvPicPr/>
                <p:nvPr/>
              </p:nvPicPr>
              <p:blipFill>
                <a:blip r:embed="rId233"/>
                <a:stretch>
                  <a:fillRect/>
                </a:stretch>
              </p:blipFill>
              <p:spPr>
                <a:xfrm>
                  <a:off x="10260464" y="1721442"/>
                  <a:ext cx="3196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6" name="Ink 165">
                  <a:extLst>
                    <a:ext uri="{FF2B5EF4-FFF2-40B4-BE49-F238E27FC236}">
                      <a16:creationId xmlns:a16="http://schemas.microsoft.com/office/drawing/2014/main" id="{0BA091B5-4673-277A-C57B-A1AE6B5205C8}"/>
                    </a:ext>
                  </a:extLst>
                </p14:cNvPr>
                <p14:cNvContentPartPr/>
                <p14:nvPr/>
              </p14:nvContentPartPr>
              <p14:xfrm>
                <a:off x="10606064" y="1741962"/>
                <a:ext cx="101880" cy="329400"/>
              </p14:xfrm>
            </p:contentPart>
          </mc:Choice>
          <mc:Fallback xmlns="">
            <p:pic>
              <p:nvPicPr>
                <p:cNvPr id="166" name="Ink 165">
                  <a:extLst>
                    <a:ext uri="{FF2B5EF4-FFF2-40B4-BE49-F238E27FC236}">
                      <a16:creationId xmlns:a16="http://schemas.microsoft.com/office/drawing/2014/main" id="{0BA091B5-4673-277A-C57B-A1AE6B5205C8}"/>
                    </a:ext>
                  </a:extLst>
                </p:cNvPr>
                <p:cNvPicPr/>
                <p:nvPr/>
              </p:nvPicPr>
              <p:blipFill>
                <a:blip r:embed="rId235"/>
                <a:stretch>
                  <a:fillRect/>
                </a:stretch>
              </p:blipFill>
              <p:spPr>
                <a:xfrm>
                  <a:off x="10597064" y="1733322"/>
                  <a:ext cx="1195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67" name="Ink 166">
                  <a:extLst>
                    <a:ext uri="{FF2B5EF4-FFF2-40B4-BE49-F238E27FC236}">
                      <a16:creationId xmlns:a16="http://schemas.microsoft.com/office/drawing/2014/main" id="{7EE57259-221C-F4D0-4AB8-2075926F2D30}"/>
                    </a:ext>
                  </a:extLst>
                </p14:cNvPr>
                <p14:cNvContentPartPr/>
                <p14:nvPr/>
              </p14:nvContentPartPr>
              <p14:xfrm>
                <a:off x="10798664" y="1683642"/>
                <a:ext cx="108720" cy="242280"/>
              </p14:xfrm>
            </p:contentPart>
          </mc:Choice>
          <mc:Fallback xmlns="">
            <p:pic>
              <p:nvPicPr>
                <p:cNvPr id="167" name="Ink 166">
                  <a:extLst>
                    <a:ext uri="{FF2B5EF4-FFF2-40B4-BE49-F238E27FC236}">
                      <a16:creationId xmlns:a16="http://schemas.microsoft.com/office/drawing/2014/main" id="{7EE57259-221C-F4D0-4AB8-2075926F2D30}"/>
                    </a:ext>
                  </a:extLst>
                </p:cNvPr>
                <p:cNvPicPr/>
                <p:nvPr/>
              </p:nvPicPr>
              <p:blipFill>
                <a:blip r:embed="rId237"/>
                <a:stretch>
                  <a:fillRect/>
                </a:stretch>
              </p:blipFill>
              <p:spPr>
                <a:xfrm>
                  <a:off x="10790024" y="1675002"/>
                  <a:ext cx="1263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8" name="Ink 167">
                  <a:extLst>
                    <a:ext uri="{FF2B5EF4-FFF2-40B4-BE49-F238E27FC236}">
                      <a16:creationId xmlns:a16="http://schemas.microsoft.com/office/drawing/2014/main" id="{8A707F36-A028-C154-25E0-1EA8528B6E22}"/>
                    </a:ext>
                  </a:extLst>
                </p14:cNvPr>
                <p14:cNvContentPartPr/>
                <p14:nvPr/>
              </p14:nvContentPartPr>
              <p14:xfrm>
                <a:off x="10965704" y="1799562"/>
                <a:ext cx="99720" cy="142920"/>
              </p14:xfrm>
            </p:contentPart>
          </mc:Choice>
          <mc:Fallback xmlns="">
            <p:pic>
              <p:nvPicPr>
                <p:cNvPr id="168" name="Ink 167">
                  <a:extLst>
                    <a:ext uri="{FF2B5EF4-FFF2-40B4-BE49-F238E27FC236}">
                      <a16:creationId xmlns:a16="http://schemas.microsoft.com/office/drawing/2014/main" id="{8A707F36-A028-C154-25E0-1EA8528B6E22}"/>
                    </a:ext>
                  </a:extLst>
                </p:cNvPr>
                <p:cNvPicPr/>
                <p:nvPr/>
              </p:nvPicPr>
              <p:blipFill>
                <a:blip r:embed="rId239"/>
                <a:stretch>
                  <a:fillRect/>
                </a:stretch>
              </p:blipFill>
              <p:spPr>
                <a:xfrm>
                  <a:off x="10957064" y="1790922"/>
                  <a:ext cx="1173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0" name="Ink 169">
                  <a:extLst>
                    <a:ext uri="{FF2B5EF4-FFF2-40B4-BE49-F238E27FC236}">
                      <a16:creationId xmlns:a16="http://schemas.microsoft.com/office/drawing/2014/main" id="{55A638DD-3AB6-1E0F-E6B2-5464EF3FDEFB}"/>
                    </a:ext>
                  </a:extLst>
                </p14:cNvPr>
                <p14:cNvContentPartPr/>
                <p14:nvPr/>
              </p14:nvContentPartPr>
              <p14:xfrm>
                <a:off x="11216984" y="1805322"/>
                <a:ext cx="82440" cy="162720"/>
              </p14:xfrm>
            </p:contentPart>
          </mc:Choice>
          <mc:Fallback xmlns="">
            <p:pic>
              <p:nvPicPr>
                <p:cNvPr id="170" name="Ink 169">
                  <a:extLst>
                    <a:ext uri="{FF2B5EF4-FFF2-40B4-BE49-F238E27FC236}">
                      <a16:creationId xmlns:a16="http://schemas.microsoft.com/office/drawing/2014/main" id="{55A638DD-3AB6-1E0F-E6B2-5464EF3FDEFB}"/>
                    </a:ext>
                  </a:extLst>
                </p:cNvPr>
                <p:cNvPicPr/>
                <p:nvPr/>
              </p:nvPicPr>
              <p:blipFill>
                <a:blip r:embed="rId241"/>
                <a:stretch>
                  <a:fillRect/>
                </a:stretch>
              </p:blipFill>
              <p:spPr>
                <a:xfrm>
                  <a:off x="11208344" y="1796322"/>
                  <a:ext cx="1000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1" name="Ink 170">
                  <a:extLst>
                    <a:ext uri="{FF2B5EF4-FFF2-40B4-BE49-F238E27FC236}">
                      <a16:creationId xmlns:a16="http://schemas.microsoft.com/office/drawing/2014/main" id="{786D316C-517C-01D2-9434-6B0EDF5D09A3}"/>
                    </a:ext>
                  </a:extLst>
                </p14:cNvPr>
                <p14:cNvContentPartPr/>
                <p14:nvPr/>
              </p14:nvContentPartPr>
              <p14:xfrm>
                <a:off x="11278904" y="1678602"/>
                <a:ext cx="65160" cy="17640"/>
              </p14:xfrm>
            </p:contentPart>
          </mc:Choice>
          <mc:Fallback xmlns="">
            <p:pic>
              <p:nvPicPr>
                <p:cNvPr id="171" name="Ink 170">
                  <a:extLst>
                    <a:ext uri="{FF2B5EF4-FFF2-40B4-BE49-F238E27FC236}">
                      <a16:creationId xmlns:a16="http://schemas.microsoft.com/office/drawing/2014/main" id="{786D316C-517C-01D2-9434-6B0EDF5D09A3}"/>
                    </a:ext>
                  </a:extLst>
                </p:cNvPr>
                <p:cNvPicPr/>
                <p:nvPr/>
              </p:nvPicPr>
              <p:blipFill>
                <a:blip r:embed="rId243"/>
                <a:stretch>
                  <a:fillRect/>
                </a:stretch>
              </p:blipFill>
              <p:spPr>
                <a:xfrm>
                  <a:off x="11270264" y="1669962"/>
                  <a:ext cx="828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2" name="Ink 171">
                  <a:extLst>
                    <a:ext uri="{FF2B5EF4-FFF2-40B4-BE49-F238E27FC236}">
                      <a16:creationId xmlns:a16="http://schemas.microsoft.com/office/drawing/2014/main" id="{98DD07D9-325C-8D84-C5DE-210854CD3BD9}"/>
                    </a:ext>
                  </a:extLst>
                </p14:cNvPr>
                <p14:cNvContentPartPr/>
                <p14:nvPr/>
              </p14:nvContentPartPr>
              <p14:xfrm>
                <a:off x="11345504" y="1812882"/>
                <a:ext cx="144000" cy="144720"/>
              </p14:xfrm>
            </p:contentPart>
          </mc:Choice>
          <mc:Fallback xmlns="">
            <p:pic>
              <p:nvPicPr>
                <p:cNvPr id="172" name="Ink 171">
                  <a:extLst>
                    <a:ext uri="{FF2B5EF4-FFF2-40B4-BE49-F238E27FC236}">
                      <a16:creationId xmlns:a16="http://schemas.microsoft.com/office/drawing/2014/main" id="{98DD07D9-325C-8D84-C5DE-210854CD3BD9}"/>
                    </a:ext>
                  </a:extLst>
                </p:cNvPr>
                <p:cNvPicPr/>
                <p:nvPr/>
              </p:nvPicPr>
              <p:blipFill>
                <a:blip r:embed="rId245"/>
                <a:stretch>
                  <a:fillRect/>
                </a:stretch>
              </p:blipFill>
              <p:spPr>
                <a:xfrm>
                  <a:off x="11336864" y="1804242"/>
                  <a:ext cx="1616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3" name="Ink 172">
                  <a:extLst>
                    <a:ext uri="{FF2B5EF4-FFF2-40B4-BE49-F238E27FC236}">
                      <a16:creationId xmlns:a16="http://schemas.microsoft.com/office/drawing/2014/main" id="{D5152D27-897E-E865-2DF5-53B76CDCB74D}"/>
                    </a:ext>
                  </a:extLst>
                </p14:cNvPr>
                <p14:cNvContentPartPr/>
                <p14:nvPr/>
              </p14:nvContentPartPr>
              <p14:xfrm>
                <a:off x="11634224" y="1772562"/>
                <a:ext cx="417600" cy="308520"/>
              </p14:xfrm>
            </p:contentPart>
          </mc:Choice>
          <mc:Fallback xmlns="">
            <p:pic>
              <p:nvPicPr>
                <p:cNvPr id="173" name="Ink 172">
                  <a:extLst>
                    <a:ext uri="{FF2B5EF4-FFF2-40B4-BE49-F238E27FC236}">
                      <a16:creationId xmlns:a16="http://schemas.microsoft.com/office/drawing/2014/main" id="{D5152D27-897E-E865-2DF5-53B76CDCB74D}"/>
                    </a:ext>
                  </a:extLst>
                </p:cNvPr>
                <p:cNvPicPr/>
                <p:nvPr/>
              </p:nvPicPr>
              <p:blipFill>
                <a:blip r:embed="rId247"/>
                <a:stretch>
                  <a:fillRect/>
                </a:stretch>
              </p:blipFill>
              <p:spPr>
                <a:xfrm>
                  <a:off x="11625224" y="1763562"/>
                  <a:ext cx="4352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74" name="Ink 173">
                  <a:extLst>
                    <a:ext uri="{FF2B5EF4-FFF2-40B4-BE49-F238E27FC236}">
                      <a16:creationId xmlns:a16="http://schemas.microsoft.com/office/drawing/2014/main" id="{67912445-5C81-2F9C-44B4-71CD077D38C7}"/>
                    </a:ext>
                  </a:extLst>
                </p14:cNvPr>
                <p14:cNvContentPartPr/>
                <p14:nvPr/>
              </p14:nvContentPartPr>
              <p14:xfrm>
                <a:off x="12072704" y="1735842"/>
                <a:ext cx="132480" cy="246960"/>
              </p14:xfrm>
            </p:contentPart>
          </mc:Choice>
          <mc:Fallback xmlns="">
            <p:pic>
              <p:nvPicPr>
                <p:cNvPr id="174" name="Ink 173">
                  <a:extLst>
                    <a:ext uri="{FF2B5EF4-FFF2-40B4-BE49-F238E27FC236}">
                      <a16:creationId xmlns:a16="http://schemas.microsoft.com/office/drawing/2014/main" id="{67912445-5C81-2F9C-44B4-71CD077D38C7}"/>
                    </a:ext>
                  </a:extLst>
                </p:cNvPr>
                <p:cNvPicPr/>
                <p:nvPr/>
              </p:nvPicPr>
              <p:blipFill>
                <a:blip r:embed="rId249"/>
                <a:stretch>
                  <a:fillRect/>
                </a:stretch>
              </p:blipFill>
              <p:spPr>
                <a:xfrm>
                  <a:off x="12064064" y="1727202"/>
                  <a:ext cx="1501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5" name="Ink 174">
                  <a:extLst>
                    <a:ext uri="{FF2B5EF4-FFF2-40B4-BE49-F238E27FC236}">
                      <a16:creationId xmlns:a16="http://schemas.microsoft.com/office/drawing/2014/main" id="{82668BA2-565F-178A-BAB4-7D7A81A8BECB}"/>
                    </a:ext>
                  </a:extLst>
                </p14:cNvPr>
                <p14:cNvContentPartPr/>
                <p14:nvPr/>
              </p14:nvContentPartPr>
              <p14:xfrm>
                <a:off x="12218144" y="1873722"/>
                <a:ext cx="151200" cy="132840"/>
              </p14:xfrm>
            </p:contentPart>
          </mc:Choice>
          <mc:Fallback xmlns="">
            <p:pic>
              <p:nvPicPr>
                <p:cNvPr id="175" name="Ink 174">
                  <a:extLst>
                    <a:ext uri="{FF2B5EF4-FFF2-40B4-BE49-F238E27FC236}">
                      <a16:creationId xmlns:a16="http://schemas.microsoft.com/office/drawing/2014/main" id="{82668BA2-565F-178A-BAB4-7D7A81A8BECB}"/>
                    </a:ext>
                  </a:extLst>
                </p:cNvPr>
                <p:cNvPicPr/>
                <p:nvPr/>
              </p:nvPicPr>
              <p:blipFill>
                <a:blip r:embed="rId251"/>
                <a:stretch>
                  <a:fillRect/>
                </a:stretch>
              </p:blipFill>
              <p:spPr>
                <a:xfrm>
                  <a:off x="12209504" y="1864722"/>
                  <a:ext cx="1688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77" name="Ink 176">
                  <a:extLst>
                    <a:ext uri="{FF2B5EF4-FFF2-40B4-BE49-F238E27FC236}">
                      <a16:creationId xmlns:a16="http://schemas.microsoft.com/office/drawing/2014/main" id="{E755728B-97F5-B494-B5A7-D9AC200A64FC}"/>
                    </a:ext>
                  </a:extLst>
                </p14:cNvPr>
                <p14:cNvContentPartPr/>
                <p14:nvPr/>
              </p14:nvContentPartPr>
              <p14:xfrm>
                <a:off x="10012064" y="2915202"/>
                <a:ext cx="11880" cy="18360"/>
              </p14:xfrm>
            </p:contentPart>
          </mc:Choice>
          <mc:Fallback xmlns="">
            <p:pic>
              <p:nvPicPr>
                <p:cNvPr id="177" name="Ink 176">
                  <a:extLst>
                    <a:ext uri="{FF2B5EF4-FFF2-40B4-BE49-F238E27FC236}">
                      <a16:creationId xmlns:a16="http://schemas.microsoft.com/office/drawing/2014/main" id="{E755728B-97F5-B494-B5A7-D9AC200A64FC}"/>
                    </a:ext>
                  </a:extLst>
                </p:cNvPr>
                <p:cNvPicPr/>
                <p:nvPr/>
              </p:nvPicPr>
              <p:blipFill>
                <a:blip r:embed="rId253"/>
                <a:stretch>
                  <a:fillRect/>
                </a:stretch>
              </p:blipFill>
              <p:spPr>
                <a:xfrm>
                  <a:off x="10003064" y="2906562"/>
                  <a:ext cx="295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78" name="Ink 177">
                  <a:extLst>
                    <a:ext uri="{FF2B5EF4-FFF2-40B4-BE49-F238E27FC236}">
                      <a16:creationId xmlns:a16="http://schemas.microsoft.com/office/drawing/2014/main" id="{D5E55B38-3BE2-3538-8129-10905E2DAB3B}"/>
                    </a:ext>
                  </a:extLst>
                </p14:cNvPr>
                <p14:cNvContentPartPr/>
                <p14:nvPr/>
              </p14:nvContentPartPr>
              <p14:xfrm>
                <a:off x="10031504" y="2995122"/>
                <a:ext cx="360" cy="208800"/>
              </p14:xfrm>
            </p:contentPart>
          </mc:Choice>
          <mc:Fallback xmlns="">
            <p:pic>
              <p:nvPicPr>
                <p:cNvPr id="178" name="Ink 177">
                  <a:extLst>
                    <a:ext uri="{FF2B5EF4-FFF2-40B4-BE49-F238E27FC236}">
                      <a16:creationId xmlns:a16="http://schemas.microsoft.com/office/drawing/2014/main" id="{D5E55B38-3BE2-3538-8129-10905E2DAB3B}"/>
                    </a:ext>
                  </a:extLst>
                </p:cNvPr>
                <p:cNvPicPr/>
                <p:nvPr/>
              </p:nvPicPr>
              <p:blipFill>
                <a:blip r:embed="rId255"/>
                <a:stretch>
                  <a:fillRect/>
                </a:stretch>
              </p:blipFill>
              <p:spPr>
                <a:xfrm>
                  <a:off x="10022864" y="2986122"/>
                  <a:ext cx="180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79" name="Ink 178">
                  <a:extLst>
                    <a:ext uri="{FF2B5EF4-FFF2-40B4-BE49-F238E27FC236}">
                      <a16:creationId xmlns:a16="http://schemas.microsoft.com/office/drawing/2014/main" id="{E4557F81-295C-AC08-7DDF-A02A763E22E0}"/>
                    </a:ext>
                  </a:extLst>
                </p14:cNvPr>
                <p14:cNvContentPartPr/>
                <p14:nvPr/>
              </p14:nvContentPartPr>
              <p14:xfrm>
                <a:off x="9988304" y="3326322"/>
                <a:ext cx="4320" cy="3960"/>
              </p14:xfrm>
            </p:contentPart>
          </mc:Choice>
          <mc:Fallback xmlns="">
            <p:pic>
              <p:nvPicPr>
                <p:cNvPr id="179" name="Ink 178">
                  <a:extLst>
                    <a:ext uri="{FF2B5EF4-FFF2-40B4-BE49-F238E27FC236}">
                      <a16:creationId xmlns:a16="http://schemas.microsoft.com/office/drawing/2014/main" id="{E4557F81-295C-AC08-7DDF-A02A763E22E0}"/>
                    </a:ext>
                  </a:extLst>
                </p:cNvPr>
                <p:cNvPicPr/>
                <p:nvPr/>
              </p:nvPicPr>
              <p:blipFill>
                <a:blip r:embed="rId257"/>
                <a:stretch>
                  <a:fillRect/>
                </a:stretch>
              </p:blipFill>
              <p:spPr>
                <a:xfrm>
                  <a:off x="9979304" y="3317322"/>
                  <a:ext cx="219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0" name="Ink 179">
                  <a:extLst>
                    <a:ext uri="{FF2B5EF4-FFF2-40B4-BE49-F238E27FC236}">
                      <a16:creationId xmlns:a16="http://schemas.microsoft.com/office/drawing/2014/main" id="{6DF6DB11-E68A-4512-9C7D-D8FCB8933F33}"/>
                    </a:ext>
                  </a:extLst>
                </p14:cNvPr>
                <p14:cNvContentPartPr/>
                <p14:nvPr/>
              </p14:nvContentPartPr>
              <p14:xfrm>
                <a:off x="9134384" y="3352602"/>
                <a:ext cx="804960" cy="106560"/>
              </p14:xfrm>
            </p:contentPart>
          </mc:Choice>
          <mc:Fallback xmlns="">
            <p:pic>
              <p:nvPicPr>
                <p:cNvPr id="180" name="Ink 179">
                  <a:extLst>
                    <a:ext uri="{FF2B5EF4-FFF2-40B4-BE49-F238E27FC236}">
                      <a16:creationId xmlns:a16="http://schemas.microsoft.com/office/drawing/2014/main" id="{6DF6DB11-E68A-4512-9C7D-D8FCB8933F33}"/>
                    </a:ext>
                  </a:extLst>
                </p:cNvPr>
                <p:cNvPicPr/>
                <p:nvPr/>
              </p:nvPicPr>
              <p:blipFill>
                <a:blip r:embed="rId259"/>
                <a:stretch>
                  <a:fillRect/>
                </a:stretch>
              </p:blipFill>
              <p:spPr>
                <a:xfrm>
                  <a:off x="9125384" y="3343602"/>
                  <a:ext cx="8226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81" name="Ink 180">
                  <a:extLst>
                    <a:ext uri="{FF2B5EF4-FFF2-40B4-BE49-F238E27FC236}">
                      <a16:creationId xmlns:a16="http://schemas.microsoft.com/office/drawing/2014/main" id="{A22FA7BF-2B2F-4EDB-3218-7F676E6C8642}"/>
                    </a:ext>
                  </a:extLst>
                </p14:cNvPr>
                <p14:cNvContentPartPr/>
                <p14:nvPr/>
              </p14:nvContentPartPr>
              <p14:xfrm>
                <a:off x="8325104" y="3446562"/>
                <a:ext cx="573840" cy="12240"/>
              </p14:xfrm>
            </p:contentPart>
          </mc:Choice>
          <mc:Fallback xmlns="">
            <p:pic>
              <p:nvPicPr>
                <p:cNvPr id="181" name="Ink 180">
                  <a:extLst>
                    <a:ext uri="{FF2B5EF4-FFF2-40B4-BE49-F238E27FC236}">
                      <a16:creationId xmlns:a16="http://schemas.microsoft.com/office/drawing/2014/main" id="{A22FA7BF-2B2F-4EDB-3218-7F676E6C8642}"/>
                    </a:ext>
                  </a:extLst>
                </p:cNvPr>
                <p:cNvPicPr/>
                <p:nvPr/>
              </p:nvPicPr>
              <p:blipFill>
                <a:blip r:embed="rId261"/>
                <a:stretch>
                  <a:fillRect/>
                </a:stretch>
              </p:blipFill>
              <p:spPr>
                <a:xfrm>
                  <a:off x="8316104" y="3437922"/>
                  <a:ext cx="5914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82" name="Ink 181">
                  <a:extLst>
                    <a:ext uri="{FF2B5EF4-FFF2-40B4-BE49-F238E27FC236}">
                      <a16:creationId xmlns:a16="http://schemas.microsoft.com/office/drawing/2014/main" id="{4FCE0BCA-D2F2-1542-4A82-19A659E17702}"/>
                    </a:ext>
                  </a:extLst>
                </p14:cNvPr>
                <p14:cNvContentPartPr/>
                <p14:nvPr/>
              </p14:nvContentPartPr>
              <p14:xfrm>
                <a:off x="4598744" y="3035082"/>
                <a:ext cx="3094200" cy="390960"/>
              </p14:xfrm>
            </p:contentPart>
          </mc:Choice>
          <mc:Fallback xmlns="">
            <p:pic>
              <p:nvPicPr>
                <p:cNvPr id="182" name="Ink 181">
                  <a:extLst>
                    <a:ext uri="{FF2B5EF4-FFF2-40B4-BE49-F238E27FC236}">
                      <a16:creationId xmlns:a16="http://schemas.microsoft.com/office/drawing/2014/main" id="{4FCE0BCA-D2F2-1542-4A82-19A659E17702}"/>
                    </a:ext>
                  </a:extLst>
                </p:cNvPr>
                <p:cNvPicPr/>
                <p:nvPr/>
              </p:nvPicPr>
              <p:blipFill>
                <a:blip r:embed="rId263"/>
                <a:stretch>
                  <a:fillRect/>
                </a:stretch>
              </p:blipFill>
              <p:spPr>
                <a:xfrm>
                  <a:off x="4590104" y="3026082"/>
                  <a:ext cx="311184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83" name="Ink 182">
                  <a:extLst>
                    <a:ext uri="{FF2B5EF4-FFF2-40B4-BE49-F238E27FC236}">
                      <a16:creationId xmlns:a16="http://schemas.microsoft.com/office/drawing/2014/main" id="{DA103255-E50D-E9AF-B655-D2E8EC21F2FE}"/>
                    </a:ext>
                  </a:extLst>
                </p14:cNvPr>
                <p14:cNvContentPartPr/>
                <p14:nvPr/>
              </p14:nvContentPartPr>
              <p14:xfrm>
                <a:off x="4499744" y="2605242"/>
                <a:ext cx="99360" cy="323280"/>
              </p14:xfrm>
            </p:contentPart>
          </mc:Choice>
          <mc:Fallback xmlns="">
            <p:pic>
              <p:nvPicPr>
                <p:cNvPr id="183" name="Ink 182">
                  <a:extLst>
                    <a:ext uri="{FF2B5EF4-FFF2-40B4-BE49-F238E27FC236}">
                      <a16:creationId xmlns:a16="http://schemas.microsoft.com/office/drawing/2014/main" id="{DA103255-E50D-E9AF-B655-D2E8EC21F2FE}"/>
                    </a:ext>
                  </a:extLst>
                </p:cNvPr>
                <p:cNvPicPr/>
                <p:nvPr/>
              </p:nvPicPr>
              <p:blipFill>
                <a:blip r:embed="rId265"/>
                <a:stretch>
                  <a:fillRect/>
                </a:stretch>
              </p:blipFill>
              <p:spPr>
                <a:xfrm>
                  <a:off x="4490744" y="2596602"/>
                  <a:ext cx="11700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84" name="Ink 183">
                  <a:extLst>
                    <a:ext uri="{FF2B5EF4-FFF2-40B4-BE49-F238E27FC236}">
                      <a16:creationId xmlns:a16="http://schemas.microsoft.com/office/drawing/2014/main" id="{F09B7EA2-44FA-11F9-ADF8-5C90F9327E2F}"/>
                    </a:ext>
                  </a:extLst>
                </p14:cNvPr>
                <p14:cNvContentPartPr/>
                <p14:nvPr/>
              </p14:nvContentPartPr>
              <p14:xfrm>
                <a:off x="4472384" y="2513082"/>
                <a:ext cx="360" cy="18360"/>
              </p14:xfrm>
            </p:contentPart>
          </mc:Choice>
          <mc:Fallback xmlns="">
            <p:pic>
              <p:nvPicPr>
                <p:cNvPr id="184" name="Ink 183">
                  <a:extLst>
                    <a:ext uri="{FF2B5EF4-FFF2-40B4-BE49-F238E27FC236}">
                      <a16:creationId xmlns:a16="http://schemas.microsoft.com/office/drawing/2014/main" id="{F09B7EA2-44FA-11F9-ADF8-5C90F9327E2F}"/>
                    </a:ext>
                  </a:extLst>
                </p:cNvPr>
                <p:cNvPicPr/>
                <p:nvPr/>
              </p:nvPicPr>
              <p:blipFill>
                <a:blip r:embed="rId267"/>
                <a:stretch>
                  <a:fillRect/>
                </a:stretch>
              </p:blipFill>
              <p:spPr>
                <a:xfrm>
                  <a:off x="4463744" y="2504082"/>
                  <a:ext cx="18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85" name="Ink 184">
                  <a:extLst>
                    <a:ext uri="{FF2B5EF4-FFF2-40B4-BE49-F238E27FC236}">
                      <a16:creationId xmlns:a16="http://schemas.microsoft.com/office/drawing/2014/main" id="{9F132D70-DD78-3F9A-F8F8-C29CEC04FCCE}"/>
                    </a:ext>
                  </a:extLst>
                </p14:cNvPr>
                <p14:cNvContentPartPr/>
                <p14:nvPr/>
              </p14:nvContentPartPr>
              <p14:xfrm>
                <a:off x="4478864" y="2459442"/>
                <a:ext cx="2880" cy="5760"/>
              </p14:xfrm>
            </p:contentPart>
          </mc:Choice>
          <mc:Fallback xmlns="">
            <p:pic>
              <p:nvPicPr>
                <p:cNvPr id="185" name="Ink 184">
                  <a:extLst>
                    <a:ext uri="{FF2B5EF4-FFF2-40B4-BE49-F238E27FC236}">
                      <a16:creationId xmlns:a16="http://schemas.microsoft.com/office/drawing/2014/main" id="{9F132D70-DD78-3F9A-F8F8-C29CEC04FCCE}"/>
                    </a:ext>
                  </a:extLst>
                </p:cNvPr>
                <p:cNvPicPr/>
                <p:nvPr/>
              </p:nvPicPr>
              <p:blipFill>
                <a:blip r:embed="rId269"/>
                <a:stretch>
                  <a:fillRect/>
                </a:stretch>
              </p:blipFill>
              <p:spPr>
                <a:xfrm>
                  <a:off x="4470224" y="2450802"/>
                  <a:ext cx="205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86" name="Ink 185">
                  <a:extLst>
                    <a:ext uri="{FF2B5EF4-FFF2-40B4-BE49-F238E27FC236}">
                      <a16:creationId xmlns:a16="http://schemas.microsoft.com/office/drawing/2014/main" id="{F9A2DA82-A9E0-EF4A-0095-0973F36FE4EB}"/>
                    </a:ext>
                  </a:extLst>
                </p14:cNvPr>
                <p14:cNvContentPartPr/>
                <p14:nvPr/>
              </p14:nvContentPartPr>
              <p14:xfrm>
                <a:off x="4404344" y="2451522"/>
                <a:ext cx="48600" cy="112680"/>
              </p14:xfrm>
            </p:contentPart>
          </mc:Choice>
          <mc:Fallback xmlns="">
            <p:pic>
              <p:nvPicPr>
                <p:cNvPr id="186" name="Ink 185">
                  <a:extLst>
                    <a:ext uri="{FF2B5EF4-FFF2-40B4-BE49-F238E27FC236}">
                      <a16:creationId xmlns:a16="http://schemas.microsoft.com/office/drawing/2014/main" id="{F9A2DA82-A9E0-EF4A-0095-0973F36FE4EB}"/>
                    </a:ext>
                  </a:extLst>
                </p:cNvPr>
                <p:cNvPicPr/>
                <p:nvPr/>
              </p:nvPicPr>
              <p:blipFill>
                <a:blip r:embed="rId271"/>
                <a:stretch>
                  <a:fillRect/>
                </a:stretch>
              </p:blipFill>
              <p:spPr>
                <a:xfrm>
                  <a:off x="4395704" y="2442522"/>
                  <a:ext cx="662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87" name="Ink 186">
                  <a:extLst>
                    <a:ext uri="{FF2B5EF4-FFF2-40B4-BE49-F238E27FC236}">
                      <a16:creationId xmlns:a16="http://schemas.microsoft.com/office/drawing/2014/main" id="{59E5C7B2-18F0-D162-4BB1-E61A8EF56945}"/>
                    </a:ext>
                  </a:extLst>
                </p14:cNvPr>
                <p14:cNvContentPartPr/>
                <p14:nvPr/>
              </p14:nvContentPartPr>
              <p14:xfrm>
                <a:off x="4412984" y="2451522"/>
                <a:ext cx="109440" cy="79560"/>
              </p14:xfrm>
            </p:contentPart>
          </mc:Choice>
          <mc:Fallback xmlns="">
            <p:pic>
              <p:nvPicPr>
                <p:cNvPr id="187" name="Ink 186">
                  <a:extLst>
                    <a:ext uri="{FF2B5EF4-FFF2-40B4-BE49-F238E27FC236}">
                      <a16:creationId xmlns:a16="http://schemas.microsoft.com/office/drawing/2014/main" id="{59E5C7B2-18F0-D162-4BB1-E61A8EF56945}"/>
                    </a:ext>
                  </a:extLst>
                </p:cNvPr>
                <p:cNvPicPr/>
                <p:nvPr/>
              </p:nvPicPr>
              <p:blipFill>
                <a:blip r:embed="rId273"/>
                <a:stretch>
                  <a:fillRect/>
                </a:stretch>
              </p:blipFill>
              <p:spPr>
                <a:xfrm>
                  <a:off x="4403984" y="2442522"/>
                  <a:ext cx="1270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52" name="Ink 51">
                  <a:extLst>
                    <a:ext uri="{FF2B5EF4-FFF2-40B4-BE49-F238E27FC236}">
                      <a16:creationId xmlns:a16="http://schemas.microsoft.com/office/drawing/2014/main" id="{53A9EA90-6A8E-3B52-A19B-330902AD92F1}"/>
                    </a:ext>
                  </a:extLst>
                </p14:cNvPr>
                <p14:cNvContentPartPr/>
                <p14:nvPr/>
              </p14:nvContentPartPr>
              <p14:xfrm>
                <a:off x="7983104" y="359202"/>
                <a:ext cx="124920" cy="304560"/>
              </p14:xfrm>
            </p:contentPart>
          </mc:Choice>
          <mc:Fallback xmlns="">
            <p:pic>
              <p:nvPicPr>
                <p:cNvPr id="52" name="Ink 51">
                  <a:extLst>
                    <a:ext uri="{FF2B5EF4-FFF2-40B4-BE49-F238E27FC236}">
                      <a16:creationId xmlns:a16="http://schemas.microsoft.com/office/drawing/2014/main" id="{53A9EA90-6A8E-3B52-A19B-330902AD92F1}"/>
                    </a:ext>
                  </a:extLst>
                </p:cNvPr>
                <p:cNvPicPr/>
                <p:nvPr/>
              </p:nvPicPr>
              <p:blipFill>
                <a:blip r:embed="rId275"/>
                <a:stretch>
                  <a:fillRect/>
                </a:stretch>
              </p:blipFill>
              <p:spPr>
                <a:xfrm>
                  <a:off x="7974464" y="350202"/>
                  <a:ext cx="14256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53" name="Ink 52">
                  <a:extLst>
                    <a:ext uri="{FF2B5EF4-FFF2-40B4-BE49-F238E27FC236}">
                      <a16:creationId xmlns:a16="http://schemas.microsoft.com/office/drawing/2014/main" id="{4D27DBAA-DCB0-5CD2-084B-19542C94AC7D}"/>
                    </a:ext>
                  </a:extLst>
                </p14:cNvPr>
                <p14:cNvContentPartPr/>
                <p14:nvPr/>
              </p14:nvContentPartPr>
              <p14:xfrm>
                <a:off x="8195144" y="437682"/>
                <a:ext cx="307440" cy="225000"/>
              </p14:xfrm>
            </p:contentPart>
          </mc:Choice>
          <mc:Fallback xmlns="">
            <p:pic>
              <p:nvPicPr>
                <p:cNvPr id="53" name="Ink 52">
                  <a:extLst>
                    <a:ext uri="{FF2B5EF4-FFF2-40B4-BE49-F238E27FC236}">
                      <a16:creationId xmlns:a16="http://schemas.microsoft.com/office/drawing/2014/main" id="{4D27DBAA-DCB0-5CD2-084B-19542C94AC7D}"/>
                    </a:ext>
                  </a:extLst>
                </p:cNvPr>
                <p:cNvPicPr/>
                <p:nvPr/>
              </p:nvPicPr>
              <p:blipFill>
                <a:blip r:embed="rId277"/>
                <a:stretch>
                  <a:fillRect/>
                </a:stretch>
              </p:blipFill>
              <p:spPr>
                <a:xfrm>
                  <a:off x="8186504" y="429042"/>
                  <a:ext cx="3250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54" name="Ink 53">
                  <a:extLst>
                    <a:ext uri="{FF2B5EF4-FFF2-40B4-BE49-F238E27FC236}">
                      <a16:creationId xmlns:a16="http://schemas.microsoft.com/office/drawing/2014/main" id="{82265BCD-BBD9-9B3C-7B33-7D9CBAADE5D1}"/>
                    </a:ext>
                  </a:extLst>
                </p14:cNvPr>
                <p14:cNvContentPartPr/>
                <p14:nvPr/>
              </p14:nvContentPartPr>
              <p14:xfrm>
                <a:off x="8612384" y="448842"/>
                <a:ext cx="186840" cy="207360"/>
              </p14:xfrm>
            </p:contentPart>
          </mc:Choice>
          <mc:Fallback xmlns="">
            <p:pic>
              <p:nvPicPr>
                <p:cNvPr id="54" name="Ink 53">
                  <a:extLst>
                    <a:ext uri="{FF2B5EF4-FFF2-40B4-BE49-F238E27FC236}">
                      <a16:creationId xmlns:a16="http://schemas.microsoft.com/office/drawing/2014/main" id="{82265BCD-BBD9-9B3C-7B33-7D9CBAADE5D1}"/>
                    </a:ext>
                  </a:extLst>
                </p:cNvPr>
                <p:cNvPicPr/>
                <p:nvPr/>
              </p:nvPicPr>
              <p:blipFill>
                <a:blip r:embed="rId279"/>
                <a:stretch>
                  <a:fillRect/>
                </a:stretch>
              </p:blipFill>
              <p:spPr>
                <a:xfrm>
                  <a:off x="8603384" y="439842"/>
                  <a:ext cx="2044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55" name="Ink 54">
                  <a:extLst>
                    <a:ext uri="{FF2B5EF4-FFF2-40B4-BE49-F238E27FC236}">
                      <a16:creationId xmlns:a16="http://schemas.microsoft.com/office/drawing/2014/main" id="{BEA42D9C-F04A-960D-D087-AD079C218542}"/>
                    </a:ext>
                  </a:extLst>
                </p14:cNvPr>
                <p14:cNvContentPartPr/>
                <p14:nvPr/>
              </p14:nvContentPartPr>
              <p14:xfrm>
                <a:off x="8548664" y="696522"/>
                <a:ext cx="266040" cy="204840"/>
              </p14:xfrm>
            </p:contentPart>
          </mc:Choice>
          <mc:Fallback xmlns="">
            <p:pic>
              <p:nvPicPr>
                <p:cNvPr id="55" name="Ink 54">
                  <a:extLst>
                    <a:ext uri="{FF2B5EF4-FFF2-40B4-BE49-F238E27FC236}">
                      <a16:creationId xmlns:a16="http://schemas.microsoft.com/office/drawing/2014/main" id="{BEA42D9C-F04A-960D-D087-AD079C218542}"/>
                    </a:ext>
                  </a:extLst>
                </p:cNvPr>
                <p:cNvPicPr/>
                <p:nvPr/>
              </p:nvPicPr>
              <p:blipFill>
                <a:blip r:embed="rId281"/>
                <a:stretch>
                  <a:fillRect/>
                </a:stretch>
              </p:blipFill>
              <p:spPr>
                <a:xfrm>
                  <a:off x="8539664" y="687522"/>
                  <a:ext cx="2836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56" name="Ink 55">
                  <a:extLst>
                    <a:ext uri="{FF2B5EF4-FFF2-40B4-BE49-F238E27FC236}">
                      <a16:creationId xmlns:a16="http://schemas.microsoft.com/office/drawing/2014/main" id="{9F341058-2F51-AF7C-9C8F-ADAFF761CA72}"/>
                    </a:ext>
                  </a:extLst>
                </p14:cNvPr>
                <p14:cNvContentPartPr/>
                <p14:nvPr/>
              </p14:nvContentPartPr>
              <p14:xfrm>
                <a:off x="7661984" y="401682"/>
                <a:ext cx="133560" cy="226080"/>
              </p14:xfrm>
            </p:contentPart>
          </mc:Choice>
          <mc:Fallback xmlns="">
            <p:pic>
              <p:nvPicPr>
                <p:cNvPr id="56" name="Ink 55">
                  <a:extLst>
                    <a:ext uri="{FF2B5EF4-FFF2-40B4-BE49-F238E27FC236}">
                      <a16:creationId xmlns:a16="http://schemas.microsoft.com/office/drawing/2014/main" id="{9F341058-2F51-AF7C-9C8F-ADAFF761CA72}"/>
                    </a:ext>
                  </a:extLst>
                </p:cNvPr>
                <p:cNvPicPr/>
                <p:nvPr/>
              </p:nvPicPr>
              <p:blipFill>
                <a:blip r:embed="rId283"/>
                <a:stretch>
                  <a:fillRect/>
                </a:stretch>
              </p:blipFill>
              <p:spPr>
                <a:xfrm>
                  <a:off x="7653344" y="392682"/>
                  <a:ext cx="1512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91" name="Ink 190">
                  <a:extLst>
                    <a:ext uri="{FF2B5EF4-FFF2-40B4-BE49-F238E27FC236}">
                      <a16:creationId xmlns:a16="http://schemas.microsoft.com/office/drawing/2014/main" id="{0618CF68-13BC-7EA7-55C1-AA621D1C9FDF}"/>
                    </a:ext>
                  </a:extLst>
                </p14:cNvPr>
                <p14:cNvContentPartPr/>
                <p14:nvPr/>
              </p14:nvContentPartPr>
              <p14:xfrm>
                <a:off x="3740504" y="2374122"/>
                <a:ext cx="1208160" cy="31680"/>
              </p14:xfrm>
            </p:contentPart>
          </mc:Choice>
          <mc:Fallback xmlns="">
            <p:pic>
              <p:nvPicPr>
                <p:cNvPr id="191" name="Ink 190">
                  <a:extLst>
                    <a:ext uri="{FF2B5EF4-FFF2-40B4-BE49-F238E27FC236}">
                      <a16:creationId xmlns:a16="http://schemas.microsoft.com/office/drawing/2014/main" id="{0618CF68-13BC-7EA7-55C1-AA621D1C9FDF}"/>
                    </a:ext>
                  </a:extLst>
                </p:cNvPr>
                <p:cNvPicPr/>
                <p:nvPr/>
              </p:nvPicPr>
              <p:blipFill>
                <a:blip r:embed="rId285"/>
                <a:stretch>
                  <a:fillRect/>
                </a:stretch>
              </p:blipFill>
              <p:spPr>
                <a:xfrm>
                  <a:off x="3731504" y="2365482"/>
                  <a:ext cx="12258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93" name="Ink 192">
                  <a:extLst>
                    <a:ext uri="{FF2B5EF4-FFF2-40B4-BE49-F238E27FC236}">
                      <a16:creationId xmlns:a16="http://schemas.microsoft.com/office/drawing/2014/main" id="{9BB1056C-E711-7DE2-83CB-F212C1E6B22A}"/>
                    </a:ext>
                  </a:extLst>
                </p14:cNvPr>
                <p14:cNvContentPartPr/>
                <p14:nvPr/>
              </p14:nvContentPartPr>
              <p14:xfrm>
                <a:off x="3774344" y="1542882"/>
                <a:ext cx="26640" cy="20880"/>
              </p14:xfrm>
            </p:contentPart>
          </mc:Choice>
          <mc:Fallback xmlns="">
            <p:pic>
              <p:nvPicPr>
                <p:cNvPr id="193" name="Ink 192">
                  <a:extLst>
                    <a:ext uri="{FF2B5EF4-FFF2-40B4-BE49-F238E27FC236}">
                      <a16:creationId xmlns:a16="http://schemas.microsoft.com/office/drawing/2014/main" id="{9BB1056C-E711-7DE2-83CB-F212C1E6B22A}"/>
                    </a:ext>
                  </a:extLst>
                </p:cNvPr>
                <p:cNvPicPr/>
                <p:nvPr/>
              </p:nvPicPr>
              <p:blipFill>
                <a:blip r:embed="rId287"/>
                <a:stretch>
                  <a:fillRect/>
                </a:stretch>
              </p:blipFill>
              <p:spPr>
                <a:xfrm>
                  <a:off x="3765704" y="1534242"/>
                  <a:ext cx="442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94" name="Ink 193">
                  <a:extLst>
                    <a:ext uri="{FF2B5EF4-FFF2-40B4-BE49-F238E27FC236}">
                      <a16:creationId xmlns:a16="http://schemas.microsoft.com/office/drawing/2014/main" id="{BC217B9D-63F4-2F95-05B0-0625965DA67E}"/>
                    </a:ext>
                  </a:extLst>
                </p14:cNvPr>
                <p14:cNvContentPartPr/>
                <p14:nvPr/>
              </p14:nvContentPartPr>
              <p14:xfrm>
                <a:off x="4493264" y="1516602"/>
                <a:ext cx="295920" cy="27360"/>
              </p14:xfrm>
            </p:contentPart>
          </mc:Choice>
          <mc:Fallback xmlns="">
            <p:pic>
              <p:nvPicPr>
                <p:cNvPr id="194" name="Ink 193">
                  <a:extLst>
                    <a:ext uri="{FF2B5EF4-FFF2-40B4-BE49-F238E27FC236}">
                      <a16:creationId xmlns:a16="http://schemas.microsoft.com/office/drawing/2014/main" id="{BC217B9D-63F4-2F95-05B0-0625965DA67E}"/>
                    </a:ext>
                  </a:extLst>
                </p:cNvPr>
                <p:cNvPicPr/>
                <p:nvPr/>
              </p:nvPicPr>
              <p:blipFill>
                <a:blip r:embed="rId289"/>
                <a:stretch>
                  <a:fillRect/>
                </a:stretch>
              </p:blipFill>
              <p:spPr>
                <a:xfrm>
                  <a:off x="4484624" y="1507962"/>
                  <a:ext cx="3135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5" name="Ink 194">
                  <a:extLst>
                    <a:ext uri="{FF2B5EF4-FFF2-40B4-BE49-F238E27FC236}">
                      <a16:creationId xmlns:a16="http://schemas.microsoft.com/office/drawing/2014/main" id="{25540A7E-2815-2F84-09CA-53A8FAF183AA}"/>
                    </a:ext>
                  </a:extLst>
                </p14:cNvPr>
                <p14:cNvContentPartPr/>
                <p14:nvPr/>
              </p14:nvContentPartPr>
              <p14:xfrm>
                <a:off x="468464" y="1949682"/>
                <a:ext cx="297360" cy="490320"/>
              </p14:xfrm>
            </p:contentPart>
          </mc:Choice>
          <mc:Fallback xmlns="">
            <p:pic>
              <p:nvPicPr>
                <p:cNvPr id="195" name="Ink 194">
                  <a:extLst>
                    <a:ext uri="{FF2B5EF4-FFF2-40B4-BE49-F238E27FC236}">
                      <a16:creationId xmlns:a16="http://schemas.microsoft.com/office/drawing/2014/main" id="{25540A7E-2815-2F84-09CA-53A8FAF183AA}"/>
                    </a:ext>
                  </a:extLst>
                </p:cNvPr>
                <p:cNvPicPr/>
                <p:nvPr/>
              </p:nvPicPr>
              <p:blipFill>
                <a:blip r:embed="rId291"/>
                <a:stretch>
                  <a:fillRect/>
                </a:stretch>
              </p:blipFill>
              <p:spPr>
                <a:xfrm>
                  <a:off x="459464" y="1940682"/>
                  <a:ext cx="31500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6" name="Ink 195">
                  <a:extLst>
                    <a:ext uri="{FF2B5EF4-FFF2-40B4-BE49-F238E27FC236}">
                      <a16:creationId xmlns:a16="http://schemas.microsoft.com/office/drawing/2014/main" id="{65B5170A-9F78-8C0C-1E7E-3DFB10DB4E9E}"/>
                    </a:ext>
                  </a:extLst>
                </p14:cNvPr>
                <p14:cNvContentPartPr/>
                <p14:nvPr/>
              </p14:nvContentPartPr>
              <p14:xfrm>
                <a:off x="831704" y="2213562"/>
                <a:ext cx="123120" cy="172800"/>
              </p14:xfrm>
            </p:contentPart>
          </mc:Choice>
          <mc:Fallback xmlns="">
            <p:pic>
              <p:nvPicPr>
                <p:cNvPr id="196" name="Ink 195">
                  <a:extLst>
                    <a:ext uri="{FF2B5EF4-FFF2-40B4-BE49-F238E27FC236}">
                      <a16:creationId xmlns:a16="http://schemas.microsoft.com/office/drawing/2014/main" id="{65B5170A-9F78-8C0C-1E7E-3DFB10DB4E9E}"/>
                    </a:ext>
                  </a:extLst>
                </p:cNvPr>
                <p:cNvPicPr/>
                <p:nvPr/>
              </p:nvPicPr>
              <p:blipFill>
                <a:blip r:embed="rId293"/>
                <a:stretch>
                  <a:fillRect/>
                </a:stretch>
              </p:blipFill>
              <p:spPr>
                <a:xfrm>
                  <a:off x="822704" y="2204922"/>
                  <a:ext cx="1407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7" name="Ink 196">
                  <a:extLst>
                    <a:ext uri="{FF2B5EF4-FFF2-40B4-BE49-F238E27FC236}">
                      <a16:creationId xmlns:a16="http://schemas.microsoft.com/office/drawing/2014/main" id="{15E561FD-CE55-A97A-9A2F-9103C5BE6754}"/>
                    </a:ext>
                  </a:extLst>
                </p14:cNvPr>
                <p14:cNvContentPartPr/>
                <p14:nvPr/>
              </p14:nvContentPartPr>
              <p14:xfrm>
                <a:off x="972464" y="2069922"/>
                <a:ext cx="33120" cy="328680"/>
              </p14:xfrm>
            </p:contentPart>
          </mc:Choice>
          <mc:Fallback xmlns="">
            <p:pic>
              <p:nvPicPr>
                <p:cNvPr id="197" name="Ink 196">
                  <a:extLst>
                    <a:ext uri="{FF2B5EF4-FFF2-40B4-BE49-F238E27FC236}">
                      <a16:creationId xmlns:a16="http://schemas.microsoft.com/office/drawing/2014/main" id="{15E561FD-CE55-A97A-9A2F-9103C5BE6754}"/>
                    </a:ext>
                  </a:extLst>
                </p:cNvPr>
                <p:cNvPicPr/>
                <p:nvPr/>
              </p:nvPicPr>
              <p:blipFill>
                <a:blip r:embed="rId295"/>
                <a:stretch>
                  <a:fillRect/>
                </a:stretch>
              </p:blipFill>
              <p:spPr>
                <a:xfrm>
                  <a:off x="963824" y="2061282"/>
                  <a:ext cx="5076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8" name="Ink 197">
                  <a:extLst>
                    <a:ext uri="{FF2B5EF4-FFF2-40B4-BE49-F238E27FC236}">
                      <a16:creationId xmlns:a16="http://schemas.microsoft.com/office/drawing/2014/main" id="{3456E33B-3DA4-78A6-28B5-788BE869326F}"/>
                    </a:ext>
                  </a:extLst>
                </p14:cNvPr>
                <p14:cNvContentPartPr/>
                <p14:nvPr/>
              </p14:nvContentPartPr>
              <p14:xfrm>
                <a:off x="996224" y="2201322"/>
                <a:ext cx="190080" cy="151920"/>
              </p14:xfrm>
            </p:contentPart>
          </mc:Choice>
          <mc:Fallback xmlns="">
            <p:pic>
              <p:nvPicPr>
                <p:cNvPr id="198" name="Ink 197">
                  <a:extLst>
                    <a:ext uri="{FF2B5EF4-FFF2-40B4-BE49-F238E27FC236}">
                      <a16:creationId xmlns:a16="http://schemas.microsoft.com/office/drawing/2014/main" id="{3456E33B-3DA4-78A6-28B5-788BE869326F}"/>
                    </a:ext>
                  </a:extLst>
                </p:cNvPr>
                <p:cNvPicPr/>
                <p:nvPr/>
              </p:nvPicPr>
              <p:blipFill>
                <a:blip r:embed="rId297"/>
                <a:stretch>
                  <a:fillRect/>
                </a:stretch>
              </p:blipFill>
              <p:spPr>
                <a:xfrm>
                  <a:off x="987224" y="2192682"/>
                  <a:ext cx="2077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9" name="Ink 198">
                  <a:extLst>
                    <a:ext uri="{FF2B5EF4-FFF2-40B4-BE49-F238E27FC236}">
                      <a16:creationId xmlns:a16="http://schemas.microsoft.com/office/drawing/2014/main" id="{FA82AAEC-B820-5604-AD61-B10EEED6972E}"/>
                    </a:ext>
                  </a:extLst>
                </p14:cNvPr>
                <p14:cNvContentPartPr/>
                <p14:nvPr/>
              </p14:nvContentPartPr>
              <p14:xfrm>
                <a:off x="1228424" y="2185122"/>
                <a:ext cx="97560" cy="137520"/>
              </p14:xfrm>
            </p:contentPart>
          </mc:Choice>
          <mc:Fallback xmlns="">
            <p:pic>
              <p:nvPicPr>
                <p:cNvPr id="199" name="Ink 198">
                  <a:extLst>
                    <a:ext uri="{FF2B5EF4-FFF2-40B4-BE49-F238E27FC236}">
                      <a16:creationId xmlns:a16="http://schemas.microsoft.com/office/drawing/2014/main" id="{FA82AAEC-B820-5604-AD61-B10EEED6972E}"/>
                    </a:ext>
                  </a:extLst>
                </p:cNvPr>
                <p:cNvPicPr/>
                <p:nvPr/>
              </p:nvPicPr>
              <p:blipFill>
                <a:blip r:embed="rId299"/>
                <a:stretch>
                  <a:fillRect/>
                </a:stretch>
              </p:blipFill>
              <p:spPr>
                <a:xfrm>
                  <a:off x="1219424" y="2176482"/>
                  <a:ext cx="115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00" name="Ink 199">
                  <a:extLst>
                    <a:ext uri="{FF2B5EF4-FFF2-40B4-BE49-F238E27FC236}">
                      <a16:creationId xmlns:a16="http://schemas.microsoft.com/office/drawing/2014/main" id="{DBF0FEEB-216F-1948-0D6D-CFA3D82BE962}"/>
                    </a:ext>
                  </a:extLst>
                </p14:cNvPr>
                <p14:cNvContentPartPr/>
                <p14:nvPr/>
              </p14:nvContentPartPr>
              <p14:xfrm>
                <a:off x="1427864" y="1946802"/>
                <a:ext cx="569160" cy="413280"/>
              </p14:xfrm>
            </p:contentPart>
          </mc:Choice>
          <mc:Fallback xmlns="">
            <p:pic>
              <p:nvPicPr>
                <p:cNvPr id="200" name="Ink 199">
                  <a:extLst>
                    <a:ext uri="{FF2B5EF4-FFF2-40B4-BE49-F238E27FC236}">
                      <a16:creationId xmlns:a16="http://schemas.microsoft.com/office/drawing/2014/main" id="{DBF0FEEB-216F-1948-0D6D-CFA3D82BE962}"/>
                    </a:ext>
                  </a:extLst>
                </p:cNvPr>
                <p:cNvPicPr/>
                <p:nvPr/>
              </p:nvPicPr>
              <p:blipFill>
                <a:blip r:embed="rId301"/>
                <a:stretch>
                  <a:fillRect/>
                </a:stretch>
              </p:blipFill>
              <p:spPr>
                <a:xfrm>
                  <a:off x="1419224" y="1937802"/>
                  <a:ext cx="58680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Ink 201">
                  <a:extLst>
                    <a:ext uri="{FF2B5EF4-FFF2-40B4-BE49-F238E27FC236}">
                      <a16:creationId xmlns:a16="http://schemas.microsoft.com/office/drawing/2014/main" id="{30A14136-A7BD-582D-ABB9-97BBF1DBF6CB}"/>
                    </a:ext>
                  </a:extLst>
                </p14:cNvPr>
                <p14:cNvContentPartPr/>
                <p14:nvPr/>
              </p14:nvContentPartPr>
              <p14:xfrm>
                <a:off x="2245424" y="498522"/>
                <a:ext cx="180000" cy="275040"/>
              </p14:xfrm>
            </p:contentPart>
          </mc:Choice>
          <mc:Fallback xmlns="">
            <p:pic>
              <p:nvPicPr>
                <p:cNvPr id="202" name="Ink 201">
                  <a:extLst>
                    <a:ext uri="{FF2B5EF4-FFF2-40B4-BE49-F238E27FC236}">
                      <a16:creationId xmlns:a16="http://schemas.microsoft.com/office/drawing/2014/main" id="{30A14136-A7BD-582D-ABB9-97BBF1DBF6CB}"/>
                    </a:ext>
                  </a:extLst>
                </p:cNvPr>
                <p:cNvPicPr/>
                <p:nvPr/>
              </p:nvPicPr>
              <p:blipFill>
                <a:blip r:embed="rId303"/>
                <a:stretch>
                  <a:fillRect/>
                </a:stretch>
              </p:blipFill>
              <p:spPr>
                <a:xfrm>
                  <a:off x="2236784" y="489882"/>
                  <a:ext cx="1976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03" name="Ink 202">
                  <a:extLst>
                    <a:ext uri="{FF2B5EF4-FFF2-40B4-BE49-F238E27FC236}">
                      <a16:creationId xmlns:a16="http://schemas.microsoft.com/office/drawing/2014/main" id="{F7B5F8C2-7BBC-BC04-4D0E-799C7B97FFA8}"/>
                    </a:ext>
                  </a:extLst>
                </p14:cNvPr>
                <p14:cNvContentPartPr/>
                <p14:nvPr/>
              </p14:nvContentPartPr>
              <p14:xfrm>
                <a:off x="2323544" y="503562"/>
                <a:ext cx="366120" cy="247680"/>
              </p14:xfrm>
            </p:contentPart>
          </mc:Choice>
          <mc:Fallback xmlns="">
            <p:pic>
              <p:nvPicPr>
                <p:cNvPr id="203" name="Ink 202">
                  <a:extLst>
                    <a:ext uri="{FF2B5EF4-FFF2-40B4-BE49-F238E27FC236}">
                      <a16:creationId xmlns:a16="http://schemas.microsoft.com/office/drawing/2014/main" id="{F7B5F8C2-7BBC-BC04-4D0E-799C7B97FFA8}"/>
                    </a:ext>
                  </a:extLst>
                </p:cNvPr>
                <p:cNvPicPr/>
                <p:nvPr/>
              </p:nvPicPr>
              <p:blipFill>
                <a:blip r:embed="rId305"/>
                <a:stretch>
                  <a:fillRect/>
                </a:stretch>
              </p:blipFill>
              <p:spPr>
                <a:xfrm>
                  <a:off x="2314544" y="494562"/>
                  <a:ext cx="38376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04" name="Ink 203">
                  <a:extLst>
                    <a:ext uri="{FF2B5EF4-FFF2-40B4-BE49-F238E27FC236}">
                      <a16:creationId xmlns:a16="http://schemas.microsoft.com/office/drawing/2014/main" id="{9565FC2D-0815-B382-94C8-53487FFAEC7E}"/>
                    </a:ext>
                  </a:extLst>
                </p14:cNvPr>
                <p14:cNvContentPartPr/>
                <p14:nvPr/>
              </p14:nvContentPartPr>
              <p14:xfrm>
                <a:off x="2742944" y="478002"/>
                <a:ext cx="139680" cy="227520"/>
              </p14:xfrm>
            </p:contentPart>
          </mc:Choice>
          <mc:Fallback xmlns="">
            <p:pic>
              <p:nvPicPr>
                <p:cNvPr id="204" name="Ink 203">
                  <a:extLst>
                    <a:ext uri="{FF2B5EF4-FFF2-40B4-BE49-F238E27FC236}">
                      <a16:creationId xmlns:a16="http://schemas.microsoft.com/office/drawing/2014/main" id="{9565FC2D-0815-B382-94C8-53487FFAEC7E}"/>
                    </a:ext>
                  </a:extLst>
                </p:cNvPr>
                <p:cNvPicPr/>
                <p:nvPr/>
              </p:nvPicPr>
              <p:blipFill>
                <a:blip r:embed="rId307"/>
                <a:stretch>
                  <a:fillRect/>
                </a:stretch>
              </p:blipFill>
              <p:spPr>
                <a:xfrm>
                  <a:off x="2734304" y="469362"/>
                  <a:ext cx="1573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5" name="Ink 204">
                  <a:extLst>
                    <a:ext uri="{FF2B5EF4-FFF2-40B4-BE49-F238E27FC236}">
                      <a16:creationId xmlns:a16="http://schemas.microsoft.com/office/drawing/2014/main" id="{B5102FE8-895C-D9F6-D563-81B7CDB4F836}"/>
                    </a:ext>
                  </a:extLst>
                </p14:cNvPr>
                <p14:cNvContentPartPr/>
                <p14:nvPr/>
              </p14:nvContentPartPr>
              <p14:xfrm>
                <a:off x="2762024" y="586362"/>
                <a:ext cx="101160" cy="36720"/>
              </p14:xfrm>
            </p:contentPart>
          </mc:Choice>
          <mc:Fallback xmlns="">
            <p:pic>
              <p:nvPicPr>
                <p:cNvPr id="205" name="Ink 204">
                  <a:extLst>
                    <a:ext uri="{FF2B5EF4-FFF2-40B4-BE49-F238E27FC236}">
                      <a16:creationId xmlns:a16="http://schemas.microsoft.com/office/drawing/2014/main" id="{B5102FE8-895C-D9F6-D563-81B7CDB4F836}"/>
                    </a:ext>
                  </a:extLst>
                </p:cNvPr>
                <p:cNvPicPr/>
                <p:nvPr/>
              </p:nvPicPr>
              <p:blipFill>
                <a:blip r:embed="rId309"/>
                <a:stretch>
                  <a:fillRect/>
                </a:stretch>
              </p:blipFill>
              <p:spPr>
                <a:xfrm>
                  <a:off x="2753024" y="577722"/>
                  <a:ext cx="1188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6" name="Ink 205">
                  <a:extLst>
                    <a:ext uri="{FF2B5EF4-FFF2-40B4-BE49-F238E27FC236}">
                      <a16:creationId xmlns:a16="http://schemas.microsoft.com/office/drawing/2014/main" id="{820C2E25-5B1F-397D-B777-36EBBFD161F1}"/>
                    </a:ext>
                  </a:extLst>
                </p14:cNvPr>
                <p14:cNvContentPartPr/>
                <p14:nvPr/>
              </p14:nvContentPartPr>
              <p14:xfrm>
                <a:off x="2995664" y="417882"/>
                <a:ext cx="156240" cy="257040"/>
              </p14:xfrm>
            </p:contentPart>
          </mc:Choice>
          <mc:Fallback xmlns="">
            <p:pic>
              <p:nvPicPr>
                <p:cNvPr id="206" name="Ink 205">
                  <a:extLst>
                    <a:ext uri="{FF2B5EF4-FFF2-40B4-BE49-F238E27FC236}">
                      <a16:creationId xmlns:a16="http://schemas.microsoft.com/office/drawing/2014/main" id="{820C2E25-5B1F-397D-B777-36EBBFD161F1}"/>
                    </a:ext>
                  </a:extLst>
                </p:cNvPr>
                <p:cNvPicPr/>
                <p:nvPr/>
              </p:nvPicPr>
              <p:blipFill>
                <a:blip r:embed="rId311"/>
                <a:stretch>
                  <a:fillRect/>
                </a:stretch>
              </p:blipFill>
              <p:spPr>
                <a:xfrm>
                  <a:off x="2986664" y="408882"/>
                  <a:ext cx="1738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7" name="Ink 206">
                  <a:extLst>
                    <a:ext uri="{FF2B5EF4-FFF2-40B4-BE49-F238E27FC236}">
                      <a16:creationId xmlns:a16="http://schemas.microsoft.com/office/drawing/2014/main" id="{DFCB11B7-16E9-D784-B48E-3B0F7D173C9A}"/>
                    </a:ext>
                  </a:extLst>
                </p14:cNvPr>
                <p14:cNvContentPartPr/>
                <p14:nvPr/>
              </p14:nvContentPartPr>
              <p14:xfrm>
                <a:off x="2226704" y="1029882"/>
                <a:ext cx="583560" cy="2230200"/>
              </p14:xfrm>
            </p:contentPart>
          </mc:Choice>
          <mc:Fallback xmlns="">
            <p:pic>
              <p:nvPicPr>
                <p:cNvPr id="207" name="Ink 206">
                  <a:extLst>
                    <a:ext uri="{FF2B5EF4-FFF2-40B4-BE49-F238E27FC236}">
                      <a16:creationId xmlns:a16="http://schemas.microsoft.com/office/drawing/2014/main" id="{DFCB11B7-16E9-D784-B48E-3B0F7D173C9A}"/>
                    </a:ext>
                  </a:extLst>
                </p:cNvPr>
                <p:cNvPicPr/>
                <p:nvPr/>
              </p:nvPicPr>
              <p:blipFill>
                <a:blip r:embed="rId313"/>
                <a:stretch>
                  <a:fillRect/>
                </a:stretch>
              </p:blipFill>
              <p:spPr>
                <a:xfrm>
                  <a:off x="2217704" y="1021242"/>
                  <a:ext cx="601200" cy="22478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8" name="Ink 207">
                  <a:extLst>
                    <a:ext uri="{FF2B5EF4-FFF2-40B4-BE49-F238E27FC236}">
                      <a16:creationId xmlns:a16="http://schemas.microsoft.com/office/drawing/2014/main" id="{1F71A063-B417-C265-90DA-CF09E80F6194}"/>
                    </a:ext>
                  </a:extLst>
                </p14:cNvPr>
                <p14:cNvContentPartPr/>
                <p14:nvPr/>
              </p14:nvContentPartPr>
              <p14:xfrm>
                <a:off x="2662304" y="1039962"/>
                <a:ext cx="146880" cy="106560"/>
              </p14:xfrm>
            </p:contentPart>
          </mc:Choice>
          <mc:Fallback xmlns="">
            <p:pic>
              <p:nvPicPr>
                <p:cNvPr id="208" name="Ink 207">
                  <a:extLst>
                    <a:ext uri="{FF2B5EF4-FFF2-40B4-BE49-F238E27FC236}">
                      <a16:creationId xmlns:a16="http://schemas.microsoft.com/office/drawing/2014/main" id="{1F71A063-B417-C265-90DA-CF09E80F6194}"/>
                    </a:ext>
                  </a:extLst>
                </p:cNvPr>
                <p:cNvPicPr/>
                <p:nvPr/>
              </p:nvPicPr>
              <p:blipFill>
                <a:blip r:embed="rId315"/>
                <a:stretch>
                  <a:fillRect/>
                </a:stretch>
              </p:blipFill>
              <p:spPr>
                <a:xfrm>
                  <a:off x="2653304" y="1030962"/>
                  <a:ext cx="1645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9" name="Ink 208">
                  <a:extLst>
                    <a:ext uri="{FF2B5EF4-FFF2-40B4-BE49-F238E27FC236}">
                      <a16:creationId xmlns:a16="http://schemas.microsoft.com/office/drawing/2014/main" id="{E02CA2B9-ED38-B57E-41FE-B86AEA0B237E}"/>
                    </a:ext>
                  </a:extLst>
                </p14:cNvPr>
                <p14:cNvContentPartPr/>
                <p14:nvPr/>
              </p14:nvContentPartPr>
              <p14:xfrm>
                <a:off x="1320944" y="502122"/>
                <a:ext cx="150480" cy="760320"/>
              </p14:xfrm>
            </p:contentPart>
          </mc:Choice>
          <mc:Fallback xmlns="">
            <p:pic>
              <p:nvPicPr>
                <p:cNvPr id="209" name="Ink 208">
                  <a:extLst>
                    <a:ext uri="{FF2B5EF4-FFF2-40B4-BE49-F238E27FC236}">
                      <a16:creationId xmlns:a16="http://schemas.microsoft.com/office/drawing/2014/main" id="{E02CA2B9-ED38-B57E-41FE-B86AEA0B237E}"/>
                    </a:ext>
                  </a:extLst>
                </p:cNvPr>
                <p:cNvPicPr/>
                <p:nvPr/>
              </p:nvPicPr>
              <p:blipFill>
                <a:blip r:embed="rId317"/>
                <a:stretch>
                  <a:fillRect/>
                </a:stretch>
              </p:blipFill>
              <p:spPr>
                <a:xfrm>
                  <a:off x="1311944" y="493482"/>
                  <a:ext cx="1681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10" name="Ink 209">
                  <a:extLst>
                    <a:ext uri="{FF2B5EF4-FFF2-40B4-BE49-F238E27FC236}">
                      <a16:creationId xmlns:a16="http://schemas.microsoft.com/office/drawing/2014/main" id="{48009C00-072C-30E2-95C6-5089431B9630}"/>
                    </a:ext>
                  </a:extLst>
                </p14:cNvPr>
                <p14:cNvContentPartPr/>
                <p14:nvPr/>
              </p14:nvContentPartPr>
              <p14:xfrm>
                <a:off x="1331384" y="663042"/>
                <a:ext cx="196560" cy="105480"/>
              </p14:xfrm>
            </p:contentPart>
          </mc:Choice>
          <mc:Fallback xmlns="">
            <p:pic>
              <p:nvPicPr>
                <p:cNvPr id="210" name="Ink 209">
                  <a:extLst>
                    <a:ext uri="{FF2B5EF4-FFF2-40B4-BE49-F238E27FC236}">
                      <a16:creationId xmlns:a16="http://schemas.microsoft.com/office/drawing/2014/main" id="{48009C00-072C-30E2-95C6-5089431B9630}"/>
                    </a:ext>
                  </a:extLst>
                </p:cNvPr>
                <p:cNvPicPr/>
                <p:nvPr/>
              </p:nvPicPr>
              <p:blipFill>
                <a:blip r:embed="rId319"/>
                <a:stretch>
                  <a:fillRect/>
                </a:stretch>
              </p:blipFill>
              <p:spPr>
                <a:xfrm>
                  <a:off x="1322744" y="654402"/>
                  <a:ext cx="2142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11" name="Ink 210">
                  <a:extLst>
                    <a:ext uri="{FF2B5EF4-FFF2-40B4-BE49-F238E27FC236}">
                      <a16:creationId xmlns:a16="http://schemas.microsoft.com/office/drawing/2014/main" id="{44A232EE-5E19-224D-947C-557793C0EEAC}"/>
                    </a:ext>
                  </a:extLst>
                </p14:cNvPr>
                <p14:cNvContentPartPr/>
                <p14:nvPr/>
              </p14:nvContentPartPr>
              <p14:xfrm>
                <a:off x="1324544" y="940962"/>
                <a:ext cx="93600" cy="10800"/>
              </p14:xfrm>
            </p:contentPart>
          </mc:Choice>
          <mc:Fallback xmlns="">
            <p:pic>
              <p:nvPicPr>
                <p:cNvPr id="211" name="Ink 210">
                  <a:extLst>
                    <a:ext uri="{FF2B5EF4-FFF2-40B4-BE49-F238E27FC236}">
                      <a16:creationId xmlns:a16="http://schemas.microsoft.com/office/drawing/2014/main" id="{44A232EE-5E19-224D-947C-557793C0EEAC}"/>
                    </a:ext>
                  </a:extLst>
                </p:cNvPr>
                <p:cNvPicPr/>
                <p:nvPr/>
              </p:nvPicPr>
              <p:blipFill>
                <a:blip r:embed="rId321"/>
                <a:stretch>
                  <a:fillRect/>
                </a:stretch>
              </p:blipFill>
              <p:spPr>
                <a:xfrm>
                  <a:off x="1315904" y="931962"/>
                  <a:ext cx="1112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12" name="Ink 211">
                  <a:extLst>
                    <a:ext uri="{FF2B5EF4-FFF2-40B4-BE49-F238E27FC236}">
                      <a16:creationId xmlns:a16="http://schemas.microsoft.com/office/drawing/2014/main" id="{9BF130A6-D123-DFE9-8D22-0ACD341E64FE}"/>
                    </a:ext>
                  </a:extLst>
                </p14:cNvPr>
                <p14:cNvContentPartPr/>
                <p14:nvPr/>
              </p14:nvContentPartPr>
              <p14:xfrm>
                <a:off x="1565384" y="888762"/>
                <a:ext cx="319320" cy="174960"/>
              </p14:xfrm>
            </p:contentPart>
          </mc:Choice>
          <mc:Fallback xmlns="">
            <p:pic>
              <p:nvPicPr>
                <p:cNvPr id="212" name="Ink 211">
                  <a:extLst>
                    <a:ext uri="{FF2B5EF4-FFF2-40B4-BE49-F238E27FC236}">
                      <a16:creationId xmlns:a16="http://schemas.microsoft.com/office/drawing/2014/main" id="{9BF130A6-D123-DFE9-8D22-0ACD341E64FE}"/>
                    </a:ext>
                  </a:extLst>
                </p:cNvPr>
                <p:cNvPicPr/>
                <p:nvPr/>
              </p:nvPicPr>
              <p:blipFill>
                <a:blip r:embed="rId323"/>
                <a:stretch>
                  <a:fillRect/>
                </a:stretch>
              </p:blipFill>
              <p:spPr>
                <a:xfrm>
                  <a:off x="1556384" y="880122"/>
                  <a:ext cx="3369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13" name="Ink 212">
                  <a:extLst>
                    <a:ext uri="{FF2B5EF4-FFF2-40B4-BE49-F238E27FC236}">
                      <a16:creationId xmlns:a16="http://schemas.microsoft.com/office/drawing/2014/main" id="{C029315C-3BA9-C31C-123F-7E98A3F9D410}"/>
                    </a:ext>
                  </a:extLst>
                </p14:cNvPr>
                <p14:cNvContentPartPr/>
                <p14:nvPr/>
              </p14:nvContentPartPr>
              <p14:xfrm>
                <a:off x="1808744" y="1309602"/>
                <a:ext cx="577080" cy="2180880"/>
              </p14:xfrm>
            </p:contentPart>
          </mc:Choice>
          <mc:Fallback xmlns="">
            <p:pic>
              <p:nvPicPr>
                <p:cNvPr id="213" name="Ink 212">
                  <a:extLst>
                    <a:ext uri="{FF2B5EF4-FFF2-40B4-BE49-F238E27FC236}">
                      <a16:creationId xmlns:a16="http://schemas.microsoft.com/office/drawing/2014/main" id="{C029315C-3BA9-C31C-123F-7E98A3F9D410}"/>
                    </a:ext>
                  </a:extLst>
                </p:cNvPr>
                <p:cNvPicPr/>
                <p:nvPr/>
              </p:nvPicPr>
              <p:blipFill>
                <a:blip r:embed="rId325"/>
                <a:stretch>
                  <a:fillRect/>
                </a:stretch>
              </p:blipFill>
              <p:spPr>
                <a:xfrm>
                  <a:off x="1800104" y="1300962"/>
                  <a:ext cx="594720" cy="21985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14" name="Ink 213">
                  <a:extLst>
                    <a:ext uri="{FF2B5EF4-FFF2-40B4-BE49-F238E27FC236}">
                      <a16:creationId xmlns:a16="http://schemas.microsoft.com/office/drawing/2014/main" id="{34422CF0-19C2-00B5-1714-ACF852618678}"/>
                    </a:ext>
                  </a:extLst>
                </p14:cNvPr>
                <p14:cNvContentPartPr/>
                <p14:nvPr/>
              </p14:nvContentPartPr>
              <p14:xfrm>
                <a:off x="1774544" y="1291962"/>
                <a:ext cx="200160" cy="148680"/>
              </p14:xfrm>
            </p:contentPart>
          </mc:Choice>
          <mc:Fallback xmlns="">
            <p:pic>
              <p:nvPicPr>
                <p:cNvPr id="214" name="Ink 213">
                  <a:extLst>
                    <a:ext uri="{FF2B5EF4-FFF2-40B4-BE49-F238E27FC236}">
                      <a16:creationId xmlns:a16="http://schemas.microsoft.com/office/drawing/2014/main" id="{34422CF0-19C2-00B5-1714-ACF852618678}"/>
                    </a:ext>
                  </a:extLst>
                </p:cNvPr>
                <p:cNvPicPr/>
                <p:nvPr/>
              </p:nvPicPr>
              <p:blipFill>
                <a:blip r:embed="rId327"/>
                <a:stretch>
                  <a:fillRect/>
                </a:stretch>
              </p:blipFill>
              <p:spPr>
                <a:xfrm>
                  <a:off x="1765904" y="1283322"/>
                  <a:ext cx="2178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16" name="Ink 215">
                  <a:extLst>
                    <a:ext uri="{FF2B5EF4-FFF2-40B4-BE49-F238E27FC236}">
                      <a16:creationId xmlns:a16="http://schemas.microsoft.com/office/drawing/2014/main" id="{FFCAE06C-BF97-0283-B1FB-EEDA4FEBF29D}"/>
                    </a:ext>
                  </a:extLst>
                </p14:cNvPr>
                <p14:cNvContentPartPr/>
                <p14:nvPr/>
              </p14:nvContentPartPr>
              <p14:xfrm>
                <a:off x="2236784" y="2073522"/>
                <a:ext cx="887040" cy="426960"/>
              </p14:xfrm>
            </p:contentPart>
          </mc:Choice>
          <mc:Fallback xmlns="">
            <p:pic>
              <p:nvPicPr>
                <p:cNvPr id="216" name="Ink 215">
                  <a:extLst>
                    <a:ext uri="{FF2B5EF4-FFF2-40B4-BE49-F238E27FC236}">
                      <a16:creationId xmlns:a16="http://schemas.microsoft.com/office/drawing/2014/main" id="{FFCAE06C-BF97-0283-B1FB-EEDA4FEBF29D}"/>
                    </a:ext>
                  </a:extLst>
                </p:cNvPr>
                <p:cNvPicPr/>
                <p:nvPr/>
              </p:nvPicPr>
              <p:blipFill>
                <a:blip r:embed="rId329"/>
                <a:stretch>
                  <a:fillRect/>
                </a:stretch>
              </p:blipFill>
              <p:spPr>
                <a:xfrm>
                  <a:off x="2228144" y="2064522"/>
                  <a:ext cx="90468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7" name="Ink 216">
                  <a:extLst>
                    <a:ext uri="{FF2B5EF4-FFF2-40B4-BE49-F238E27FC236}">
                      <a16:creationId xmlns:a16="http://schemas.microsoft.com/office/drawing/2014/main" id="{576A92BD-4772-BBDE-BA0A-7F993C67661B}"/>
                    </a:ext>
                  </a:extLst>
                </p14:cNvPr>
                <p14:cNvContentPartPr/>
                <p14:nvPr/>
              </p14:nvContentPartPr>
              <p14:xfrm>
                <a:off x="474224" y="163722"/>
                <a:ext cx="836640" cy="888120"/>
              </p14:xfrm>
            </p:contentPart>
          </mc:Choice>
          <mc:Fallback xmlns="">
            <p:pic>
              <p:nvPicPr>
                <p:cNvPr id="217" name="Ink 216">
                  <a:extLst>
                    <a:ext uri="{FF2B5EF4-FFF2-40B4-BE49-F238E27FC236}">
                      <a16:creationId xmlns:a16="http://schemas.microsoft.com/office/drawing/2014/main" id="{576A92BD-4772-BBDE-BA0A-7F993C67661B}"/>
                    </a:ext>
                  </a:extLst>
                </p:cNvPr>
                <p:cNvPicPr/>
                <p:nvPr/>
              </p:nvPicPr>
              <p:blipFill>
                <a:blip r:embed="rId331"/>
                <a:stretch>
                  <a:fillRect/>
                </a:stretch>
              </p:blipFill>
              <p:spPr>
                <a:xfrm>
                  <a:off x="465224" y="154722"/>
                  <a:ext cx="854280" cy="9057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18" name="Ink 217">
                  <a:extLst>
                    <a:ext uri="{FF2B5EF4-FFF2-40B4-BE49-F238E27FC236}">
                      <a16:creationId xmlns:a16="http://schemas.microsoft.com/office/drawing/2014/main" id="{107B9B89-A99D-5D49-7145-C59F4E088148}"/>
                    </a:ext>
                  </a:extLst>
                </p14:cNvPr>
                <p14:cNvContentPartPr/>
                <p14:nvPr/>
              </p14:nvContentPartPr>
              <p14:xfrm>
                <a:off x="1253264" y="410682"/>
                <a:ext cx="126000" cy="87120"/>
              </p14:xfrm>
            </p:contentPart>
          </mc:Choice>
          <mc:Fallback xmlns="">
            <p:pic>
              <p:nvPicPr>
                <p:cNvPr id="218" name="Ink 217">
                  <a:extLst>
                    <a:ext uri="{FF2B5EF4-FFF2-40B4-BE49-F238E27FC236}">
                      <a16:creationId xmlns:a16="http://schemas.microsoft.com/office/drawing/2014/main" id="{107B9B89-A99D-5D49-7145-C59F4E088148}"/>
                    </a:ext>
                  </a:extLst>
                </p:cNvPr>
                <p:cNvPicPr/>
                <p:nvPr/>
              </p:nvPicPr>
              <p:blipFill>
                <a:blip r:embed="rId333"/>
                <a:stretch>
                  <a:fillRect/>
                </a:stretch>
              </p:blipFill>
              <p:spPr>
                <a:xfrm>
                  <a:off x="1244264" y="402042"/>
                  <a:ext cx="1436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20" name="Ink 219">
                  <a:extLst>
                    <a:ext uri="{FF2B5EF4-FFF2-40B4-BE49-F238E27FC236}">
                      <a16:creationId xmlns:a16="http://schemas.microsoft.com/office/drawing/2014/main" id="{B062CA35-620A-D1CE-7BB2-2BDE1BC60DEB}"/>
                    </a:ext>
                  </a:extLst>
                </p14:cNvPr>
                <p14:cNvContentPartPr/>
                <p14:nvPr/>
              </p14:nvContentPartPr>
              <p14:xfrm>
                <a:off x="10684544" y="2714682"/>
                <a:ext cx="23400" cy="125640"/>
              </p14:xfrm>
            </p:contentPart>
          </mc:Choice>
          <mc:Fallback xmlns="">
            <p:pic>
              <p:nvPicPr>
                <p:cNvPr id="220" name="Ink 219">
                  <a:extLst>
                    <a:ext uri="{FF2B5EF4-FFF2-40B4-BE49-F238E27FC236}">
                      <a16:creationId xmlns:a16="http://schemas.microsoft.com/office/drawing/2014/main" id="{B062CA35-620A-D1CE-7BB2-2BDE1BC60DEB}"/>
                    </a:ext>
                  </a:extLst>
                </p:cNvPr>
                <p:cNvPicPr/>
                <p:nvPr/>
              </p:nvPicPr>
              <p:blipFill>
                <a:blip r:embed="rId335"/>
                <a:stretch>
                  <a:fillRect/>
                </a:stretch>
              </p:blipFill>
              <p:spPr>
                <a:xfrm>
                  <a:off x="10675544" y="2705682"/>
                  <a:ext cx="410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21" name="Ink 220">
                  <a:extLst>
                    <a:ext uri="{FF2B5EF4-FFF2-40B4-BE49-F238E27FC236}">
                      <a16:creationId xmlns:a16="http://schemas.microsoft.com/office/drawing/2014/main" id="{F93FC684-FA65-8B11-816A-42F4AC3FAE0C}"/>
                    </a:ext>
                  </a:extLst>
                </p14:cNvPr>
                <p14:cNvContentPartPr/>
                <p14:nvPr/>
              </p14:nvContentPartPr>
              <p14:xfrm>
                <a:off x="10773464" y="2737362"/>
                <a:ext cx="20520" cy="92160"/>
              </p14:xfrm>
            </p:contentPart>
          </mc:Choice>
          <mc:Fallback xmlns="">
            <p:pic>
              <p:nvPicPr>
                <p:cNvPr id="221" name="Ink 220">
                  <a:extLst>
                    <a:ext uri="{FF2B5EF4-FFF2-40B4-BE49-F238E27FC236}">
                      <a16:creationId xmlns:a16="http://schemas.microsoft.com/office/drawing/2014/main" id="{F93FC684-FA65-8B11-816A-42F4AC3FAE0C}"/>
                    </a:ext>
                  </a:extLst>
                </p:cNvPr>
                <p:cNvPicPr/>
                <p:nvPr/>
              </p:nvPicPr>
              <p:blipFill>
                <a:blip r:embed="rId337"/>
                <a:stretch>
                  <a:fillRect/>
                </a:stretch>
              </p:blipFill>
              <p:spPr>
                <a:xfrm>
                  <a:off x="10764824" y="2728722"/>
                  <a:ext cx="381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22" name="Ink 221">
                  <a:extLst>
                    <a:ext uri="{FF2B5EF4-FFF2-40B4-BE49-F238E27FC236}">
                      <a16:creationId xmlns:a16="http://schemas.microsoft.com/office/drawing/2014/main" id="{DFED4E7C-09E7-1D0C-E07E-EA184B7E808A}"/>
                    </a:ext>
                  </a:extLst>
                </p14:cNvPr>
                <p14:cNvContentPartPr/>
                <p14:nvPr/>
              </p14:nvContentPartPr>
              <p14:xfrm>
                <a:off x="10787144" y="2701002"/>
                <a:ext cx="139680" cy="111960"/>
              </p14:xfrm>
            </p:contentPart>
          </mc:Choice>
          <mc:Fallback xmlns="">
            <p:pic>
              <p:nvPicPr>
                <p:cNvPr id="222" name="Ink 221">
                  <a:extLst>
                    <a:ext uri="{FF2B5EF4-FFF2-40B4-BE49-F238E27FC236}">
                      <a16:creationId xmlns:a16="http://schemas.microsoft.com/office/drawing/2014/main" id="{DFED4E7C-09E7-1D0C-E07E-EA184B7E808A}"/>
                    </a:ext>
                  </a:extLst>
                </p:cNvPr>
                <p:cNvPicPr/>
                <p:nvPr/>
              </p:nvPicPr>
              <p:blipFill>
                <a:blip r:embed="rId339"/>
                <a:stretch>
                  <a:fillRect/>
                </a:stretch>
              </p:blipFill>
              <p:spPr>
                <a:xfrm>
                  <a:off x="10778144" y="2692002"/>
                  <a:ext cx="1573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23" name="Ink 222">
                  <a:extLst>
                    <a:ext uri="{FF2B5EF4-FFF2-40B4-BE49-F238E27FC236}">
                      <a16:creationId xmlns:a16="http://schemas.microsoft.com/office/drawing/2014/main" id="{02FD40FF-DEBA-3511-FE5B-6234ECD706B5}"/>
                    </a:ext>
                  </a:extLst>
                </p14:cNvPr>
                <p14:cNvContentPartPr/>
                <p14:nvPr/>
              </p14:nvContentPartPr>
              <p14:xfrm>
                <a:off x="11041664" y="2707842"/>
                <a:ext cx="88560" cy="123840"/>
              </p14:xfrm>
            </p:contentPart>
          </mc:Choice>
          <mc:Fallback xmlns="">
            <p:pic>
              <p:nvPicPr>
                <p:cNvPr id="223" name="Ink 222">
                  <a:extLst>
                    <a:ext uri="{FF2B5EF4-FFF2-40B4-BE49-F238E27FC236}">
                      <a16:creationId xmlns:a16="http://schemas.microsoft.com/office/drawing/2014/main" id="{02FD40FF-DEBA-3511-FE5B-6234ECD706B5}"/>
                    </a:ext>
                  </a:extLst>
                </p:cNvPr>
                <p:cNvPicPr/>
                <p:nvPr/>
              </p:nvPicPr>
              <p:blipFill>
                <a:blip r:embed="rId341"/>
                <a:stretch>
                  <a:fillRect/>
                </a:stretch>
              </p:blipFill>
              <p:spPr>
                <a:xfrm>
                  <a:off x="11032664" y="2699202"/>
                  <a:ext cx="1062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4" name="Ink 223">
                  <a:extLst>
                    <a:ext uri="{FF2B5EF4-FFF2-40B4-BE49-F238E27FC236}">
                      <a16:creationId xmlns:a16="http://schemas.microsoft.com/office/drawing/2014/main" id="{ADF912D3-CEA5-DC3E-4F88-6402FE406AC1}"/>
                    </a:ext>
                  </a:extLst>
                </p14:cNvPr>
                <p14:cNvContentPartPr/>
                <p14:nvPr/>
              </p14:nvContentPartPr>
              <p14:xfrm>
                <a:off x="11157944" y="2748522"/>
                <a:ext cx="92880" cy="89280"/>
              </p14:xfrm>
            </p:contentPart>
          </mc:Choice>
          <mc:Fallback xmlns="">
            <p:pic>
              <p:nvPicPr>
                <p:cNvPr id="224" name="Ink 223">
                  <a:extLst>
                    <a:ext uri="{FF2B5EF4-FFF2-40B4-BE49-F238E27FC236}">
                      <a16:creationId xmlns:a16="http://schemas.microsoft.com/office/drawing/2014/main" id="{ADF912D3-CEA5-DC3E-4F88-6402FE406AC1}"/>
                    </a:ext>
                  </a:extLst>
                </p:cNvPr>
                <p:cNvPicPr/>
                <p:nvPr/>
              </p:nvPicPr>
              <p:blipFill>
                <a:blip r:embed="rId343"/>
                <a:stretch>
                  <a:fillRect/>
                </a:stretch>
              </p:blipFill>
              <p:spPr>
                <a:xfrm>
                  <a:off x="11148944" y="2739522"/>
                  <a:ext cx="1105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25" name="Ink 224">
                  <a:extLst>
                    <a:ext uri="{FF2B5EF4-FFF2-40B4-BE49-F238E27FC236}">
                      <a16:creationId xmlns:a16="http://schemas.microsoft.com/office/drawing/2014/main" id="{5F5AD672-7397-294C-B06E-538CB0316396}"/>
                    </a:ext>
                  </a:extLst>
                </p14:cNvPr>
                <p14:cNvContentPartPr/>
                <p14:nvPr/>
              </p14:nvContentPartPr>
              <p14:xfrm>
                <a:off x="11300504" y="2750322"/>
                <a:ext cx="69840" cy="73800"/>
              </p14:xfrm>
            </p:contentPart>
          </mc:Choice>
          <mc:Fallback xmlns="">
            <p:pic>
              <p:nvPicPr>
                <p:cNvPr id="225" name="Ink 224">
                  <a:extLst>
                    <a:ext uri="{FF2B5EF4-FFF2-40B4-BE49-F238E27FC236}">
                      <a16:creationId xmlns:a16="http://schemas.microsoft.com/office/drawing/2014/main" id="{5F5AD672-7397-294C-B06E-538CB0316396}"/>
                    </a:ext>
                  </a:extLst>
                </p:cNvPr>
                <p:cNvPicPr/>
                <p:nvPr/>
              </p:nvPicPr>
              <p:blipFill>
                <a:blip r:embed="rId345"/>
                <a:stretch>
                  <a:fillRect/>
                </a:stretch>
              </p:blipFill>
              <p:spPr>
                <a:xfrm>
                  <a:off x="11291504" y="2741322"/>
                  <a:ext cx="874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6" name="Ink 225">
                  <a:extLst>
                    <a:ext uri="{FF2B5EF4-FFF2-40B4-BE49-F238E27FC236}">
                      <a16:creationId xmlns:a16="http://schemas.microsoft.com/office/drawing/2014/main" id="{39D8D412-165D-4A7F-22E5-4674CB613593}"/>
                    </a:ext>
                  </a:extLst>
                </p14:cNvPr>
                <p14:cNvContentPartPr/>
                <p14:nvPr/>
              </p14:nvContentPartPr>
              <p14:xfrm>
                <a:off x="11391944" y="2663922"/>
                <a:ext cx="185400" cy="158400"/>
              </p14:xfrm>
            </p:contentPart>
          </mc:Choice>
          <mc:Fallback xmlns="">
            <p:pic>
              <p:nvPicPr>
                <p:cNvPr id="226" name="Ink 225">
                  <a:extLst>
                    <a:ext uri="{FF2B5EF4-FFF2-40B4-BE49-F238E27FC236}">
                      <a16:creationId xmlns:a16="http://schemas.microsoft.com/office/drawing/2014/main" id="{39D8D412-165D-4A7F-22E5-4674CB613593}"/>
                    </a:ext>
                  </a:extLst>
                </p:cNvPr>
                <p:cNvPicPr/>
                <p:nvPr/>
              </p:nvPicPr>
              <p:blipFill>
                <a:blip r:embed="rId347"/>
                <a:stretch>
                  <a:fillRect/>
                </a:stretch>
              </p:blipFill>
              <p:spPr>
                <a:xfrm>
                  <a:off x="11382944" y="2654922"/>
                  <a:ext cx="2030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27" name="Ink 226">
                  <a:extLst>
                    <a:ext uri="{FF2B5EF4-FFF2-40B4-BE49-F238E27FC236}">
                      <a16:creationId xmlns:a16="http://schemas.microsoft.com/office/drawing/2014/main" id="{CAF0060E-5388-EAB2-8799-629ECD9AFC31}"/>
                    </a:ext>
                  </a:extLst>
                </p14:cNvPr>
                <p14:cNvContentPartPr/>
                <p14:nvPr/>
              </p14:nvContentPartPr>
              <p14:xfrm>
                <a:off x="11324984" y="2917002"/>
                <a:ext cx="164880" cy="74880"/>
              </p14:xfrm>
            </p:contentPart>
          </mc:Choice>
          <mc:Fallback xmlns="">
            <p:pic>
              <p:nvPicPr>
                <p:cNvPr id="227" name="Ink 226">
                  <a:extLst>
                    <a:ext uri="{FF2B5EF4-FFF2-40B4-BE49-F238E27FC236}">
                      <a16:creationId xmlns:a16="http://schemas.microsoft.com/office/drawing/2014/main" id="{CAF0060E-5388-EAB2-8799-629ECD9AFC31}"/>
                    </a:ext>
                  </a:extLst>
                </p:cNvPr>
                <p:cNvPicPr/>
                <p:nvPr/>
              </p:nvPicPr>
              <p:blipFill>
                <a:blip r:embed="rId349"/>
                <a:stretch>
                  <a:fillRect/>
                </a:stretch>
              </p:blipFill>
              <p:spPr>
                <a:xfrm>
                  <a:off x="11315984" y="2908002"/>
                  <a:ext cx="1825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28" name="Ink 227">
                  <a:extLst>
                    <a:ext uri="{FF2B5EF4-FFF2-40B4-BE49-F238E27FC236}">
                      <a16:creationId xmlns:a16="http://schemas.microsoft.com/office/drawing/2014/main" id="{2DE9984C-B904-5326-945C-BD27685F04FF}"/>
                    </a:ext>
                  </a:extLst>
                </p14:cNvPr>
                <p14:cNvContentPartPr/>
                <p14:nvPr/>
              </p14:nvContentPartPr>
              <p14:xfrm>
                <a:off x="11527304" y="2857242"/>
                <a:ext cx="216720" cy="154080"/>
              </p14:xfrm>
            </p:contentPart>
          </mc:Choice>
          <mc:Fallback xmlns="">
            <p:pic>
              <p:nvPicPr>
                <p:cNvPr id="228" name="Ink 227">
                  <a:extLst>
                    <a:ext uri="{FF2B5EF4-FFF2-40B4-BE49-F238E27FC236}">
                      <a16:creationId xmlns:a16="http://schemas.microsoft.com/office/drawing/2014/main" id="{2DE9984C-B904-5326-945C-BD27685F04FF}"/>
                    </a:ext>
                  </a:extLst>
                </p:cNvPr>
                <p:cNvPicPr/>
                <p:nvPr/>
              </p:nvPicPr>
              <p:blipFill>
                <a:blip r:embed="rId351"/>
                <a:stretch>
                  <a:fillRect/>
                </a:stretch>
              </p:blipFill>
              <p:spPr>
                <a:xfrm>
                  <a:off x="11518664" y="2848242"/>
                  <a:ext cx="2343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9" name="Ink 228">
                  <a:extLst>
                    <a:ext uri="{FF2B5EF4-FFF2-40B4-BE49-F238E27FC236}">
                      <a16:creationId xmlns:a16="http://schemas.microsoft.com/office/drawing/2014/main" id="{DE0BE4A1-2249-D1BC-4124-791665B3F044}"/>
                    </a:ext>
                  </a:extLst>
                </p14:cNvPr>
                <p14:cNvContentPartPr/>
                <p14:nvPr/>
              </p14:nvContentPartPr>
              <p14:xfrm>
                <a:off x="11782184" y="2916282"/>
                <a:ext cx="88200" cy="112320"/>
              </p14:xfrm>
            </p:contentPart>
          </mc:Choice>
          <mc:Fallback xmlns="">
            <p:pic>
              <p:nvPicPr>
                <p:cNvPr id="229" name="Ink 228">
                  <a:extLst>
                    <a:ext uri="{FF2B5EF4-FFF2-40B4-BE49-F238E27FC236}">
                      <a16:creationId xmlns:a16="http://schemas.microsoft.com/office/drawing/2014/main" id="{DE0BE4A1-2249-D1BC-4124-791665B3F044}"/>
                    </a:ext>
                  </a:extLst>
                </p:cNvPr>
                <p:cNvPicPr/>
                <p:nvPr/>
              </p:nvPicPr>
              <p:blipFill>
                <a:blip r:embed="rId353"/>
                <a:stretch>
                  <a:fillRect/>
                </a:stretch>
              </p:blipFill>
              <p:spPr>
                <a:xfrm>
                  <a:off x="11773184" y="2907642"/>
                  <a:ext cx="1058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31" name="Ink 230">
                  <a:extLst>
                    <a:ext uri="{FF2B5EF4-FFF2-40B4-BE49-F238E27FC236}">
                      <a16:creationId xmlns:a16="http://schemas.microsoft.com/office/drawing/2014/main" id="{1C441A34-7327-FEE5-3918-EA0ADBD308EE}"/>
                    </a:ext>
                  </a:extLst>
                </p14:cNvPr>
                <p14:cNvContentPartPr/>
                <p14:nvPr/>
              </p14:nvContentPartPr>
              <p14:xfrm>
                <a:off x="10701104" y="2924562"/>
                <a:ext cx="457200" cy="44280"/>
              </p14:xfrm>
            </p:contentPart>
          </mc:Choice>
          <mc:Fallback xmlns="">
            <p:pic>
              <p:nvPicPr>
                <p:cNvPr id="231" name="Ink 230">
                  <a:extLst>
                    <a:ext uri="{FF2B5EF4-FFF2-40B4-BE49-F238E27FC236}">
                      <a16:creationId xmlns:a16="http://schemas.microsoft.com/office/drawing/2014/main" id="{1C441A34-7327-FEE5-3918-EA0ADBD308EE}"/>
                    </a:ext>
                  </a:extLst>
                </p:cNvPr>
                <p:cNvPicPr/>
                <p:nvPr/>
              </p:nvPicPr>
              <p:blipFill>
                <a:blip r:embed="rId355"/>
                <a:stretch>
                  <a:fillRect/>
                </a:stretch>
              </p:blipFill>
              <p:spPr>
                <a:xfrm>
                  <a:off x="10692104" y="2915562"/>
                  <a:ext cx="4748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32" name="Ink 231">
                  <a:extLst>
                    <a:ext uri="{FF2B5EF4-FFF2-40B4-BE49-F238E27FC236}">
                      <a16:creationId xmlns:a16="http://schemas.microsoft.com/office/drawing/2014/main" id="{A53C373F-CAB5-E212-463B-66FBE20D9BA8}"/>
                    </a:ext>
                  </a:extLst>
                </p14:cNvPr>
                <p14:cNvContentPartPr/>
                <p14:nvPr/>
              </p14:nvContentPartPr>
              <p14:xfrm>
                <a:off x="11310584" y="3052362"/>
                <a:ext cx="407520" cy="9360"/>
              </p14:xfrm>
            </p:contentPart>
          </mc:Choice>
          <mc:Fallback xmlns="">
            <p:pic>
              <p:nvPicPr>
                <p:cNvPr id="232" name="Ink 231">
                  <a:extLst>
                    <a:ext uri="{FF2B5EF4-FFF2-40B4-BE49-F238E27FC236}">
                      <a16:creationId xmlns:a16="http://schemas.microsoft.com/office/drawing/2014/main" id="{A53C373F-CAB5-E212-463B-66FBE20D9BA8}"/>
                    </a:ext>
                  </a:extLst>
                </p:cNvPr>
                <p:cNvPicPr/>
                <p:nvPr/>
              </p:nvPicPr>
              <p:blipFill>
                <a:blip r:embed="rId357"/>
                <a:stretch>
                  <a:fillRect/>
                </a:stretch>
              </p:blipFill>
              <p:spPr>
                <a:xfrm>
                  <a:off x="11301944" y="3043722"/>
                  <a:ext cx="4251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34" name="Ink 233">
                  <a:extLst>
                    <a:ext uri="{FF2B5EF4-FFF2-40B4-BE49-F238E27FC236}">
                      <a16:creationId xmlns:a16="http://schemas.microsoft.com/office/drawing/2014/main" id="{EA755124-1D40-8A34-93A4-4E2E2EFFAED6}"/>
                    </a:ext>
                  </a:extLst>
                </p14:cNvPr>
                <p14:cNvContentPartPr/>
                <p14:nvPr/>
              </p14:nvContentPartPr>
              <p14:xfrm>
                <a:off x="2047424" y="4756602"/>
                <a:ext cx="174960" cy="246960"/>
              </p14:xfrm>
            </p:contentPart>
          </mc:Choice>
          <mc:Fallback xmlns="">
            <p:pic>
              <p:nvPicPr>
                <p:cNvPr id="234" name="Ink 233">
                  <a:extLst>
                    <a:ext uri="{FF2B5EF4-FFF2-40B4-BE49-F238E27FC236}">
                      <a16:creationId xmlns:a16="http://schemas.microsoft.com/office/drawing/2014/main" id="{EA755124-1D40-8A34-93A4-4E2E2EFFAED6}"/>
                    </a:ext>
                  </a:extLst>
                </p:cNvPr>
                <p:cNvPicPr/>
                <p:nvPr/>
              </p:nvPicPr>
              <p:blipFill>
                <a:blip r:embed="rId359"/>
                <a:stretch>
                  <a:fillRect/>
                </a:stretch>
              </p:blipFill>
              <p:spPr>
                <a:xfrm>
                  <a:off x="2038424" y="4747602"/>
                  <a:ext cx="1926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5" name="Ink 234">
                  <a:extLst>
                    <a:ext uri="{FF2B5EF4-FFF2-40B4-BE49-F238E27FC236}">
                      <a16:creationId xmlns:a16="http://schemas.microsoft.com/office/drawing/2014/main" id="{80870511-BDE7-683C-1A3F-0D3C9398F606}"/>
                    </a:ext>
                  </a:extLst>
                </p14:cNvPr>
                <p14:cNvContentPartPr/>
                <p14:nvPr/>
              </p14:nvContentPartPr>
              <p14:xfrm>
                <a:off x="2246144" y="4870002"/>
                <a:ext cx="105120" cy="92520"/>
              </p14:xfrm>
            </p:contentPart>
          </mc:Choice>
          <mc:Fallback xmlns="">
            <p:pic>
              <p:nvPicPr>
                <p:cNvPr id="235" name="Ink 234">
                  <a:extLst>
                    <a:ext uri="{FF2B5EF4-FFF2-40B4-BE49-F238E27FC236}">
                      <a16:creationId xmlns:a16="http://schemas.microsoft.com/office/drawing/2014/main" id="{80870511-BDE7-683C-1A3F-0D3C9398F606}"/>
                    </a:ext>
                  </a:extLst>
                </p:cNvPr>
                <p:cNvPicPr/>
                <p:nvPr/>
              </p:nvPicPr>
              <p:blipFill>
                <a:blip r:embed="rId361"/>
                <a:stretch>
                  <a:fillRect/>
                </a:stretch>
              </p:blipFill>
              <p:spPr>
                <a:xfrm>
                  <a:off x="2237144" y="4861002"/>
                  <a:ext cx="1227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6" name="Ink 235">
                  <a:extLst>
                    <a:ext uri="{FF2B5EF4-FFF2-40B4-BE49-F238E27FC236}">
                      <a16:creationId xmlns:a16="http://schemas.microsoft.com/office/drawing/2014/main" id="{3F8B74E0-324B-9CDB-E452-0A34D6849AA9}"/>
                    </a:ext>
                  </a:extLst>
                </p14:cNvPr>
                <p14:cNvContentPartPr/>
                <p14:nvPr/>
              </p14:nvContentPartPr>
              <p14:xfrm>
                <a:off x="2488424" y="4888362"/>
                <a:ext cx="9720" cy="85320"/>
              </p14:xfrm>
            </p:contentPart>
          </mc:Choice>
          <mc:Fallback xmlns="">
            <p:pic>
              <p:nvPicPr>
                <p:cNvPr id="236" name="Ink 235">
                  <a:extLst>
                    <a:ext uri="{FF2B5EF4-FFF2-40B4-BE49-F238E27FC236}">
                      <a16:creationId xmlns:a16="http://schemas.microsoft.com/office/drawing/2014/main" id="{3F8B74E0-324B-9CDB-E452-0A34D6849AA9}"/>
                    </a:ext>
                  </a:extLst>
                </p:cNvPr>
                <p:cNvPicPr/>
                <p:nvPr/>
              </p:nvPicPr>
              <p:blipFill>
                <a:blip r:embed="rId363"/>
                <a:stretch>
                  <a:fillRect/>
                </a:stretch>
              </p:blipFill>
              <p:spPr>
                <a:xfrm>
                  <a:off x="2479784" y="4879362"/>
                  <a:ext cx="273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7" name="Ink 236">
                  <a:extLst>
                    <a:ext uri="{FF2B5EF4-FFF2-40B4-BE49-F238E27FC236}">
                      <a16:creationId xmlns:a16="http://schemas.microsoft.com/office/drawing/2014/main" id="{C3A225D2-103C-8B90-E304-06CA2C2D7483}"/>
                    </a:ext>
                  </a:extLst>
                </p14:cNvPr>
                <p14:cNvContentPartPr/>
                <p14:nvPr/>
              </p14:nvContentPartPr>
              <p14:xfrm>
                <a:off x="2489144" y="4773162"/>
                <a:ext cx="22680" cy="30960"/>
              </p14:xfrm>
            </p:contentPart>
          </mc:Choice>
          <mc:Fallback xmlns="">
            <p:pic>
              <p:nvPicPr>
                <p:cNvPr id="237" name="Ink 236">
                  <a:extLst>
                    <a:ext uri="{FF2B5EF4-FFF2-40B4-BE49-F238E27FC236}">
                      <a16:creationId xmlns:a16="http://schemas.microsoft.com/office/drawing/2014/main" id="{C3A225D2-103C-8B90-E304-06CA2C2D7483}"/>
                    </a:ext>
                  </a:extLst>
                </p:cNvPr>
                <p:cNvPicPr/>
                <p:nvPr/>
              </p:nvPicPr>
              <p:blipFill>
                <a:blip r:embed="rId365"/>
                <a:stretch>
                  <a:fillRect/>
                </a:stretch>
              </p:blipFill>
              <p:spPr>
                <a:xfrm>
                  <a:off x="2480144" y="4764162"/>
                  <a:ext cx="403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38" name="Ink 237">
                  <a:extLst>
                    <a:ext uri="{FF2B5EF4-FFF2-40B4-BE49-F238E27FC236}">
                      <a16:creationId xmlns:a16="http://schemas.microsoft.com/office/drawing/2014/main" id="{F19BD236-7682-AC75-BCFC-96088A1991C8}"/>
                    </a:ext>
                  </a:extLst>
                </p14:cNvPr>
                <p14:cNvContentPartPr/>
                <p14:nvPr/>
              </p14:nvContentPartPr>
              <p14:xfrm>
                <a:off x="2551424" y="4883322"/>
                <a:ext cx="93240" cy="89280"/>
              </p14:xfrm>
            </p:contentPart>
          </mc:Choice>
          <mc:Fallback xmlns="">
            <p:pic>
              <p:nvPicPr>
                <p:cNvPr id="238" name="Ink 237">
                  <a:extLst>
                    <a:ext uri="{FF2B5EF4-FFF2-40B4-BE49-F238E27FC236}">
                      <a16:creationId xmlns:a16="http://schemas.microsoft.com/office/drawing/2014/main" id="{F19BD236-7682-AC75-BCFC-96088A1991C8}"/>
                    </a:ext>
                  </a:extLst>
                </p:cNvPr>
                <p:cNvPicPr/>
                <p:nvPr/>
              </p:nvPicPr>
              <p:blipFill>
                <a:blip r:embed="rId367"/>
                <a:stretch>
                  <a:fillRect/>
                </a:stretch>
              </p:blipFill>
              <p:spPr>
                <a:xfrm>
                  <a:off x="2542784" y="4874682"/>
                  <a:ext cx="1108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9" name="Ink 238">
                  <a:extLst>
                    <a:ext uri="{FF2B5EF4-FFF2-40B4-BE49-F238E27FC236}">
                      <a16:creationId xmlns:a16="http://schemas.microsoft.com/office/drawing/2014/main" id="{E3C48E6A-08D1-3CA8-0B70-30D9C8D7DD90}"/>
                    </a:ext>
                  </a:extLst>
                </p14:cNvPr>
                <p14:cNvContentPartPr/>
                <p14:nvPr/>
              </p14:nvContentPartPr>
              <p14:xfrm>
                <a:off x="2742944" y="4794042"/>
                <a:ext cx="21240" cy="188280"/>
              </p14:xfrm>
            </p:contentPart>
          </mc:Choice>
          <mc:Fallback xmlns="">
            <p:pic>
              <p:nvPicPr>
                <p:cNvPr id="239" name="Ink 238">
                  <a:extLst>
                    <a:ext uri="{FF2B5EF4-FFF2-40B4-BE49-F238E27FC236}">
                      <a16:creationId xmlns:a16="http://schemas.microsoft.com/office/drawing/2014/main" id="{E3C48E6A-08D1-3CA8-0B70-30D9C8D7DD90}"/>
                    </a:ext>
                  </a:extLst>
                </p:cNvPr>
                <p:cNvPicPr/>
                <p:nvPr/>
              </p:nvPicPr>
              <p:blipFill>
                <a:blip r:embed="rId369"/>
                <a:stretch>
                  <a:fillRect/>
                </a:stretch>
              </p:blipFill>
              <p:spPr>
                <a:xfrm>
                  <a:off x="2734304" y="4785402"/>
                  <a:ext cx="388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40" name="Ink 239">
                  <a:extLst>
                    <a:ext uri="{FF2B5EF4-FFF2-40B4-BE49-F238E27FC236}">
                      <a16:creationId xmlns:a16="http://schemas.microsoft.com/office/drawing/2014/main" id="{61671EB7-1EFB-3039-FDCB-0BA0390FEE38}"/>
                    </a:ext>
                  </a:extLst>
                </p14:cNvPr>
                <p14:cNvContentPartPr/>
                <p14:nvPr/>
              </p14:nvContentPartPr>
              <p14:xfrm>
                <a:off x="2848784" y="4897002"/>
                <a:ext cx="73440" cy="84240"/>
              </p14:xfrm>
            </p:contentPart>
          </mc:Choice>
          <mc:Fallback xmlns="">
            <p:pic>
              <p:nvPicPr>
                <p:cNvPr id="240" name="Ink 239">
                  <a:extLst>
                    <a:ext uri="{FF2B5EF4-FFF2-40B4-BE49-F238E27FC236}">
                      <a16:creationId xmlns:a16="http://schemas.microsoft.com/office/drawing/2014/main" id="{61671EB7-1EFB-3039-FDCB-0BA0390FEE38}"/>
                    </a:ext>
                  </a:extLst>
                </p:cNvPr>
                <p:cNvPicPr/>
                <p:nvPr/>
              </p:nvPicPr>
              <p:blipFill>
                <a:blip r:embed="rId371"/>
                <a:stretch>
                  <a:fillRect/>
                </a:stretch>
              </p:blipFill>
              <p:spPr>
                <a:xfrm>
                  <a:off x="2840144" y="4888002"/>
                  <a:ext cx="910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41" name="Ink 240">
                  <a:extLst>
                    <a:ext uri="{FF2B5EF4-FFF2-40B4-BE49-F238E27FC236}">
                      <a16:creationId xmlns:a16="http://schemas.microsoft.com/office/drawing/2014/main" id="{D70EC3D5-1B04-0DCD-D928-F76169156D26}"/>
                    </a:ext>
                  </a:extLst>
                </p14:cNvPr>
                <p14:cNvContentPartPr/>
                <p14:nvPr/>
              </p14:nvContentPartPr>
              <p14:xfrm>
                <a:off x="2976224" y="4735002"/>
                <a:ext cx="279720" cy="249480"/>
              </p14:xfrm>
            </p:contentPart>
          </mc:Choice>
          <mc:Fallback xmlns="">
            <p:pic>
              <p:nvPicPr>
                <p:cNvPr id="241" name="Ink 240">
                  <a:extLst>
                    <a:ext uri="{FF2B5EF4-FFF2-40B4-BE49-F238E27FC236}">
                      <a16:creationId xmlns:a16="http://schemas.microsoft.com/office/drawing/2014/main" id="{D70EC3D5-1B04-0DCD-D928-F76169156D26}"/>
                    </a:ext>
                  </a:extLst>
                </p:cNvPr>
                <p:cNvPicPr/>
                <p:nvPr/>
              </p:nvPicPr>
              <p:blipFill>
                <a:blip r:embed="rId373"/>
                <a:stretch>
                  <a:fillRect/>
                </a:stretch>
              </p:blipFill>
              <p:spPr>
                <a:xfrm>
                  <a:off x="2967224" y="4726002"/>
                  <a:ext cx="2973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42" name="Ink 241">
                  <a:extLst>
                    <a:ext uri="{FF2B5EF4-FFF2-40B4-BE49-F238E27FC236}">
                      <a16:creationId xmlns:a16="http://schemas.microsoft.com/office/drawing/2014/main" id="{D811ADD4-7BB9-68A4-0407-4FA004D69126}"/>
                    </a:ext>
                  </a:extLst>
                </p14:cNvPr>
                <p14:cNvContentPartPr/>
                <p14:nvPr/>
              </p14:nvContentPartPr>
              <p14:xfrm>
                <a:off x="3322544" y="4839762"/>
                <a:ext cx="181080" cy="100080"/>
              </p14:xfrm>
            </p:contentPart>
          </mc:Choice>
          <mc:Fallback xmlns="">
            <p:pic>
              <p:nvPicPr>
                <p:cNvPr id="242" name="Ink 241">
                  <a:extLst>
                    <a:ext uri="{FF2B5EF4-FFF2-40B4-BE49-F238E27FC236}">
                      <a16:creationId xmlns:a16="http://schemas.microsoft.com/office/drawing/2014/main" id="{D811ADD4-7BB9-68A4-0407-4FA004D69126}"/>
                    </a:ext>
                  </a:extLst>
                </p:cNvPr>
                <p:cNvPicPr/>
                <p:nvPr/>
              </p:nvPicPr>
              <p:blipFill>
                <a:blip r:embed="rId375"/>
                <a:stretch>
                  <a:fillRect/>
                </a:stretch>
              </p:blipFill>
              <p:spPr>
                <a:xfrm>
                  <a:off x="3313904" y="4831122"/>
                  <a:ext cx="1987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43" name="Ink 242">
                  <a:extLst>
                    <a:ext uri="{FF2B5EF4-FFF2-40B4-BE49-F238E27FC236}">
                      <a16:creationId xmlns:a16="http://schemas.microsoft.com/office/drawing/2014/main" id="{5C9AB2B5-4631-05A5-2D60-47AE3EFA7A61}"/>
                    </a:ext>
                  </a:extLst>
                </p14:cNvPr>
                <p14:cNvContentPartPr/>
                <p14:nvPr/>
              </p14:nvContentPartPr>
              <p14:xfrm>
                <a:off x="3554024" y="4711242"/>
                <a:ext cx="268920" cy="258120"/>
              </p14:xfrm>
            </p:contentPart>
          </mc:Choice>
          <mc:Fallback xmlns="">
            <p:pic>
              <p:nvPicPr>
                <p:cNvPr id="243" name="Ink 242">
                  <a:extLst>
                    <a:ext uri="{FF2B5EF4-FFF2-40B4-BE49-F238E27FC236}">
                      <a16:creationId xmlns:a16="http://schemas.microsoft.com/office/drawing/2014/main" id="{5C9AB2B5-4631-05A5-2D60-47AE3EFA7A61}"/>
                    </a:ext>
                  </a:extLst>
                </p:cNvPr>
                <p:cNvPicPr/>
                <p:nvPr/>
              </p:nvPicPr>
              <p:blipFill>
                <a:blip r:embed="rId377"/>
                <a:stretch>
                  <a:fillRect/>
                </a:stretch>
              </p:blipFill>
              <p:spPr>
                <a:xfrm>
                  <a:off x="3545024" y="4702242"/>
                  <a:ext cx="2865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44" name="Ink 243">
                  <a:extLst>
                    <a:ext uri="{FF2B5EF4-FFF2-40B4-BE49-F238E27FC236}">
                      <a16:creationId xmlns:a16="http://schemas.microsoft.com/office/drawing/2014/main" id="{E0B4F4BE-3206-361F-3E18-90AE97836EC7}"/>
                    </a:ext>
                  </a:extLst>
                </p14:cNvPr>
                <p14:cNvContentPartPr/>
                <p14:nvPr/>
              </p14:nvContentPartPr>
              <p14:xfrm>
                <a:off x="3836264" y="4823202"/>
                <a:ext cx="159480" cy="140040"/>
              </p14:xfrm>
            </p:contentPart>
          </mc:Choice>
          <mc:Fallback xmlns="">
            <p:pic>
              <p:nvPicPr>
                <p:cNvPr id="244" name="Ink 243">
                  <a:extLst>
                    <a:ext uri="{FF2B5EF4-FFF2-40B4-BE49-F238E27FC236}">
                      <a16:creationId xmlns:a16="http://schemas.microsoft.com/office/drawing/2014/main" id="{E0B4F4BE-3206-361F-3E18-90AE97836EC7}"/>
                    </a:ext>
                  </a:extLst>
                </p:cNvPr>
                <p:cNvPicPr/>
                <p:nvPr/>
              </p:nvPicPr>
              <p:blipFill>
                <a:blip r:embed="rId379"/>
                <a:stretch>
                  <a:fillRect/>
                </a:stretch>
              </p:blipFill>
              <p:spPr>
                <a:xfrm>
                  <a:off x="3827264" y="4814202"/>
                  <a:ext cx="1771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45" name="Ink 244">
                  <a:extLst>
                    <a:ext uri="{FF2B5EF4-FFF2-40B4-BE49-F238E27FC236}">
                      <a16:creationId xmlns:a16="http://schemas.microsoft.com/office/drawing/2014/main" id="{37EFBDC6-6777-F8E4-F507-A5E0FB718B5E}"/>
                    </a:ext>
                  </a:extLst>
                </p14:cNvPr>
                <p14:cNvContentPartPr/>
                <p14:nvPr/>
              </p14:nvContentPartPr>
              <p14:xfrm>
                <a:off x="1887584" y="5087802"/>
                <a:ext cx="1948680" cy="107640"/>
              </p14:xfrm>
            </p:contentPart>
          </mc:Choice>
          <mc:Fallback xmlns="">
            <p:pic>
              <p:nvPicPr>
                <p:cNvPr id="245" name="Ink 244">
                  <a:extLst>
                    <a:ext uri="{FF2B5EF4-FFF2-40B4-BE49-F238E27FC236}">
                      <a16:creationId xmlns:a16="http://schemas.microsoft.com/office/drawing/2014/main" id="{37EFBDC6-6777-F8E4-F507-A5E0FB718B5E}"/>
                    </a:ext>
                  </a:extLst>
                </p:cNvPr>
                <p:cNvPicPr/>
                <p:nvPr/>
              </p:nvPicPr>
              <p:blipFill>
                <a:blip r:embed="rId381"/>
                <a:stretch>
                  <a:fillRect/>
                </a:stretch>
              </p:blipFill>
              <p:spPr>
                <a:xfrm>
                  <a:off x="1878944" y="5078802"/>
                  <a:ext cx="1966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47" name="Ink 246">
                  <a:extLst>
                    <a:ext uri="{FF2B5EF4-FFF2-40B4-BE49-F238E27FC236}">
                      <a16:creationId xmlns:a16="http://schemas.microsoft.com/office/drawing/2014/main" id="{84DEBC5A-A2CE-E4A5-0906-B07EDDE9BDF0}"/>
                    </a:ext>
                  </a:extLst>
                </p14:cNvPr>
                <p14:cNvContentPartPr/>
                <p14:nvPr/>
              </p14:nvContentPartPr>
              <p14:xfrm>
                <a:off x="2358824" y="4659402"/>
                <a:ext cx="392040" cy="518040"/>
              </p14:xfrm>
            </p:contentPart>
          </mc:Choice>
          <mc:Fallback xmlns="">
            <p:pic>
              <p:nvPicPr>
                <p:cNvPr id="247" name="Ink 246">
                  <a:extLst>
                    <a:ext uri="{FF2B5EF4-FFF2-40B4-BE49-F238E27FC236}">
                      <a16:creationId xmlns:a16="http://schemas.microsoft.com/office/drawing/2014/main" id="{84DEBC5A-A2CE-E4A5-0906-B07EDDE9BDF0}"/>
                    </a:ext>
                  </a:extLst>
                </p:cNvPr>
                <p:cNvPicPr/>
                <p:nvPr/>
              </p:nvPicPr>
              <p:blipFill>
                <a:blip r:embed="rId383"/>
                <a:stretch>
                  <a:fillRect/>
                </a:stretch>
              </p:blipFill>
              <p:spPr>
                <a:xfrm>
                  <a:off x="2350184" y="4650402"/>
                  <a:ext cx="40968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48" name="Ink 247">
                  <a:extLst>
                    <a:ext uri="{FF2B5EF4-FFF2-40B4-BE49-F238E27FC236}">
                      <a16:creationId xmlns:a16="http://schemas.microsoft.com/office/drawing/2014/main" id="{E5FADB49-6A17-59DC-760D-FFA1241DE8C1}"/>
                    </a:ext>
                  </a:extLst>
                </p14:cNvPr>
                <p14:cNvContentPartPr/>
                <p14:nvPr/>
              </p14:nvContentPartPr>
              <p14:xfrm>
                <a:off x="3776864" y="4591722"/>
                <a:ext cx="317520" cy="471600"/>
              </p14:xfrm>
            </p:contentPart>
          </mc:Choice>
          <mc:Fallback xmlns="">
            <p:pic>
              <p:nvPicPr>
                <p:cNvPr id="248" name="Ink 247">
                  <a:extLst>
                    <a:ext uri="{FF2B5EF4-FFF2-40B4-BE49-F238E27FC236}">
                      <a16:creationId xmlns:a16="http://schemas.microsoft.com/office/drawing/2014/main" id="{E5FADB49-6A17-59DC-760D-FFA1241DE8C1}"/>
                    </a:ext>
                  </a:extLst>
                </p:cNvPr>
                <p:cNvPicPr/>
                <p:nvPr/>
              </p:nvPicPr>
              <p:blipFill>
                <a:blip r:embed="rId385"/>
                <a:stretch>
                  <a:fillRect/>
                </a:stretch>
              </p:blipFill>
              <p:spPr>
                <a:xfrm>
                  <a:off x="3767864" y="4583082"/>
                  <a:ext cx="3351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50" name="Ink 249">
                  <a:extLst>
                    <a:ext uri="{FF2B5EF4-FFF2-40B4-BE49-F238E27FC236}">
                      <a16:creationId xmlns:a16="http://schemas.microsoft.com/office/drawing/2014/main" id="{AE93C7BD-1B46-23F2-9212-3299014CE644}"/>
                    </a:ext>
                  </a:extLst>
                </p14:cNvPr>
                <p14:cNvContentPartPr/>
                <p14:nvPr/>
              </p14:nvContentPartPr>
              <p14:xfrm>
                <a:off x="10388624" y="2447202"/>
                <a:ext cx="1710360" cy="752760"/>
              </p14:xfrm>
            </p:contentPart>
          </mc:Choice>
          <mc:Fallback xmlns="">
            <p:pic>
              <p:nvPicPr>
                <p:cNvPr id="250" name="Ink 249">
                  <a:extLst>
                    <a:ext uri="{FF2B5EF4-FFF2-40B4-BE49-F238E27FC236}">
                      <a16:creationId xmlns:a16="http://schemas.microsoft.com/office/drawing/2014/main" id="{AE93C7BD-1B46-23F2-9212-3299014CE644}"/>
                    </a:ext>
                  </a:extLst>
                </p:cNvPr>
                <p:cNvPicPr/>
                <p:nvPr/>
              </p:nvPicPr>
              <p:blipFill>
                <a:blip r:embed="rId387"/>
                <a:stretch>
                  <a:fillRect/>
                </a:stretch>
              </p:blipFill>
              <p:spPr>
                <a:xfrm>
                  <a:off x="10379624" y="2438202"/>
                  <a:ext cx="1728000" cy="7704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52" name="Ink 251">
                  <a:extLst>
                    <a:ext uri="{FF2B5EF4-FFF2-40B4-BE49-F238E27FC236}">
                      <a16:creationId xmlns:a16="http://schemas.microsoft.com/office/drawing/2014/main" id="{7C077B04-8C8E-F174-A116-249B864F91B3}"/>
                    </a:ext>
                  </a:extLst>
                </p14:cNvPr>
                <p14:cNvContentPartPr/>
                <p14:nvPr/>
              </p14:nvContentPartPr>
              <p14:xfrm>
                <a:off x="9183704" y="1967682"/>
                <a:ext cx="675720" cy="40320"/>
              </p14:xfrm>
            </p:contentPart>
          </mc:Choice>
          <mc:Fallback xmlns="">
            <p:pic>
              <p:nvPicPr>
                <p:cNvPr id="252" name="Ink 251">
                  <a:extLst>
                    <a:ext uri="{FF2B5EF4-FFF2-40B4-BE49-F238E27FC236}">
                      <a16:creationId xmlns:a16="http://schemas.microsoft.com/office/drawing/2014/main" id="{7C077B04-8C8E-F174-A116-249B864F91B3}"/>
                    </a:ext>
                  </a:extLst>
                </p:cNvPr>
                <p:cNvPicPr/>
                <p:nvPr/>
              </p:nvPicPr>
              <p:blipFill>
                <a:blip r:embed="rId389"/>
                <a:stretch>
                  <a:fillRect/>
                </a:stretch>
              </p:blipFill>
              <p:spPr>
                <a:xfrm>
                  <a:off x="9174704" y="1958682"/>
                  <a:ext cx="693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53" name="Ink 252">
                  <a:extLst>
                    <a:ext uri="{FF2B5EF4-FFF2-40B4-BE49-F238E27FC236}">
                      <a16:creationId xmlns:a16="http://schemas.microsoft.com/office/drawing/2014/main" id="{3FF61A60-A49E-1230-F502-32B531B7ED76}"/>
                    </a:ext>
                  </a:extLst>
                </p14:cNvPr>
                <p14:cNvContentPartPr/>
                <p14:nvPr/>
              </p14:nvContentPartPr>
              <p14:xfrm>
                <a:off x="9213224" y="1979922"/>
                <a:ext cx="608760" cy="34560"/>
              </p14:xfrm>
            </p:contentPart>
          </mc:Choice>
          <mc:Fallback xmlns="">
            <p:pic>
              <p:nvPicPr>
                <p:cNvPr id="253" name="Ink 252">
                  <a:extLst>
                    <a:ext uri="{FF2B5EF4-FFF2-40B4-BE49-F238E27FC236}">
                      <a16:creationId xmlns:a16="http://schemas.microsoft.com/office/drawing/2014/main" id="{3FF61A60-A49E-1230-F502-32B531B7ED76}"/>
                    </a:ext>
                  </a:extLst>
                </p:cNvPr>
                <p:cNvPicPr/>
                <p:nvPr/>
              </p:nvPicPr>
              <p:blipFill>
                <a:blip r:embed="rId391"/>
                <a:stretch>
                  <a:fillRect/>
                </a:stretch>
              </p:blipFill>
              <p:spPr>
                <a:xfrm>
                  <a:off x="9204584" y="1971282"/>
                  <a:ext cx="6264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54" name="Ink 253">
                  <a:extLst>
                    <a:ext uri="{FF2B5EF4-FFF2-40B4-BE49-F238E27FC236}">
                      <a16:creationId xmlns:a16="http://schemas.microsoft.com/office/drawing/2014/main" id="{B624D2E9-1264-CD11-3042-84D2CF05235F}"/>
                    </a:ext>
                  </a:extLst>
                </p14:cNvPr>
                <p14:cNvContentPartPr/>
                <p14:nvPr/>
              </p14:nvContentPartPr>
              <p14:xfrm>
                <a:off x="9364064" y="2027442"/>
                <a:ext cx="440640" cy="7560"/>
              </p14:xfrm>
            </p:contentPart>
          </mc:Choice>
          <mc:Fallback xmlns="">
            <p:pic>
              <p:nvPicPr>
                <p:cNvPr id="254" name="Ink 253">
                  <a:extLst>
                    <a:ext uri="{FF2B5EF4-FFF2-40B4-BE49-F238E27FC236}">
                      <a16:creationId xmlns:a16="http://schemas.microsoft.com/office/drawing/2014/main" id="{B624D2E9-1264-CD11-3042-84D2CF05235F}"/>
                    </a:ext>
                  </a:extLst>
                </p:cNvPr>
                <p:cNvPicPr/>
                <p:nvPr/>
              </p:nvPicPr>
              <p:blipFill>
                <a:blip r:embed="rId393"/>
                <a:stretch>
                  <a:fillRect/>
                </a:stretch>
              </p:blipFill>
              <p:spPr>
                <a:xfrm>
                  <a:off x="9355064" y="2018442"/>
                  <a:ext cx="4582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56" name="Ink 255">
                  <a:extLst>
                    <a:ext uri="{FF2B5EF4-FFF2-40B4-BE49-F238E27FC236}">
                      <a16:creationId xmlns:a16="http://schemas.microsoft.com/office/drawing/2014/main" id="{B0CA2D4D-C2B6-E82A-AB8C-4BE05510AD20}"/>
                    </a:ext>
                  </a:extLst>
                </p14:cNvPr>
                <p14:cNvContentPartPr/>
                <p14:nvPr/>
              </p14:nvContentPartPr>
              <p14:xfrm>
                <a:off x="10740344" y="1258482"/>
                <a:ext cx="979560" cy="384840"/>
              </p14:xfrm>
            </p:contentPart>
          </mc:Choice>
          <mc:Fallback xmlns="">
            <p:pic>
              <p:nvPicPr>
                <p:cNvPr id="256" name="Ink 255">
                  <a:extLst>
                    <a:ext uri="{FF2B5EF4-FFF2-40B4-BE49-F238E27FC236}">
                      <a16:creationId xmlns:a16="http://schemas.microsoft.com/office/drawing/2014/main" id="{B0CA2D4D-C2B6-E82A-AB8C-4BE05510AD20}"/>
                    </a:ext>
                  </a:extLst>
                </p:cNvPr>
                <p:cNvPicPr/>
                <p:nvPr/>
              </p:nvPicPr>
              <p:blipFill>
                <a:blip r:embed="rId395"/>
                <a:stretch>
                  <a:fillRect/>
                </a:stretch>
              </p:blipFill>
              <p:spPr>
                <a:xfrm>
                  <a:off x="10731704" y="1249482"/>
                  <a:ext cx="99720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57" name="Ink 256">
                  <a:extLst>
                    <a:ext uri="{FF2B5EF4-FFF2-40B4-BE49-F238E27FC236}">
                      <a16:creationId xmlns:a16="http://schemas.microsoft.com/office/drawing/2014/main" id="{60CF2A31-5932-B8D3-AFDD-74116A8DFBF0}"/>
                    </a:ext>
                  </a:extLst>
                </p14:cNvPr>
                <p14:cNvContentPartPr/>
                <p14:nvPr/>
              </p14:nvContentPartPr>
              <p14:xfrm>
                <a:off x="11627024" y="1556562"/>
                <a:ext cx="124560" cy="54000"/>
              </p14:xfrm>
            </p:contentPart>
          </mc:Choice>
          <mc:Fallback xmlns="">
            <p:pic>
              <p:nvPicPr>
                <p:cNvPr id="257" name="Ink 256">
                  <a:extLst>
                    <a:ext uri="{FF2B5EF4-FFF2-40B4-BE49-F238E27FC236}">
                      <a16:creationId xmlns:a16="http://schemas.microsoft.com/office/drawing/2014/main" id="{60CF2A31-5932-B8D3-AFDD-74116A8DFBF0}"/>
                    </a:ext>
                  </a:extLst>
                </p:cNvPr>
                <p:cNvPicPr/>
                <p:nvPr/>
              </p:nvPicPr>
              <p:blipFill>
                <a:blip r:embed="rId397"/>
                <a:stretch>
                  <a:fillRect/>
                </a:stretch>
              </p:blipFill>
              <p:spPr>
                <a:xfrm>
                  <a:off x="11618384" y="1547922"/>
                  <a:ext cx="1422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61" name="Ink 260">
                  <a:extLst>
                    <a:ext uri="{FF2B5EF4-FFF2-40B4-BE49-F238E27FC236}">
                      <a16:creationId xmlns:a16="http://schemas.microsoft.com/office/drawing/2014/main" id="{66CC617C-DA1D-9AD4-191D-A191A158E60A}"/>
                    </a:ext>
                  </a:extLst>
                </p14:cNvPr>
                <p14:cNvContentPartPr/>
                <p14:nvPr/>
              </p14:nvContentPartPr>
              <p14:xfrm>
                <a:off x="654224" y="4308762"/>
                <a:ext cx="704880" cy="79200"/>
              </p14:xfrm>
            </p:contentPart>
          </mc:Choice>
          <mc:Fallback xmlns="">
            <p:pic>
              <p:nvPicPr>
                <p:cNvPr id="261" name="Ink 260">
                  <a:extLst>
                    <a:ext uri="{FF2B5EF4-FFF2-40B4-BE49-F238E27FC236}">
                      <a16:creationId xmlns:a16="http://schemas.microsoft.com/office/drawing/2014/main" id="{66CC617C-DA1D-9AD4-191D-A191A158E60A}"/>
                    </a:ext>
                  </a:extLst>
                </p:cNvPr>
                <p:cNvPicPr/>
                <p:nvPr/>
              </p:nvPicPr>
              <p:blipFill>
                <a:blip r:embed="rId399"/>
                <a:stretch>
                  <a:fillRect/>
                </a:stretch>
              </p:blipFill>
              <p:spPr>
                <a:xfrm>
                  <a:off x="645584" y="4299762"/>
                  <a:ext cx="7225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62" name="Ink 261">
                  <a:extLst>
                    <a:ext uri="{FF2B5EF4-FFF2-40B4-BE49-F238E27FC236}">
                      <a16:creationId xmlns:a16="http://schemas.microsoft.com/office/drawing/2014/main" id="{590862DB-147F-211D-3972-DF7C3085AD83}"/>
                    </a:ext>
                  </a:extLst>
                </p14:cNvPr>
                <p14:cNvContentPartPr/>
                <p14:nvPr/>
              </p14:nvContentPartPr>
              <p14:xfrm>
                <a:off x="1662944" y="3790002"/>
                <a:ext cx="193680" cy="226440"/>
              </p14:xfrm>
            </p:contentPart>
          </mc:Choice>
          <mc:Fallback xmlns="">
            <p:pic>
              <p:nvPicPr>
                <p:cNvPr id="262" name="Ink 261">
                  <a:extLst>
                    <a:ext uri="{FF2B5EF4-FFF2-40B4-BE49-F238E27FC236}">
                      <a16:creationId xmlns:a16="http://schemas.microsoft.com/office/drawing/2014/main" id="{590862DB-147F-211D-3972-DF7C3085AD83}"/>
                    </a:ext>
                  </a:extLst>
                </p:cNvPr>
                <p:cNvPicPr/>
                <p:nvPr/>
              </p:nvPicPr>
              <p:blipFill>
                <a:blip r:embed="rId401"/>
                <a:stretch>
                  <a:fillRect/>
                </a:stretch>
              </p:blipFill>
              <p:spPr>
                <a:xfrm>
                  <a:off x="1654304" y="3781002"/>
                  <a:ext cx="2113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63" name="Ink 262">
                  <a:extLst>
                    <a:ext uri="{FF2B5EF4-FFF2-40B4-BE49-F238E27FC236}">
                      <a16:creationId xmlns:a16="http://schemas.microsoft.com/office/drawing/2014/main" id="{00F3FEFA-906A-CBEF-2D76-74236DDFC9BA}"/>
                    </a:ext>
                  </a:extLst>
                </p14:cNvPr>
                <p14:cNvContentPartPr/>
                <p14:nvPr/>
              </p14:nvContentPartPr>
              <p14:xfrm>
                <a:off x="1539464" y="3769842"/>
                <a:ext cx="143640" cy="348120"/>
              </p14:xfrm>
            </p:contentPart>
          </mc:Choice>
          <mc:Fallback xmlns="">
            <p:pic>
              <p:nvPicPr>
                <p:cNvPr id="263" name="Ink 262">
                  <a:extLst>
                    <a:ext uri="{FF2B5EF4-FFF2-40B4-BE49-F238E27FC236}">
                      <a16:creationId xmlns:a16="http://schemas.microsoft.com/office/drawing/2014/main" id="{00F3FEFA-906A-CBEF-2D76-74236DDFC9BA}"/>
                    </a:ext>
                  </a:extLst>
                </p:cNvPr>
                <p:cNvPicPr/>
                <p:nvPr/>
              </p:nvPicPr>
              <p:blipFill>
                <a:blip r:embed="rId403"/>
                <a:stretch>
                  <a:fillRect/>
                </a:stretch>
              </p:blipFill>
              <p:spPr>
                <a:xfrm>
                  <a:off x="1530464" y="3761202"/>
                  <a:ext cx="1612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64" name="Ink 263">
                  <a:extLst>
                    <a:ext uri="{FF2B5EF4-FFF2-40B4-BE49-F238E27FC236}">
                      <a16:creationId xmlns:a16="http://schemas.microsoft.com/office/drawing/2014/main" id="{9D827AA8-1AC6-D0A5-3B1F-99E5BCE82108}"/>
                    </a:ext>
                  </a:extLst>
                </p14:cNvPr>
                <p14:cNvContentPartPr/>
                <p14:nvPr/>
              </p14:nvContentPartPr>
              <p14:xfrm>
                <a:off x="1953464" y="3775242"/>
                <a:ext cx="103680" cy="345600"/>
              </p14:xfrm>
            </p:contentPart>
          </mc:Choice>
          <mc:Fallback xmlns="">
            <p:pic>
              <p:nvPicPr>
                <p:cNvPr id="264" name="Ink 263">
                  <a:extLst>
                    <a:ext uri="{FF2B5EF4-FFF2-40B4-BE49-F238E27FC236}">
                      <a16:creationId xmlns:a16="http://schemas.microsoft.com/office/drawing/2014/main" id="{9D827AA8-1AC6-D0A5-3B1F-99E5BCE82108}"/>
                    </a:ext>
                  </a:extLst>
                </p:cNvPr>
                <p:cNvPicPr/>
                <p:nvPr/>
              </p:nvPicPr>
              <p:blipFill>
                <a:blip r:embed="rId405"/>
                <a:stretch>
                  <a:fillRect/>
                </a:stretch>
              </p:blipFill>
              <p:spPr>
                <a:xfrm>
                  <a:off x="1944464" y="3766242"/>
                  <a:ext cx="12132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66" name="Ink 265">
                  <a:extLst>
                    <a:ext uri="{FF2B5EF4-FFF2-40B4-BE49-F238E27FC236}">
                      <a16:creationId xmlns:a16="http://schemas.microsoft.com/office/drawing/2014/main" id="{CE8A8798-E7C7-E6B2-25EC-D8FC2CB754F1}"/>
                    </a:ext>
                  </a:extLst>
                </p14:cNvPr>
                <p14:cNvContentPartPr/>
                <p14:nvPr/>
              </p14:nvContentPartPr>
              <p14:xfrm>
                <a:off x="9064904" y="1221402"/>
                <a:ext cx="114840" cy="338040"/>
              </p14:xfrm>
            </p:contentPart>
          </mc:Choice>
          <mc:Fallback xmlns="">
            <p:pic>
              <p:nvPicPr>
                <p:cNvPr id="266" name="Ink 265">
                  <a:extLst>
                    <a:ext uri="{FF2B5EF4-FFF2-40B4-BE49-F238E27FC236}">
                      <a16:creationId xmlns:a16="http://schemas.microsoft.com/office/drawing/2014/main" id="{CE8A8798-E7C7-E6B2-25EC-D8FC2CB754F1}"/>
                    </a:ext>
                  </a:extLst>
                </p:cNvPr>
                <p:cNvPicPr/>
                <p:nvPr/>
              </p:nvPicPr>
              <p:blipFill>
                <a:blip r:embed="rId407"/>
                <a:stretch>
                  <a:fillRect/>
                </a:stretch>
              </p:blipFill>
              <p:spPr>
                <a:xfrm>
                  <a:off x="9055904" y="1212762"/>
                  <a:ext cx="1324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67" name="Ink 266">
                  <a:extLst>
                    <a:ext uri="{FF2B5EF4-FFF2-40B4-BE49-F238E27FC236}">
                      <a16:creationId xmlns:a16="http://schemas.microsoft.com/office/drawing/2014/main" id="{1B9F068F-116F-D4EF-6B1F-DFF659474366}"/>
                    </a:ext>
                  </a:extLst>
                </p14:cNvPr>
                <p14:cNvContentPartPr/>
                <p14:nvPr/>
              </p14:nvContentPartPr>
              <p14:xfrm>
                <a:off x="9224744" y="1320402"/>
                <a:ext cx="181800" cy="158400"/>
              </p14:xfrm>
            </p:contentPart>
          </mc:Choice>
          <mc:Fallback xmlns="">
            <p:pic>
              <p:nvPicPr>
                <p:cNvPr id="267" name="Ink 266">
                  <a:extLst>
                    <a:ext uri="{FF2B5EF4-FFF2-40B4-BE49-F238E27FC236}">
                      <a16:creationId xmlns:a16="http://schemas.microsoft.com/office/drawing/2014/main" id="{1B9F068F-116F-D4EF-6B1F-DFF659474366}"/>
                    </a:ext>
                  </a:extLst>
                </p:cNvPr>
                <p:cNvPicPr/>
                <p:nvPr/>
              </p:nvPicPr>
              <p:blipFill>
                <a:blip r:embed="rId409"/>
                <a:stretch>
                  <a:fillRect/>
                </a:stretch>
              </p:blipFill>
              <p:spPr>
                <a:xfrm>
                  <a:off x="9215744" y="1311402"/>
                  <a:ext cx="1994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68" name="Ink 267">
                  <a:extLst>
                    <a:ext uri="{FF2B5EF4-FFF2-40B4-BE49-F238E27FC236}">
                      <a16:creationId xmlns:a16="http://schemas.microsoft.com/office/drawing/2014/main" id="{BE801747-B827-8E0D-08AE-3DB343DBAD19}"/>
                    </a:ext>
                  </a:extLst>
                </p14:cNvPr>
                <p14:cNvContentPartPr/>
                <p14:nvPr/>
              </p14:nvContentPartPr>
              <p14:xfrm>
                <a:off x="9463424" y="1255962"/>
                <a:ext cx="89640" cy="280440"/>
              </p14:xfrm>
            </p:contentPart>
          </mc:Choice>
          <mc:Fallback xmlns="">
            <p:pic>
              <p:nvPicPr>
                <p:cNvPr id="268" name="Ink 267">
                  <a:extLst>
                    <a:ext uri="{FF2B5EF4-FFF2-40B4-BE49-F238E27FC236}">
                      <a16:creationId xmlns:a16="http://schemas.microsoft.com/office/drawing/2014/main" id="{BE801747-B827-8E0D-08AE-3DB343DBAD19}"/>
                    </a:ext>
                  </a:extLst>
                </p:cNvPr>
                <p:cNvPicPr/>
                <p:nvPr/>
              </p:nvPicPr>
              <p:blipFill>
                <a:blip r:embed="rId411"/>
                <a:stretch>
                  <a:fillRect/>
                </a:stretch>
              </p:blipFill>
              <p:spPr>
                <a:xfrm>
                  <a:off x="9454784" y="1247322"/>
                  <a:ext cx="10728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69" name="Ink 268">
                  <a:extLst>
                    <a:ext uri="{FF2B5EF4-FFF2-40B4-BE49-F238E27FC236}">
                      <a16:creationId xmlns:a16="http://schemas.microsoft.com/office/drawing/2014/main" id="{D27FCF8F-C6F4-6B30-EE55-D8D158A1F11B}"/>
                    </a:ext>
                  </a:extLst>
                </p14:cNvPr>
                <p14:cNvContentPartPr/>
                <p14:nvPr/>
              </p14:nvContentPartPr>
              <p14:xfrm>
                <a:off x="9194144" y="1923762"/>
                <a:ext cx="511560" cy="78480"/>
              </p14:xfrm>
            </p:contentPart>
          </mc:Choice>
          <mc:Fallback xmlns="">
            <p:pic>
              <p:nvPicPr>
                <p:cNvPr id="269" name="Ink 268">
                  <a:extLst>
                    <a:ext uri="{FF2B5EF4-FFF2-40B4-BE49-F238E27FC236}">
                      <a16:creationId xmlns:a16="http://schemas.microsoft.com/office/drawing/2014/main" id="{D27FCF8F-C6F4-6B30-EE55-D8D158A1F11B}"/>
                    </a:ext>
                  </a:extLst>
                </p:cNvPr>
                <p:cNvPicPr/>
                <p:nvPr/>
              </p:nvPicPr>
              <p:blipFill>
                <a:blip r:embed="rId413"/>
                <a:stretch>
                  <a:fillRect/>
                </a:stretch>
              </p:blipFill>
              <p:spPr>
                <a:xfrm>
                  <a:off x="9185504" y="1914762"/>
                  <a:ext cx="5292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71" name="Ink 270">
                  <a:extLst>
                    <a:ext uri="{FF2B5EF4-FFF2-40B4-BE49-F238E27FC236}">
                      <a16:creationId xmlns:a16="http://schemas.microsoft.com/office/drawing/2014/main" id="{59C0B827-1E5E-9748-87A2-737BD8C67BDD}"/>
                    </a:ext>
                  </a:extLst>
                </p14:cNvPr>
                <p14:cNvContentPartPr/>
                <p14:nvPr/>
              </p14:nvContentPartPr>
              <p14:xfrm>
                <a:off x="9817304" y="2882082"/>
                <a:ext cx="561960" cy="14040"/>
              </p14:xfrm>
            </p:contentPart>
          </mc:Choice>
          <mc:Fallback xmlns="">
            <p:pic>
              <p:nvPicPr>
                <p:cNvPr id="271" name="Ink 270">
                  <a:extLst>
                    <a:ext uri="{FF2B5EF4-FFF2-40B4-BE49-F238E27FC236}">
                      <a16:creationId xmlns:a16="http://schemas.microsoft.com/office/drawing/2014/main" id="{59C0B827-1E5E-9748-87A2-737BD8C67BDD}"/>
                    </a:ext>
                  </a:extLst>
                </p:cNvPr>
                <p:cNvPicPr/>
                <p:nvPr/>
              </p:nvPicPr>
              <p:blipFill>
                <a:blip r:embed="rId415"/>
                <a:stretch>
                  <a:fillRect/>
                </a:stretch>
              </p:blipFill>
              <p:spPr>
                <a:xfrm>
                  <a:off x="9808664" y="2873442"/>
                  <a:ext cx="5796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72" name="Ink 271">
                  <a:extLst>
                    <a:ext uri="{FF2B5EF4-FFF2-40B4-BE49-F238E27FC236}">
                      <a16:creationId xmlns:a16="http://schemas.microsoft.com/office/drawing/2014/main" id="{75B4158A-BC79-F39B-10C3-1CFB03FE8BF0}"/>
                    </a:ext>
                  </a:extLst>
                </p14:cNvPr>
                <p14:cNvContentPartPr/>
                <p14:nvPr/>
              </p14:nvContentPartPr>
              <p14:xfrm>
                <a:off x="9761144" y="2908722"/>
                <a:ext cx="360720" cy="54720"/>
              </p14:xfrm>
            </p:contentPart>
          </mc:Choice>
          <mc:Fallback xmlns="">
            <p:pic>
              <p:nvPicPr>
                <p:cNvPr id="272" name="Ink 271">
                  <a:extLst>
                    <a:ext uri="{FF2B5EF4-FFF2-40B4-BE49-F238E27FC236}">
                      <a16:creationId xmlns:a16="http://schemas.microsoft.com/office/drawing/2014/main" id="{75B4158A-BC79-F39B-10C3-1CFB03FE8BF0}"/>
                    </a:ext>
                  </a:extLst>
                </p:cNvPr>
                <p:cNvPicPr/>
                <p:nvPr/>
              </p:nvPicPr>
              <p:blipFill>
                <a:blip r:embed="rId417"/>
                <a:stretch>
                  <a:fillRect/>
                </a:stretch>
              </p:blipFill>
              <p:spPr>
                <a:xfrm>
                  <a:off x="9752504" y="2899722"/>
                  <a:ext cx="3783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74" name="Ink 273">
                  <a:extLst>
                    <a:ext uri="{FF2B5EF4-FFF2-40B4-BE49-F238E27FC236}">
                      <a16:creationId xmlns:a16="http://schemas.microsoft.com/office/drawing/2014/main" id="{B76E5703-92C1-BC04-5F67-A23ECB294D4A}"/>
                    </a:ext>
                  </a:extLst>
                </p14:cNvPr>
                <p14:cNvContentPartPr/>
                <p14:nvPr/>
              </p14:nvContentPartPr>
              <p14:xfrm>
                <a:off x="10817384" y="2921682"/>
                <a:ext cx="540360" cy="40680"/>
              </p14:xfrm>
            </p:contentPart>
          </mc:Choice>
          <mc:Fallback xmlns="">
            <p:pic>
              <p:nvPicPr>
                <p:cNvPr id="274" name="Ink 273">
                  <a:extLst>
                    <a:ext uri="{FF2B5EF4-FFF2-40B4-BE49-F238E27FC236}">
                      <a16:creationId xmlns:a16="http://schemas.microsoft.com/office/drawing/2014/main" id="{B76E5703-92C1-BC04-5F67-A23ECB294D4A}"/>
                    </a:ext>
                  </a:extLst>
                </p:cNvPr>
                <p:cNvPicPr/>
                <p:nvPr/>
              </p:nvPicPr>
              <p:blipFill>
                <a:blip r:embed="rId419"/>
                <a:stretch>
                  <a:fillRect/>
                </a:stretch>
              </p:blipFill>
              <p:spPr>
                <a:xfrm>
                  <a:off x="10808384" y="2912682"/>
                  <a:ext cx="558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75" name="Ink 274">
                  <a:extLst>
                    <a:ext uri="{FF2B5EF4-FFF2-40B4-BE49-F238E27FC236}">
                      <a16:creationId xmlns:a16="http://schemas.microsoft.com/office/drawing/2014/main" id="{D0E41357-BAB4-7C4B-96B8-FEEAB3512AAD}"/>
                    </a:ext>
                  </a:extLst>
                </p14:cNvPr>
                <p14:cNvContentPartPr/>
                <p14:nvPr/>
              </p14:nvContentPartPr>
              <p14:xfrm>
                <a:off x="11490224" y="3107082"/>
                <a:ext cx="408600" cy="47160"/>
              </p14:xfrm>
            </p:contentPart>
          </mc:Choice>
          <mc:Fallback xmlns="">
            <p:pic>
              <p:nvPicPr>
                <p:cNvPr id="275" name="Ink 274">
                  <a:extLst>
                    <a:ext uri="{FF2B5EF4-FFF2-40B4-BE49-F238E27FC236}">
                      <a16:creationId xmlns:a16="http://schemas.microsoft.com/office/drawing/2014/main" id="{D0E41357-BAB4-7C4B-96B8-FEEAB3512AAD}"/>
                    </a:ext>
                  </a:extLst>
                </p:cNvPr>
                <p:cNvPicPr/>
                <p:nvPr/>
              </p:nvPicPr>
              <p:blipFill>
                <a:blip r:embed="rId421"/>
                <a:stretch>
                  <a:fillRect/>
                </a:stretch>
              </p:blipFill>
              <p:spPr>
                <a:xfrm>
                  <a:off x="11481584" y="3098082"/>
                  <a:ext cx="4262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79" name="Ink 278">
                  <a:extLst>
                    <a:ext uri="{FF2B5EF4-FFF2-40B4-BE49-F238E27FC236}">
                      <a16:creationId xmlns:a16="http://schemas.microsoft.com/office/drawing/2014/main" id="{13E88C6D-AF4A-B8BC-35DD-EE4AEAF1005C}"/>
                    </a:ext>
                  </a:extLst>
                </p14:cNvPr>
                <p14:cNvContentPartPr/>
                <p14:nvPr/>
              </p14:nvContentPartPr>
              <p14:xfrm>
                <a:off x="1659344" y="5114082"/>
                <a:ext cx="891000" cy="65160"/>
              </p14:xfrm>
            </p:contentPart>
          </mc:Choice>
          <mc:Fallback xmlns="">
            <p:pic>
              <p:nvPicPr>
                <p:cNvPr id="279" name="Ink 278">
                  <a:extLst>
                    <a:ext uri="{FF2B5EF4-FFF2-40B4-BE49-F238E27FC236}">
                      <a16:creationId xmlns:a16="http://schemas.microsoft.com/office/drawing/2014/main" id="{13E88C6D-AF4A-B8BC-35DD-EE4AEAF1005C}"/>
                    </a:ext>
                  </a:extLst>
                </p:cNvPr>
                <p:cNvPicPr/>
                <p:nvPr/>
              </p:nvPicPr>
              <p:blipFill>
                <a:blip r:embed="rId423"/>
                <a:stretch>
                  <a:fillRect/>
                </a:stretch>
              </p:blipFill>
              <p:spPr>
                <a:xfrm>
                  <a:off x="1650704" y="5105442"/>
                  <a:ext cx="9086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80" name="Ink 279">
                  <a:extLst>
                    <a:ext uri="{FF2B5EF4-FFF2-40B4-BE49-F238E27FC236}">
                      <a16:creationId xmlns:a16="http://schemas.microsoft.com/office/drawing/2014/main" id="{7DA89771-CF47-630C-B8B4-76374C4BB348}"/>
                    </a:ext>
                  </a:extLst>
                </p14:cNvPr>
                <p14:cNvContentPartPr/>
                <p14:nvPr/>
              </p14:nvContentPartPr>
              <p14:xfrm>
                <a:off x="1782824" y="5132442"/>
                <a:ext cx="902520" cy="108000"/>
              </p14:xfrm>
            </p:contentPart>
          </mc:Choice>
          <mc:Fallback xmlns="">
            <p:pic>
              <p:nvPicPr>
                <p:cNvPr id="280" name="Ink 279">
                  <a:extLst>
                    <a:ext uri="{FF2B5EF4-FFF2-40B4-BE49-F238E27FC236}">
                      <a16:creationId xmlns:a16="http://schemas.microsoft.com/office/drawing/2014/main" id="{7DA89771-CF47-630C-B8B4-76374C4BB348}"/>
                    </a:ext>
                  </a:extLst>
                </p:cNvPr>
                <p:cNvPicPr/>
                <p:nvPr/>
              </p:nvPicPr>
              <p:blipFill>
                <a:blip r:embed="rId425"/>
                <a:stretch>
                  <a:fillRect/>
                </a:stretch>
              </p:blipFill>
              <p:spPr>
                <a:xfrm>
                  <a:off x="1774184" y="5123802"/>
                  <a:ext cx="9201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102" name="Ink 101">
                  <a:extLst>
                    <a:ext uri="{FF2B5EF4-FFF2-40B4-BE49-F238E27FC236}">
                      <a16:creationId xmlns:a16="http://schemas.microsoft.com/office/drawing/2014/main" id="{7D2BF325-5A8C-F6A3-C533-DB4A03CCE767}"/>
                    </a:ext>
                  </a:extLst>
                </p14:cNvPr>
                <p14:cNvContentPartPr/>
                <p14:nvPr/>
              </p14:nvContentPartPr>
              <p14:xfrm>
                <a:off x="4050464" y="3500562"/>
                <a:ext cx="219240" cy="212040"/>
              </p14:xfrm>
            </p:contentPart>
          </mc:Choice>
          <mc:Fallback xmlns="">
            <p:pic>
              <p:nvPicPr>
                <p:cNvPr id="102" name="Ink 101">
                  <a:extLst>
                    <a:ext uri="{FF2B5EF4-FFF2-40B4-BE49-F238E27FC236}">
                      <a16:creationId xmlns:a16="http://schemas.microsoft.com/office/drawing/2014/main" id="{7D2BF325-5A8C-F6A3-C533-DB4A03CCE767}"/>
                    </a:ext>
                  </a:extLst>
                </p:cNvPr>
                <p:cNvPicPr/>
                <p:nvPr/>
              </p:nvPicPr>
              <p:blipFill>
                <a:blip r:embed="rId427"/>
                <a:stretch>
                  <a:fillRect/>
                </a:stretch>
              </p:blipFill>
              <p:spPr>
                <a:xfrm>
                  <a:off x="4041464" y="3491562"/>
                  <a:ext cx="2368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103" name="Ink 102">
                  <a:extLst>
                    <a:ext uri="{FF2B5EF4-FFF2-40B4-BE49-F238E27FC236}">
                      <a16:creationId xmlns:a16="http://schemas.microsoft.com/office/drawing/2014/main" id="{231F6886-72DF-7064-7C25-078E743ADBD9}"/>
                    </a:ext>
                  </a:extLst>
                </p14:cNvPr>
                <p14:cNvContentPartPr/>
                <p14:nvPr/>
              </p14:nvContentPartPr>
              <p14:xfrm>
                <a:off x="4485704" y="3443682"/>
                <a:ext cx="199800" cy="241200"/>
              </p14:xfrm>
            </p:contentPart>
          </mc:Choice>
          <mc:Fallback xmlns="">
            <p:pic>
              <p:nvPicPr>
                <p:cNvPr id="103" name="Ink 102">
                  <a:extLst>
                    <a:ext uri="{FF2B5EF4-FFF2-40B4-BE49-F238E27FC236}">
                      <a16:creationId xmlns:a16="http://schemas.microsoft.com/office/drawing/2014/main" id="{231F6886-72DF-7064-7C25-078E743ADBD9}"/>
                    </a:ext>
                  </a:extLst>
                </p:cNvPr>
                <p:cNvPicPr/>
                <p:nvPr/>
              </p:nvPicPr>
              <p:blipFill>
                <a:blip r:embed="rId429"/>
                <a:stretch>
                  <a:fillRect/>
                </a:stretch>
              </p:blipFill>
              <p:spPr>
                <a:xfrm>
                  <a:off x="4477064" y="3434682"/>
                  <a:ext cx="2174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104" name="Ink 103">
                  <a:extLst>
                    <a:ext uri="{FF2B5EF4-FFF2-40B4-BE49-F238E27FC236}">
                      <a16:creationId xmlns:a16="http://schemas.microsoft.com/office/drawing/2014/main" id="{5CABE881-44A2-0177-0BCD-E1054ACCAD2F}"/>
                    </a:ext>
                  </a:extLst>
                </p14:cNvPr>
                <p14:cNvContentPartPr/>
                <p14:nvPr/>
              </p14:nvContentPartPr>
              <p14:xfrm>
                <a:off x="4790264" y="3444402"/>
                <a:ext cx="161280" cy="195480"/>
              </p14:xfrm>
            </p:contentPart>
          </mc:Choice>
          <mc:Fallback xmlns="">
            <p:pic>
              <p:nvPicPr>
                <p:cNvPr id="104" name="Ink 103">
                  <a:extLst>
                    <a:ext uri="{FF2B5EF4-FFF2-40B4-BE49-F238E27FC236}">
                      <a16:creationId xmlns:a16="http://schemas.microsoft.com/office/drawing/2014/main" id="{5CABE881-44A2-0177-0BCD-E1054ACCAD2F}"/>
                    </a:ext>
                  </a:extLst>
                </p:cNvPr>
                <p:cNvPicPr/>
                <p:nvPr/>
              </p:nvPicPr>
              <p:blipFill>
                <a:blip r:embed="rId431"/>
                <a:stretch>
                  <a:fillRect/>
                </a:stretch>
              </p:blipFill>
              <p:spPr>
                <a:xfrm>
                  <a:off x="4781624" y="3435402"/>
                  <a:ext cx="1789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105" name="Ink 104">
                  <a:extLst>
                    <a:ext uri="{FF2B5EF4-FFF2-40B4-BE49-F238E27FC236}">
                      <a16:creationId xmlns:a16="http://schemas.microsoft.com/office/drawing/2014/main" id="{216EDC1B-349B-3B6D-D4AF-E4BD88ADCF6F}"/>
                    </a:ext>
                  </a:extLst>
                </p14:cNvPr>
                <p14:cNvContentPartPr/>
                <p14:nvPr/>
              </p14:nvContentPartPr>
              <p14:xfrm>
                <a:off x="5109584" y="3458442"/>
                <a:ext cx="15480" cy="162000"/>
              </p14:xfrm>
            </p:contentPart>
          </mc:Choice>
          <mc:Fallback xmlns="">
            <p:pic>
              <p:nvPicPr>
                <p:cNvPr id="105" name="Ink 104">
                  <a:extLst>
                    <a:ext uri="{FF2B5EF4-FFF2-40B4-BE49-F238E27FC236}">
                      <a16:creationId xmlns:a16="http://schemas.microsoft.com/office/drawing/2014/main" id="{216EDC1B-349B-3B6D-D4AF-E4BD88ADCF6F}"/>
                    </a:ext>
                  </a:extLst>
                </p:cNvPr>
                <p:cNvPicPr/>
                <p:nvPr/>
              </p:nvPicPr>
              <p:blipFill>
                <a:blip r:embed="rId433"/>
                <a:stretch>
                  <a:fillRect/>
                </a:stretch>
              </p:blipFill>
              <p:spPr>
                <a:xfrm>
                  <a:off x="5100944" y="3449802"/>
                  <a:ext cx="33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106" name="Ink 105">
                  <a:extLst>
                    <a:ext uri="{FF2B5EF4-FFF2-40B4-BE49-F238E27FC236}">
                      <a16:creationId xmlns:a16="http://schemas.microsoft.com/office/drawing/2014/main" id="{DB9BAE4F-E47E-0A2B-7FC0-440290B0360F}"/>
                    </a:ext>
                  </a:extLst>
                </p14:cNvPr>
                <p14:cNvContentPartPr/>
                <p14:nvPr/>
              </p14:nvContentPartPr>
              <p14:xfrm>
                <a:off x="5075384" y="3419202"/>
                <a:ext cx="208080" cy="205560"/>
              </p14:xfrm>
            </p:contentPart>
          </mc:Choice>
          <mc:Fallback xmlns="">
            <p:pic>
              <p:nvPicPr>
                <p:cNvPr id="106" name="Ink 105">
                  <a:extLst>
                    <a:ext uri="{FF2B5EF4-FFF2-40B4-BE49-F238E27FC236}">
                      <a16:creationId xmlns:a16="http://schemas.microsoft.com/office/drawing/2014/main" id="{DB9BAE4F-E47E-0A2B-7FC0-440290B0360F}"/>
                    </a:ext>
                  </a:extLst>
                </p:cNvPr>
                <p:cNvPicPr/>
                <p:nvPr/>
              </p:nvPicPr>
              <p:blipFill>
                <a:blip r:embed="rId435"/>
                <a:stretch>
                  <a:fillRect/>
                </a:stretch>
              </p:blipFill>
              <p:spPr>
                <a:xfrm>
                  <a:off x="5066744" y="3410202"/>
                  <a:ext cx="2257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107" name="Ink 106">
                  <a:extLst>
                    <a:ext uri="{FF2B5EF4-FFF2-40B4-BE49-F238E27FC236}">
                      <a16:creationId xmlns:a16="http://schemas.microsoft.com/office/drawing/2014/main" id="{D3365306-92F1-A1EE-A3D8-84F72E86063C}"/>
                    </a:ext>
                  </a:extLst>
                </p14:cNvPr>
                <p14:cNvContentPartPr/>
                <p14:nvPr/>
              </p14:nvContentPartPr>
              <p14:xfrm>
                <a:off x="4224344" y="3334602"/>
                <a:ext cx="1122480" cy="557280"/>
              </p14:xfrm>
            </p:contentPart>
          </mc:Choice>
          <mc:Fallback xmlns="">
            <p:pic>
              <p:nvPicPr>
                <p:cNvPr id="107" name="Ink 106">
                  <a:extLst>
                    <a:ext uri="{FF2B5EF4-FFF2-40B4-BE49-F238E27FC236}">
                      <a16:creationId xmlns:a16="http://schemas.microsoft.com/office/drawing/2014/main" id="{D3365306-92F1-A1EE-A3D8-84F72E86063C}"/>
                    </a:ext>
                  </a:extLst>
                </p:cNvPr>
                <p:cNvPicPr/>
                <p:nvPr/>
              </p:nvPicPr>
              <p:blipFill>
                <a:blip r:embed="rId437"/>
                <a:stretch>
                  <a:fillRect/>
                </a:stretch>
              </p:blipFill>
              <p:spPr>
                <a:xfrm>
                  <a:off x="4215704" y="3325602"/>
                  <a:ext cx="114012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108" name="Ink 107">
                  <a:extLst>
                    <a:ext uri="{FF2B5EF4-FFF2-40B4-BE49-F238E27FC236}">
                      <a16:creationId xmlns:a16="http://schemas.microsoft.com/office/drawing/2014/main" id="{D05F8F3E-F034-30EF-1EAC-4D6E0D2F9FDD}"/>
                    </a:ext>
                  </a:extLst>
                </p14:cNvPr>
                <p14:cNvContentPartPr/>
                <p14:nvPr/>
              </p14:nvContentPartPr>
              <p14:xfrm>
                <a:off x="3939224" y="3332802"/>
                <a:ext cx="1401480" cy="685800"/>
              </p14:xfrm>
            </p:contentPart>
          </mc:Choice>
          <mc:Fallback xmlns="">
            <p:pic>
              <p:nvPicPr>
                <p:cNvPr id="108" name="Ink 107">
                  <a:extLst>
                    <a:ext uri="{FF2B5EF4-FFF2-40B4-BE49-F238E27FC236}">
                      <a16:creationId xmlns:a16="http://schemas.microsoft.com/office/drawing/2014/main" id="{D05F8F3E-F034-30EF-1EAC-4D6E0D2F9FDD}"/>
                    </a:ext>
                  </a:extLst>
                </p:cNvPr>
                <p:cNvPicPr/>
                <p:nvPr/>
              </p:nvPicPr>
              <p:blipFill>
                <a:blip r:embed="rId439"/>
                <a:stretch>
                  <a:fillRect/>
                </a:stretch>
              </p:blipFill>
              <p:spPr>
                <a:xfrm>
                  <a:off x="3930224" y="3323802"/>
                  <a:ext cx="1419120" cy="7034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82" name="Ink 281">
                  <a:extLst>
                    <a:ext uri="{FF2B5EF4-FFF2-40B4-BE49-F238E27FC236}">
                      <a16:creationId xmlns:a16="http://schemas.microsoft.com/office/drawing/2014/main" id="{BF276342-0A80-F90A-D0C3-3551B0280ED4}"/>
                    </a:ext>
                  </a:extLst>
                </p14:cNvPr>
                <p14:cNvContentPartPr/>
                <p14:nvPr/>
              </p14:nvContentPartPr>
              <p14:xfrm>
                <a:off x="3176024" y="3372042"/>
                <a:ext cx="859680" cy="843480"/>
              </p14:xfrm>
            </p:contentPart>
          </mc:Choice>
          <mc:Fallback xmlns="">
            <p:pic>
              <p:nvPicPr>
                <p:cNvPr id="282" name="Ink 281">
                  <a:extLst>
                    <a:ext uri="{FF2B5EF4-FFF2-40B4-BE49-F238E27FC236}">
                      <a16:creationId xmlns:a16="http://schemas.microsoft.com/office/drawing/2014/main" id="{BF276342-0A80-F90A-D0C3-3551B0280ED4}"/>
                    </a:ext>
                  </a:extLst>
                </p:cNvPr>
                <p:cNvPicPr/>
                <p:nvPr/>
              </p:nvPicPr>
              <p:blipFill>
                <a:blip r:embed="rId441"/>
                <a:stretch>
                  <a:fillRect/>
                </a:stretch>
              </p:blipFill>
              <p:spPr>
                <a:xfrm>
                  <a:off x="3167024" y="3363042"/>
                  <a:ext cx="877320" cy="8611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83" name="Ink 282">
                  <a:extLst>
                    <a:ext uri="{FF2B5EF4-FFF2-40B4-BE49-F238E27FC236}">
                      <a16:creationId xmlns:a16="http://schemas.microsoft.com/office/drawing/2014/main" id="{96DACD36-F207-3242-7C6A-6B7EF8554640}"/>
                    </a:ext>
                  </a:extLst>
                </p14:cNvPr>
                <p14:cNvContentPartPr/>
                <p14:nvPr/>
              </p14:nvContentPartPr>
              <p14:xfrm>
                <a:off x="3441344" y="3721962"/>
                <a:ext cx="289440" cy="354960"/>
              </p14:xfrm>
            </p:contentPart>
          </mc:Choice>
          <mc:Fallback xmlns="">
            <p:pic>
              <p:nvPicPr>
                <p:cNvPr id="283" name="Ink 282">
                  <a:extLst>
                    <a:ext uri="{FF2B5EF4-FFF2-40B4-BE49-F238E27FC236}">
                      <a16:creationId xmlns:a16="http://schemas.microsoft.com/office/drawing/2014/main" id="{96DACD36-F207-3242-7C6A-6B7EF8554640}"/>
                    </a:ext>
                  </a:extLst>
                </p:cNvPr>
                <p:cNvPicPr/>
                <p:nvPr/>
              </p:nvPicPr>
              <p:blipFill>
                <a:blip r:embed="rId443"/>
                <a:stretch>
                  <a:fillRect/>
                </a:stretch>
              </p:blipFill>
              <p:spPr>
                <a:xfrm>
                  <a:off x="3432704" y="3712962"/>
                  <a:ext cx="30708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84" name="Ink 283">
                  <a:extLst>
                    <a:ext uri="{FF2B5EF4-FFF2-40B4-BE49-F238E27FC236}">
                      <a16:creationId xmlns:a16="http://schemas.microsoft.com/office/drawing/2014/main" id="{119AB937-04DD-5331-419F-A978629347B4}"/>
                    </a:ext>
                  </a:extLst>
                </p14:cNvPr>
                <p14:cNvContentPartPr/>
                <p14:nvPr/>
              </p14:nvContentPartPr>
              <p14:xfrm>
                <a:off x="3378344" y="3497322"/>
                <a:ext cx="289440" cy="262440"/>
              </p14:xfrm>
            </p:contentPart>
          </mc:Choice>
          <mc:Fallback xmlns="">
            <p:pic>
              <p:nvPicPr>
                <p:cNvPr id="284" name="Ink 283">
                  <a:extLst>
                    <a:ext uri="{FF2B5EF4-FFF2-40B4-BE49-F238E27FC236}">
                      <a16:creationId xmlns:a16="http://schemas.microsoft.com/office/drawing/2014/main" id="{119AB937-04DD-5331-419F-A978629347B4}"/>
                    </a:ext>
                  </a:extLst>
                </p:cNvPr>
                <p:cNvPicPr/>
                <p:nvPr/>
              </p:nvPicPr>
              <p:blipFill>
                <a:blip r:embed="rId445"/>
                <a:stretch>
                  <a:fillRect/>
                </a:stretch>
              </p:blipFill>
              <p:spPr>
                <a:xfrm>
                  <a:off x="3369344" y="3488322"/>
                  <a:ext cx="3070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85" name="Ink 284">
                  <a:extLst>
                    <a:ext uri="{FF2B5EF4-FFF2-40B4-BE49-F238E27FC236}">
                      <a16:creationId xmlns:a16="http://schemas.microsoft.com/office/drawing/2014/main" id="{71E8E0D1-4D10-3DD6-FF82-C208B9E7CF0E}"/>
                    </a:ext>
                  </a:extLst>
                </p14:cNvPr>
                <p14:cNvContentPartPr/>
                <p14:nvPr/>
              </p14:nvContentPartPr>
              <p14:xfrm>
                <a:off x="3564104" y="3880002"/>
                <a:ext cx="58320" cy="94680"/>
              </p14:xfrm>
            </p:contentPart>
          </mc:Choice>
          <mc:Fallback xmlns="">
            <p:pic>
              <p:nvPicPr>
                <p:cNvPr id="285" name="Ink 284">
                  <a:extLst>
                    <a:ext uri="{FF2B5EF4-FFF2-40B4-BE49-F238E27FC236}">
                      <a16:creationId xmlns:a16="http://schemas.microsoft.com/office/drawing/2014/main" id="{71E8E0D1-4D10-3DD6-FF82-C208B9E7CF0E}"/>
                    </a:ext>
                  </a:extLst>
                </p:cNvPr>
                <p:cNvPicPr/>
                <p:nvPr/>
              </p:nvPicPr>
              <p:blipFill>
                <a:blip r:embed="rId447"/>
                <a:stretch>
                  <a:fillRect/>
                </a:stretch>
              </p:blipFill>
              <p:spPr>
                <a:xfrm>
                  <a:off x="3555104" y="3871362"/>
                  <a:ext cx="759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87" name="Ink 286">
                  <a:extLst>
                    <a:ext uri="{FF2B5EF4-FFF2-40B4-BE49-F238E27FC236}">
                      <a16:creationId xmlns:a16="http://schemas.microsoft.com/office/drawing/2014/main" id="{DC954B9A-7FB9-5559-25C5-678B339FD107}"/>
                    </a:ext>
                  </a:extLst>
                </p14:cNvPr>
                <p14:cNvContentPartPr/>
                <p14:nvPr/>
              </p14:nvContentPartPr>
              <p14:xfrm>
                <a:off x="6712304" y="6049362"/>
                <a:ext cx="457200" cy="43200"/>
              </p14:xfrm>
            </p:contentPart>
          </mc:Choice>
          <mc:Fallback xmlns="">
            <p:pic>
              <p:nvPicPr>
                <p:cNvPr id="287" name="Ink 286">
                  <a:extLst>
                    <a:ext uri="{FF2B5EF4-FFF2-40B4-BE49-F238E27FC236}">
                      <a16:creationId xmlns:a16="http://schemas.microsoft.com/office/drawing/2014/main" id="{DC954B9A-7FB9-5559-25C5-678B339FD107}"/>
                    </a:ext>
                  </a:extLst>
                </p:cNvPr>
                <p:cNvPicPr/>
                <p:nvPr/>
              </p:nvPicPr>
              <p:blipFill>
                <a:blip r:embed="rId449"/>
                <a:stretch>
                  <a:fillRect/>
                </a:stretch>
              </p:blipFill>
              <p:spPr>
                <a:xfrm>
                  <a:off x="6703304" y="6040722"/>
                  <a:ext cx="4748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88" name="Ink 287">
                  <a:extLst>
                    <a:ext uri="{FF2B5EF4-FFF2-40B4-BE49-F238E27FC236}">
                      <a16:creationId xmlns:a16="http://schemas.microsoft.com/office/drawing/2014/main" id="{479B6927-BC8C-E274-E25A-05D38778EF33}"/>
                    </a:ext>
                  </a:extLst>
                </p14:cNvPr>
                <p14:cNvContentPartPr/>
                <p14:nvPr/>
              </p14:nvContentPartPr>
              <p14:xfrm>
                <a:off x="6743624" y="6142242"/>
                <a:ext cx="494640" cy="21240"/>
              </p14:xfrm>
            </p:contentPart>
          </mc:Choice>
          <mc:Fallback xmlns="">
            <p:pic>
              <p:nvPicPr>
                <p:cNvPr id="288" name="Ink 287">
                  <a:extLst>
                    <a:ext uri="{FF2B5EF4-FFF2-40B4-BE49-F238E27FC236}">
                      <a16:creationId xmlns:a16="http://schemas.microsoft.com/office/drawing/2014/main" id="{479B6927-BC8C-E274-E25A-05D38778EF33}"/>
                    </a:ext>
                  </a:extLst>
                </p:cNvPr>
                <p:cNvPicPr/>
                <p:nvPr/>
              </p:nvPicPr>
              <p:blipFill>
                <a:blip r:embed="rId451"/>
                <a:stretch>
                  <a:fillRect/>
                </a:stretch>
              </p:blipFill>
              <p:spPr>
                <a:xfrm>
                  <a:off x="6734624" y="6133242"/>
                  <a:ext cx="5122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130" name="Ink 129">
                  <a:extLst>
                    <a:ext uri="{FF2B5EF4-FFF2-40B4-BE49-F238E27FC236}">
                      <a16:creationId xmlns:a16="http://schemas.microsoft.com/office/drawing/2014/main" id="{E43960D7-FF75-5C7A-044A-F7FB00911981}"/>
                    </a:ext>
                  </a:extLst>
                </p14:cNvPr>
                <p14:cNvContentPartPr/>
                <p14:nvPr/>
              </p14:nvContentPartPr>
              <p14:xfrm>
                <a:off x="8796704" y="4372482"/>
                <a:ext cx="547920" cy="207720"/>
              </p14:xfrm>
            </p:contentPart>
          </mc:Choice>
          <mc:Fallback xmlns="">
            <p:pic>
              <p:nvPicPr>
                <p:cNvPr id="130" name="Ink 129">
                  <a:extLst>
                    <a:ext uri="{FF2B5EF4-FFF2-40B4-BE49-F238E27FC236}">
                      <a16:creationId xmlns:a16="http://schemas.microsoft.com/office/drawing/2014/main" id="{E43960D7-FF75-5C7A-044A-F7FB00911981}"/>
                    </a:ext>
                  </a:extLst>
                </p:cNvPr>
                <p:cNvPicPr/>
                <p:nvPr/>
              </p:nvPicPr>
              <p:blipFill>
                <a:blip r:embed="rId453"/>
                <a:stretch>
                  <a:fillRect/>
                </a:stretch>
              </p:blipFill>
              <p:spPr>
                <a:xfrm>
                  <a:off x="8788064" y="4363482"/>
                  <a:ext cx="5655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131" name="Ink 130">
                  <a:extLst>
                    <a:ext uri="{FF2B5EF4-FFF2-40B4-BE49-F238E27FC236}">
                      <a16:creationId xmlns:a16="http://schemas.microsoft.com/office/drawing/2014/main" id="{56BA31E1-E7F1-318A-A2A2-4424B159D06D}"/>
                    </a:ext>
                  </a:extLst>
                </p14:cNvPr>
                <p14:cNvContentPartPr/>
                <p14:nvPr/>
              </p14:nvContentPartPr>
              <p14:xfrm>
                <a:off x="9389264" y="4283922"/>
                <a:ext cx="414360" cy="215280"/>
              </p14:xfrm>
            </p:contentPart>
          </mc:Choice>
          <mc:Fallback xmlns="">
            <p:pic>
              <p:nvPicPr>
                <p:cNvPr id="131" name="Ink 130">
                  <a:extLst>
                    <a:ext uri="{FF2B5EF4-FFF2-40B4-BE49-F238E27FC236}">
                      <a16:creationId xmlns:a16="http://schemas.microsoft.com/office/drawing/2014/main" id="{56BA31E1-E7F1-318A-A2A2-4424B159D06D}"/>
                    </a:ext>
                  </a:extLst>
                </p:cNvPr>
                <p:cNvPicPr/>
                <p:nvPr/>
              </p:nvPicPr>
              <p:blipFill>
                <a:blip r:embed="rId455"/>
                <a:stretch>
                  <a:fillRect/>
                </a:stretch>
              </p:blipFill>
              <p:spPr>
                <a:xfrm>
                  <a:off x="9380264" y="4275282"/>
                  <a:ext cx="4320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132" name="Ink 131">
                  <a:extLst>
                    <a:ext uri="{FF2B5EF4-FFF2-40B4-BE49-F238E27FC236}">
                      <a16:creationId xmlns:a16="http://schemas.microsoft.com/office/drawing/2014/main" id="{49C106F2-44D0-08CC-F54F-C06BA1B1C5AD}"/>
                    </a:ext>
                  </a:extLst>
                </p14:cNvPr>
                <p14:cNvContentPartPr/>
                <p14:nvPr/>
              </p14:nvContentPartPr>
              <p14:xfrm>
                <a:off x="9865544" y="4353762"/>
                <a:ext cx="238680" cy="106200"/>
              </p14:xfrm>
            </p:contentPart>
          </mc:Choice>
          <mc:Fallback xmlns="">
            <p:pic>
              <p:nvPicPr>
                <p:cNvPr id="132" name="Ink 131">
                  <a:extLst>
                    <a:ext uri="{FF2B5EF4-FFF2-40B4-BE49-F238E27FC236}">
                      <a16:creationId xmlns:a16="http://schemas.microsoft.com/office/drawing/2014/main" id="{49C106F2-44D0-08CC-F54F-C06BA1B1C5AD}"/>
                    </a:ext>
                  </a:extLst>
                </p:cNvPr>
                <p:cNvPicPr/>
                <p:nvPr/>
              </p:nvPicPr>
              <p:blipFill>
                <a:blip r:embed="rId457"/>
                <a:stretch>
                  <a:fillRect/>
                </a:stretch>
              </p:blipFill>
              <p:spPr>
                <a:xfrm>
                  <a:off x="9856544" y="4345122"/>
                  <a:ext cx="2563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133" name="Ink 132">
                  <a:extLst>
                    <a:ext uri="{FF2B5EF4-FFF2-40B4-BE49-F238E27FC236}">
                      <a16:creationId xmlns:a16="http://schemas.microsoft.com/office/drawing/2014/main" id="{7B76ED9F-D924-2C69-1621-62E12F6A5400}"/>
                    </a:ext>
                  </a:extLst>
                </p14:cNvPr>
                <p14:cNvContentPartPr/>
                <p14:nvPr/>
              </p14:nvContentPartPr>
              <p14:xfrm>
                <a:off x="10143464" y="4226322"/>
                <a:ext cx="39240" cy="222840"/>
              </p14:xfrm>
            </p:contentPart>
          </mc:Choice>
          <mc:Fallback xmlns="">
            <p:pic>
              <p:nvPicPr>
                <p:cNvPr id="133" name="Ink 132">
                  <a:extLst>
                    <a:ext uri="{FF2B5EF4-FFF2-40B4-BE49-F238E27FC236}">
                      <a16:creationId xmlns:a16="http://schemas.microsoft.com/office/drawing/2014/main" id="{7B76ED9F-D924-2C69-1621-62E12F6A5400}"/>
                    </a:ext>
                  </a:extLst>
                </p:cNvPr>
                <p:cNvPicPr/>
                <p:nvPr/>
              </p:nvPicPr>
              <p:blipFill>
                <a:blip r:embed="rId459"/>
                <a:stretch>
                  <a:fillRect/>
                </a:stretch>
              </p:blipFill>
              <p:spPr>
                <a:xfrm>
                  <a:off x="10134464" y="4217322"/>
                  <a:ext cx="568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134" name="Ink 133">
                  <a:extLst>
                    <a:ext uri="{FF2B5EF4-FFF2-40B4-BE49-F238E27FC236}">
                      <a16:creationId xmlns:a16="http://schemas.microsoft.com/office/drawing/2014/main" id="{54A2C935-7ADA-F657-EBF9-DC551E073C4B}"/>
                    </a:ext>
                  </a:extLst>
                </p14:cNvPr>
                <p14:cNvContentPartPr/>
                <p14:nvPr/>
              </p14:nvContentPartPr>
              <p14:xfrm>
                <a:off x="10169744" y="4306602"/>
                <a:ext cx="748440" cy="366840"/>
              </p14:xfrm>
            </p:contentPart>
          </mc:Choice>
          <mc:Fallback xmlns="">
            <p:pic>
              <p:nvPicPr>
                <p:cNvPr id="134" name="Ink 133">
                  <a:extLst>
                    <a:ext uri="{FF2B5EF4-FFF2-40B4-BE49-F238E27FC236}">
                      <a16:creationId xmlns:a16="http://schemas.microsoft.com/office/drawing/2014/main" id="{54A2C935-7ADA-F657-EBF9-DC551E073C4B}"/>
                    </a:ext>
                  </a:extLst>
                </p:cNvPr>
                <p:cNvPicPr/>
                <p:nvPr/>
              </p:nvPicPr>
              <p:blipFill>
                <a:blip r:embed="rId461"/>
                <a:stretch>
                  <a:fillRect/>
                </a:stretch>
              </p:blipFill>
              <p:spPr>
                <a:xfrm>
                  <a:off x="10160744" y="4297602"/>
                  <a:ext cx="76608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137" name="Ink 136">
                  <a:extLst>
                    <a:ext uri="{FF2B5EF4-FFF2-40B4-BE49-F238E27FC236}">
                      <a16:creationId xmlns:a16="http://schemas.microsoft.com/office/drawing/2014/main" id="{F6AB04CA-D6A2-682A-0C38-3B5A553C781B}"/>
                    </a:ext>
                  </a:extLst>
                </p14:cNvPr>
                <p14:cNvContentPartPr/>
                <p14:nvPr/>
              </p14:nvContentPartPr>
              <p14:xfrm>
                <a:off x="9149504" y="4981242"/>
                <a:ext cx="253440" cy="274320"/>
              </p14:xfrm>
            </p:contentPart>
          </mc:Choice>
          <mc:Fallback xmlns="">
            <p:pic>
              <p:nvPicPr>
                <p:cNvPr id="137" name="Ink 136">
                  <a:extLst>
                    <a:ext uri="{FF2B5EF4-FFF2-40B4-BE49-F238E27FC236}">
                      <a16:creationId xmlns:a16="http://schemas.microsoft.com/office/drawing/2014/main" id="{F6AB04CA-D6A2-682A-0C38-3B5A553C781B}"/>
                    </a:ext>
                  </a:extLst>
                </p:cNvPr>
                <p:cNvPicPr/>
                <p:nvPr/>
              </p:nvPicPr>
              <p:blipFill>
                <a:blip r:embed="rId463"/>
                <a:stretch>
                  <a:fillRect/>
                </a:stretch>
              </p:blipFill>
              <p:spPr>
                <a:xfrm>
                  <a:off x="9140864" y="4972602"/>
                  <a:ext cx="2710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138" name="Ink 137">
                  <a:extLst>
                    <a:ext uri="{FF2B5EF4-FFF2-40B4-BE49-F238E27FC236}">
                      <a16:creationId xmlns:a16="http://schemas.microsoft.com/office/drawing/2014/main" id="{7D7CADC0-AE7C-02BA-AA21-4F125618EA75}"/>
                    </a:ext>
                  </a:extLst>
                </p14:cNvPr>
                <p14:cNvContentPartPr/>
                <p14:nvPr/>
              </p14:nvContentPartPr>
              <p14:xfrm>
                <a:off x="9539024" y="4906722"/>
                <a:ext cx="453240" cy="296640"/>
              </p14:xfrm>
            </p:contentPart>
          </mc:Choice>
          <mc:Fallback xmlns="">
            <p:pic>
              <p:nvPicPr>
                <p:cNvPr id="138" name="Ink 137">
                  <a:extLst>
                    <a:ext uri="{FF2B5EF4-FFF2-40B4-BE49-F238E27FC236}">
                      <a16:creationId xmlns:a16="http://schemas.microsoft.com/office/drawing/2014/main" id="{7D7CADC0-AE7C-02BA-AA21-4F125618EA75}"/>
                    </a:ext>
                  </a:extLst>
                </p:cNvPr>
                <p:cNvPicPr/>
                <p:nvPr/>
              </p:nvPicPr>
              <p:blipFill>
                <a:blip r:embed="rId465"/>
                <a:stretch>
                  <a:fillRect/>
                </a:stretch>
              </p:blipFill>
              <p:spPr>
                <a:xfrm>
                  <a:off x="9530024" y="4898082"/>
                  <a:ext cx="47088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139" name="Ink 138">
                  <a:extLst>
                    <a:ext uri="{FF2B5EF4-FFF2-40B4-BE49-F238E27FC236}">
                      <a16:creationId xmlns:a16="http://schemas.microsoft.com/office/drawing/2014/main" id="{30DA84A9-1413-2165-EDB3-76FE82987D46}"/>
                    </a:ext>
                  </a:extLst>
                </p14:cNvPr>
                <p14:cNvContentPartPr/>
                <p14:nvPr/>
              </p14:nvContentPartPr>
              <p14:xfrm>
                <a:off x="10071824" y="4969722"/>
                <a:ext cx="337320" cy="255960"/>
              </p14:xfrm>
            </p:contentPart>
          </mc:Choice>
          <mc:Fallback xmlns="">
            <p:pic>
              <p:nvPicPr>
                <p:cNvPr id="139" name="Ink 138">
                  <a:extLst>
                    <a:ext uri="{FF2B5EF4-FFF2-40B4-BE49-F238E27FC236}">
                      <a16:creationId xmlns:a16="http://schemas.microsoft.com/office/drawing/2014/main" id="{30DA84A9-1413-2165-EDB3-76FE82987D46}"/>
                    </a:ext>
                  </a:extLst>
                </p:cNvPr>
                <p:cNvPicPr/>
                <p:nvPr/>
              </p:nvPicPr>
              <p:blipFill>
                <a:blip r:embed="rId467"/>
                <a:stretch>
                  <a:fillRect/>
                </a:stretch>
              </p:blipFill>
              <p:spPr>
                <a:xfrm>
                  <a:off x="10062824" y="4961082"/>
                  <a:ext cx="35496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90" name="Ink 289">
                  <a:extLst>
                    <a:ext uri="{FF2B5EF4-FFF2-40B4-BE49-F238E27FC236}">
                      <a16:creationId xmlns:a16="http://schemas.microsoft.com/office/drawing/2014/main" id="{DDDEA87F-CDAF-EAF9-08CE-39D4552063F4}"/>
                    </a:ext>
                  </a:extLst>
                </p14:cNvPr>
                <p14:cNvContentPartPr/>
                <p14:nvPr/>
              </p14:nvContentPartPr>
              <p14:xfrm>
                <a:off x="11312744" y="4494882"/>
                <a:ext cx="190440" cy="730800"/>
              </p14:xfrm>
            </p:contentPart>
          </mc:Choice>
          <mc:Fallback xmlns="">
            <p:pic>
              <p:nvPicPr>
                <p:cNvPr id="290" name="Ink 289">
                  <a:extLst>
                    <a:ext uri="{FF2B5EF4-FFF2-40B4-BE49-F238E27FC236}">
                      <a16:creationId xmlns:a16="http://schemas.microsoft.com/office/drawing/2014/main" id="{DDDEA87F-CDAF-EAF9-08CE-39D4552063F4}"/>
                    </a:ext>
                  </a:extLst>
                </p:cNvPr>
                <p:cNvPicPr/>
                <p:nvPr/>
              </p:nvPicPr>
              <p:blipFill>
                <a:blip r:embed="rId469"/>
                <a:stretch>
                  <a:fillRect/>
                </a:stretch>
              </p:blipFill>
              <p:spPr>
                <a:xfrm>
                  <a:off x="11304104" y="4486242"/>
                  <a:ext cx="208080" cy="7484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91" name="Ink 290">
                  <a:extLst>
                    <a:ext uri="{FF2B5EF4-FFF2-40B4-BE49-F238E27FC236}">
                      <a16:creationId xmlns:a16="http://schemas.microsoft.com/office/drawing/2014/main" id="{D0BE7BBD-A59B-66EC-7FAD-B8A72EDA78B7}"/>
                    </a:ext>
                  </a:extLst>
                </p14:cNvPr>
                <p14:cNvContentPartPr/>
                <p14:nvPr/>
              </p14:nvContentPartPr>
              <p14:xfrm>
                <a:off x="11323904" y="4889082"/>
                <a:ext cx="115200" cy="80640"/>
              </p14:xfrm>
            </p:contentPart>
          </mc:Choice>
          <mc:Fallback xmlns="">
            <p:pic>
              <p:nvPicPr>
                <p:cNvPr id="291" name="Ink 290">
                  <a:extLst>
                    <a:ext uri="{FF2B5EF4-FFF2-40B4-BE49-F238E27FC236}">
                      <a16:creationId xmlns:a16="http://schemas.microsoft.com/office/drawing/2014/main" id="{D0BE7BBD-A59B-66EC-7FAD-B8A72EDA78B7}"/>
                    </a:ext>
                  </a:extLst>
                </p:cNvPr>
                <p:cNvPicPr/>
                <p:nvPr/>
              </p:nvPicPr>
              <p:blipFill>
                <a:blip r:embed="rId471"/>
                <a:stretch>
                  <a:fillRect/>
                </a:stretch>
              </p:blipFill>
              <p:spPr>
                <a:xfrm>
                  <a:off x="11314904" y="4880082"/>
                  <a:ext cx="1328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92" name="Ink 291">
                  <a:extLst>
                    <a:ext uri="{FF2B5EF4-FFF2-40B4-BE49-F238E27FC236}">
                      <a16:creationId xmlns:a16="http://schemas.microsoft.com/office/drawing/2014/main" id="{F92F1B28-F349-E7F9-0CB3-A4F2A03EEEDA}"/>
                    </a:ext>
                  </a:extLst>
                </p14:cNvPr>
                <p14:cNvContentPartPr/>
                <p14:nvPr/>
              </p14:nvContentPartPr>
              <p14:xfrm>
                <a:off x="11482664" y="4903122"/>
                <a:ext cx="192960" cy="170640"/>
              </p14:xfrm>
            </p:contentPart>
          </mc:Choice>
          <mc:Fallback xmlns="">
            <p:pic>
              <p:nvPicPr>
                <p:cNvPr id="292" name="Ink 291">
                  <a:extLst>
                    <a:ext uri="{FF2B5EF4-FFF2-40B4-BE49-F238E27FC236}">
                      <a16:creationId xmlns:a16="http://schemas.microsoft.com/office/drawing/2014/main" id="{F92F1B28-F349-E7F9-0CB3-A4F2A03EEEDA}"/>
                    </a:ext>
                  </a:extLst>
                </p:cNvPr>
                <p:cNvPicPr/>
                <p:nvPr/>
              </p:nvPicPr>
              <p:blipFill>
                <a:blip r:embed="rId473"/>
                <a:stretch>
                  <a:fillRect/>
                </a:stretch>
              </p:blipFill>
              <p:spPr>
                <a:xfrm>
                  <a:off x="11474024" y="4894482"/>
                  <a:ext cx="2106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3" name="Ink 292">
                  <a:extLst>
                    <a:ext uri="{FF2B5EF4-FFF2-40B4-BE49-F238E27FC236}">
                      <a16:creationId xmlns:a16="http://schemas.microsoft.com/office/drawing/2014/main" id="{507FC2D0-2A29-CD09-A672-FD6F5E140784}"/>
                    </a:ext>
                  </a:extLst>
                </p14:cNvPr>
                <p14:cNvContentPartPr/>
                <p14:nvPr/>
              </p14:nvContentPartPr>
              <p14:xfrm>
                <a:off x="11574104" y="4881882"/>
                <a:ext cx="88200" cy="171000"/>
              </p14:xfrm>
            </p:contentPart>
          </mc:Choice>
          <mc:Fallback xmlns="">
            <p:pic>
              <p:nvPicPr>
                <p:cNvPr id="293" name="Ink 292">
                  <a:extLst>
                    <a:ext uri="{FF2B5EF4-FFF2-40B4-BE49-F238E27FC236}">
                      <a16:creationId xmlns:a16="http://schemas.microsoft.com/office/drawing/2014/main" id="{507FC2D0-2A29-CD09-A672-FD6F5E140784}"/>
                    </a:ext>
                  </a:extLst>
                </p:cNvPr>
                <p:cNvPicPr/>
                <p:nvPr/>
              </p:nvPicPr>
              <p:blipFill>
                <a:blip r:embed="rId475"/>
                <a:stretch>
                  <a:fillRect/>
                </a:stretch>
              </p:blipFill>
              <p:spPr>
                <a:xfrm>
                  <a:off x="11565104" y="4873242"/>
                  <a:ext cx="1058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4" name="Ink 293">
                  <a:extLst>
                    <a:ext uri="{FF2B5EF4-FFF2-40B4-BE49-F238E27FC236}">
                      <a16:creationId xmlns:a16="http://schemas.microsoft.com/office/drawing/2014/main" id="{42E4AEDA-7F98-530A-F550-6677581ED77C}"/>
                    </a:ext>
                  </a:extLst>
                </p14:cNvPr>
                <p14:cNvContentPartPr/>
                <p14:nvPr/>
              </p14:nvContentPartPr>
              <p14:xfrm>
                <a:off x="11664464" y="4784322"/>
                <a:ext cx="163800" cy="138240"/>
              </p14:xfrm>
            </p:contentPart>
          </mc:Choice>
          <mc:Fallback xmlns="">
            <p:pic>
              <p:nvPicPr>
                <p:cNvPr id="294" name="Ink 293">
                  <a:extLst>
                    <a:ext uri="{FF2B5EF4-FFF2-40B4-BE49-F238E27FC236}">
                      <a16:creationId xmlns:a16="http://schemas.microsoft.com/office/drawing/2014/main" id="{42E4AEDA-7F98-530A-F550-6677581ED77C}"/>
                    </a:ext>
                  </a:extLst>
                </p:cNvPr>
                <p:cNvPicPr/>
                <p:nvPr/>
              </p:nvPicPr>
              <p:blipFill>
                <a:blip r:embed="rId477"/>
                <a:stretch>
                  <a:fillRect/>
                </a:stretch>
              </p:blipFill>
              <p:spPr>
                <a:xfrm>
                  <a:off x="11655464" y="4775322"/>
                  <a:ext cx="1814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96" name="Ink 295">
                  <a:extLst>
                    <a:ext uri="{FF2B5EF4-FFF2-40B4-BE49-F238E27FC236}">
                      <a16:creationId xmlns:a16="http://schemas.microsoft.com/office/drawing/2014/main" id="{9D9C3B62-760F-0E2E-4683-65826BB336E7}"/>
                    </a:ext>
                  </a:extLst>
                </p14:cNvPr>
                <p14:cNvContentPartPr/>
                <p14:nvPr/>
              </p14:nvContentPartPr>
              <p14:xfrm>
                <a:off x="10628024" y="4911042"/>
                <a:ext cx="813960" cy="1466280"/>
              </p14:xfrm>
            </p:contentPart>
          </mc:Choice>
          <mc:Fallback xmlns="">
            <p:pic>
              <p:nvPicPr>
                <p:cNvPr id="296" name="Ink 295">
                  <a:extLst>
                    <a:ext uri="{FF2B5EF4-FFF2-40B4-BE49-F238E27FC236}">
                      <a16:creationId xmlns:a16="http://schemas.microsoft.com/office/drawing/2014/main" id="{9D9C3B62-760F-0E2E-4683-65826BB336E7}"/>
                    </a:ext>
                  </a:extLst>
                </p:cNvPr>
                <p:cNvPicPr/>
                <p:nvPr/>
              </p:nvPicPr>
              <p:blipFill>
                <a:blip r:embed="rId479"/>
                <a:stretch>
                  <a:fillRect/>
                </a:stretch>
              </p:blipFill>
              <p:spPr>
                <a:xfrm>
                  <a:off x="10619024" y="4902402"/>
                  <a:ext cx="831600" cy="148392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97" name="Ink 296">
                  <a:extLst>
                    <a:ext uri="{FF2B5EF4-FFF2-40B4-BE49-F238E27FC236}">
                      <a16:creationId xmlns:a16="http://schemas.microsoft.com/office/drawing/2014/main" id="{B1F101C6-8153-D4F2-C5C2-5A2E36BB225C}"/>
                    </a:ext>
                  </a:extLst>
                </p14:cNvPr>
                <p14:cNvContentPartPr/>
                <p14:nvPr/>
              </p14:nvContentPartPr>
              <p14:xfrm>
                <a:off x="11632424" y="4942002"/>
                <a:ext cx="1580400" cy="1479960"/>
              </p14:xfrm>
            </p:contentPart>
          </mc:Choice>
          <mc:Fallback xmlns="">
            <p:pic>
              <p:nvPicPr>
                <p:cNvPr id="297" name="Ink 296">
                  <a:extLst>
                    <a:ext uri="{FF2B5EF4-FFF2-40B4-BE49-F238E27FC236}">
                      <a16:creationId xmlns:a16="http://schemas.microsoft.com/office/drawing/2014/main" id="{B1F101C6-8153-D4F2-C5C2-5A2E36BB225C}"/>
                    </a:ext>
                  </a:extLst>
                </p:cNvPr>
                <p:cNvPicPr/>
                <p:nvPr/>
              </p:nvPicPr>
              <p:blipFill>
                <a:blip r:embed="rId481"/>
                <a:stretch>
                  <a:fillRect/>
                </a:stretch>
              </p:blipFill>
              <p:spPr>
                <a:xfrm>
                  <a:off x="11623784" y="4933362"/>
                  <a:ext cx="1598040" cy="14976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99" name="Ink 298">
                  <a:extLst>
                    <a:ext uri="{FF2B5EF4-FFF2-40B4-BE49-F238E27FC236}">
                      <a16:creationId xmlns:a16="http://schemas.microsoft.com/office/drawing/2014/main" id="{426E0923-2E86-64B7-FC9E-D6654A11F2F8}"/>
                    </a:ext>
                  </a:extLst>
                </p14:cNvPr>
                <p14:cNvContentPartPr/>
                <p14:nvPr/>
              </p14:nvContentPartPr>
              <p14:xfrm>
                <a:off x="11370344" y="6314682"/>
                <a:ext cx="399960" cy="20520"/>
              </p14:xfrm>
            </p:contentPart>
          </mc:Choice>
          <mc:Fallback xmlns="">
            <p:pic>
              <p:nvPicPr>
                <p:cNvPr id="299" name="Ink 298">
                  <a:extLst>
                    <a:ext uri="{FF2B5EF4-FFF2-40B4-BE49-F238E27FC236}">
                      <a16:creationId xmlns:a16="http://schemas.microsoft.com/office/drawing/2014/main" id="{426E0923-2E86-64B7-FC9E-D6654A11F2F8}"/>
                    </a:ext>
                  </a:extLst>
                </p:cNvPr>
                <p:cNvPicPr/>
                <p:nvPr/>
              </p:nvPicPr>
              <p:blipFill>
                <a:blip r:embed="rId483"/>
                <a:stretch>
                  <a:fillRect/>
                </a:stretch>
              </p:blipFill>
              <p:spPr>
                <a:xfrm>
                  <a:off x="11361344" y="6305682"/>
                  <a:ext cx="4176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01" name="Ink 300">
                  <a:extLst>
                    <a:ext uri="{FF2B5EF4-FFF2-40B4-BE49-F238E27FC236}">
                      <a16:creationId xmlns:a16="http://schemas.microsoft.com/office/drawing/2014/main" id="{1350A0D0-CD02-24A9-DDDB-95AA2680981C}"/>
                    </a:ext>
                  </a:extLst>
                </p14:cNvPr>
                <p14:cNvContentPartPr/>
                <p14:nvPr/>
              </p14:nvContentPartPr>
              <p14:xfrm>
                <a:off x="10895864" y="5244042"/>
                <a:ext cx="669600" cy="255240"/>
              </p14:xfrm>
            </p:contentPart>
          </mc:Choice>
          <mc:Fallback xmlns="">
            <p:pic>
              <p:nvPicPr>
                <p:cNvPr id="301" name="Ink 300">
                  <a:extLst>
                    <a:ext uri="{FF2B5EF4-FFF2-40B4-BE49-F238E27FC236}">
                      <a16:creationId xmlns:a16="http://schemas.microsoft.com/office/drawing/2014/main" id="{1350A0D0-CD02-24A9-DDDB-95AA2680981C}"/>
                    </a:ext>
                  </a:extLst>
                </p:cNvPr>
                <p:cNvPicPr/>
                <p:nvPr/>
              </p:nvPicPr>
              <p:blipFill>
                <a:blip r:embed="rId485"/>
                <a:stretch>
                  <a:fillRect/>
                </a:stretch>
              </p:blipFill>
              <p:spPr>
                <a:xfrm>
                  <a:off x="10886864" y="5235402"/>
                  <a:ext cx="6872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02" name="Ink 301">
                  <a:extLst>
                    <a:ext uri="{FF2B5EF4-FFF2-40B4-BE49-F238E27FC236}">
                      <a16:creationId xmlns:a16="http://schemas.microsoft.com/office/drawing/2014/main" id="{B10E1745-78FF-52F3-F8D5-E2396849F787}"/>
                    </a:ext>
                  </a:extLst>
                </p14:cNvPr>
                <p14:cNvContentPartPr/>
                <p14:nvPr/>
              </p14:nvContentPartPr>
              <p14:xfrm>
                <a:off x="11589944" y="5358162"/>
                <a:ext cx="263520" cy="36360"/>
              </p14:xfrm>
            </p:contentPart>
          </mc:Choice>
          <mc:Fallback xmlns="">
            <p:pic>
              <p:nvPicPr>
                <p:cNvPr id="302" name="Ink 301">
                  <a:extLst>
                    <a:ext uri="{FF2B5EF4-FFF2-40B4-BE49-F238E27FC236}">
                      <a16:creationId xmlns:a16="http://schemas.microsoft.com/office/drawing/2014/main" id="{B10E1745-78FF-52F3-F8D5-E2396849F787}"/>
                    </a:ext>
                  </a:extLst>
                </p:cNvPr>
                <p:cNvPicPr/>
                <p:nvPr/>
              </p:nvPicPr>
              <p:blipFill>
                <a:blip r:embed="rId487"/>
                <a:stretch>
                  <a:fillRect/>
                </a:stretch>
              </p:blipFill>
              <p:spPr>
                <a:xfrm>
                  <a:off x="11581304" y="5349162"/>
                  <a:ext cx="2811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03" name="Ink 302">
                  <a:extLst>
                    <a:ext uri="{FF2B5EF4-FFF2-40B4-BE49-F238E27FC236}">
                      <a16:creationId xmlns:a16="http://schemas.microsoft.com/office/drawing/2014/main" id="{405C35CA-2573-FC4A-C8A2-94E1F704916D}"/>
                    </a:ext>
                  </a:extLst>
                </p14:cNvPr>
                <p14:cNvContentPartPr/>
                <p14:nvPr/>
              </p14:nvContentPartPr>
              <p14:xfrm>
                <a:off x="11789024" y="5269602"/>
                <a:ext cx="111600" cy="162000"/>
              </p14:xfrm>
            </p:contentPart>
          </mc:Choice>
          <mc:Fallback xmlns="">
            <p:pic>
              <p:nvPicPr>
                <p:cNvPr id="303" name="Ink 302">
                  <a:extLst>
                    <a:ext uri="{FF2B5EF4-FFF2-40B4-BE49-F238E27FC236}">
                      <a16:creationId xmlns:a16="http://schemas.microsoft.com/office/drawing/2014/main" id="{405C35CA-2573-FC4A-C8A2-94E1F704916D}"/>
                    </a:ext>
                  </a:extLst>
                </p:cNvPr>
                <p:cNvPicPr/>
                <p:nvPr/>
              </p:nvPicPr>
              <p:blipFill>
                <a:blip r:embed="rId489"/>
                <a:stretch>
                  <a:fillRect/>
                </a:stretch>
              </p:blipFill>
              <p:spPr>
                <a:xfrm>
                  <a:off x="11780384" y="5260962"/>
                  <a:ext cx="1292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05" name="Ink 304">
                  <a:extLst>
                    <a:ext uri="{FF2B5EF4-FFF2-40B4-BE49-F238E27FC236}">
                      <a16:creationId xmlns:a16="http://schemas.microsoft.com/office/drawing/2014/main" id="{10C1384C-7833-FF58-EFEC-A83E20FE4B41}"/>
                    </a:ext>
                  </a:extLst>
                </p14:cNvPr>
                <p14:cNvContentPartPr/>
                <p14:nvPr/>
              </p14:nvContentPartPr>
              <p14:xfrm>
                <a:off x="12025904" y="5252682"/>
                <a:ext cx="143640" cy="201960"/>
              </p14:xfrm>
            </p:contentPart>
          </mc:Choice>
          <mc:Fallback xmlns="">
            <p:pic>
              <p:nvPicPr>
                <p:cNvPr id="305" name="Ink 304">
                  <a:extLst>
                    <a:ext uri="{FF2B5EF4-FFF2-40B4-BE49-F238E27FC236}">
                      <a16:creationId xmlns:a16="http://schemas.microsoft.com/office/drawing/2014/main" id="{10C1384C-7833-FF58-EFEC-A83E20FE4B41}"/>
                    </a:ext>
                  </a:extLst>
                </p:cNvPr>
                <p:cNvPicPr/>
                <p:nvPr/>
              </p:nvPicPr>
              <p:blipFill>
                <a:blip r:embed="rId491"/>
                <a:stretch>
                  <a:fillRect/>
                </a:stretch>
              </p:blipFill>
              <p:spPr>
                <a:xfrm>
                  <a:off x="12016904" y="5244042"/>
                  <a:ext cx="1612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06" name="Ink 305">
                  <a:extLst>
                    <a:ext uri="{FF2B5EF4-FFF2-40B4-BE49-F238E27FC236}">
                      <a16:creationId xmlns:a16="http://schemas.microsoft.com/office/drawing/2014/main" id="{2FFF61BB-3CDB-CCAB-3959-47D722CD11A0}"/>
                    </a:ext>
                  </a:extLst>
                </p14:cNvPr>
                <p14:cNvContentPartPr/>
                <p14:nvPr/>
              </p14:nvContentPartPr>
              <p14:xfrm>
                <a:off x="12299144" y="5311002"/>
                <a:ext cx="25560" cy="128880"/>
              </p14:xfrm>
            </p:contentPart>
          </mc:Choice>
          <mc:Fallback xmlns="">
            <p:pic>
              <p:nvPicPr>
                <p:cNvPr id="306" name="Ink 305">
                  <a:extLst>
                    <a:ext uri="{FF2B5EF4-FFF2-40B4-BE49-F238E27FC236}">
                      <a16:creationId xmlns:a16="http://schemas.microsoft.com/office/drawing/2014/main" id="{2FFF61BB-3CDB-CCAB-3959-47D722CD11A0}"/>
                    </a:ext>
                  </a:extLst>
                </p:cNvPr>
                <p:cNvPicPr/>
                <p:nvPr/>
              </p:nvPicPr>
              <p:blipFill>
                <a:blip r:embed="rId493"/>
                <a:stretch>
                  <a:fillRect/>
                </a:stretch>
              </p:blipFill>
              <p:spPr>
                <a:xfrm>
                  <a:off x="12290504" y="5302362"/>
                  <a:ext cx="432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07" name="Ink 306">
                  <a:extLst>
                    <a:ext uri="{FF2B5EF4-FFF2-40B4-BE49-F238E27FC236}">
                      <a16:creationId xmlns:a16="http://schemas.microsoft.com/office/drawing/2014/main" id="{3412DDD1-D9C0-14C2-E8CA-F717F0DDC3F9}"/>
                    </a:ext>
                  </a:extLst>
                </p14:cNvPr>
                <p14:cNvContentPartPr/>
                <p14:nvPr/>
              </p14:nvContentPartPr>
              <p14:xfrm>
                <a:off x="12078464" y="5212362"/>
                <a:ext cx="372600" cy="272880"/>
              </p14:xfrm>
            </p:contentPart>
          </mc:Choice>
          <mc:Fallback xmlns="">
            <p:pic>
              <p:nvPicPr>
                <p:cNvPr id="307" name="Ink 306">
                  <a:extLst>
                    <a:ext uri="{FF2B5EF4-FFF2-40B4-BE49-F238E27FC236}">
                      <a16:creationId xmlns:a16="http://schemas.microsoft.com/office/drawing/2014/main" id="{3412DDD1-D9C0-14C2-E8CA-F717F0DDC3F9}"/>
                    </a:ext>
                  </a:extLst>
                </p:cNvPr>
                <p:cNvPicPr/>
                <p:nvPr/>
              </p:nvPicPr>
              <p:blipFill>
                <a:blip r:embed="rId495"/>
                <a:stretch>
                  <a:fillRect/>
                </a:stretch>
              </p:blipFill>
              <p:spPr>
                <a:xfrm>
                  <a:off x="12069464" y="5203722"/>
                  <a:ext cx="3902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09" name="Ink 308">
                  <a:extLst>
                    <a:ext uri="{FF2B5EF4-FFF2-40B4-BE49-F238E27FC236}">
                      <a16:creationId xmlns:a16="http://schemas.microsoft.com/office/drawing/2014/main" id="{E30E34F0-7806-F7AB-2664-7A5F6AB4A24F}"/>
                    </a:ext>
                  </a:extLst>
                </p14:cNvPr>
                <p14:cNvContentPartPr/>
                <p14:nvPr/>
              </p14:nvContentPartPr>
              <p14:xfrm>
                <a:off x="11133104" y="5564802"/>
                <a:ext cx="129960" cy="159480"/>
              </p14:xfrm>
            </p:contentPart>
          </mc:Choice>
          <mc:Fallback xmlns="">
            <p:pic>
              <p:nvPicPr>
                <p:cNvPr id="309" name="Ink 308">
                  <a:extLst>
                    <a:ext uri="{FF2B5EF4-FFF2-40B4-BE49-F238E27FC236}">
                      <a16:creationId xmlns:a16="http://schemas.microsoft.com/office/drawing/2014/main" id="{E30E34F0-7806-F7AB-2664-7A5F6AB4A24F}"/>
                    </a:ext>
                  </a:extLst>
                </p:cNvPr>
                <p:cNvPicPr/>
                <p:nvPr/>
              </p:nvPicPr>
              <p:blipFill>
                <a:blip r:embed="rId497"/>
                <a:stretch>
                  <a:fillRect/>
                </a:stretch>
              </p:blipFill>
              <p:spPr>
                <a:xfrm>
                  <a:off x="11124104" y="5555802"/>
                  <a:ext cx="1476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10" name="Ink 309">
                  <a:extLst>
                    <a:ext uri="{FF2B5EF4-FFF2-40B4-BE49-F238E27FC236}">
                      <a16:creationId xmlns:a16="http://schemas.microsoft.com/office/drawing/2014/main" id="{09D5CA4A-E41F-1ACA-1E12-5480EBE68436}"/>
                    </a:ext>
                  </a:extLst>
                </p14:cNvPr>
                <p14:cNvContentPartPr/>
                <p14:nvPr/>
              </p14:nvContentPartPr>
              <p14:xfrm>
                <a:off x="11295104" y="5637162"/>
                <a:ext cx="142200" cy="75960"/>
              </p14:xfrm>
            </p:contentPart>
          </mc:Choice>
          <mc:Fallback xmlns="">
            <p:pic>
              <p:nvPicPr>
                <p:cNvPr id="310" name="Ink 309">
                  <a:extLst>
                    <a:ext uri="{FF2B5EF4-FFF2-40B4-BE49-F238E27FC236}">
                      <a16:creationId xmlns:a16="http://schemas.microsoft.com/office/drawing/2014/main" id="{09D5CA4A-E41F-1ACA-1E12-5480EBE68436}"/>
                    </a:ext>
                  </a:extLst>
                </p:cNvPr>
                <p:cNvPicPr/>
                <p:nvPr/>
              </p:nvPicPr>
              <p:blipFill>
                <a:blip r:embed="rId499"/>
                <a:stretch>
                  <a:fillRect/>
                </a:stretch>
              </p:blipFill>
              <p:spPr>
                <a:xfrm>
                  <a:off x="11286104" y="5628522"/>
                  <a:ext cx="159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11" name="Ink 310">
                  <a:extLst>
                    <a:ext uri="{FF2B5EF4-FFF2-40B4-BE49-F238E27FC236}">
                      <a16:creationId xmlns:a16="http://schemas.microsoft.com/office/drawing/2014/main" id="{04C90063-A15B-6325-AED7-0B5C9B88D67B}"/>
                    </a:ext>
                  </a:extLst>
                </p14:cNvPr>
                <p14:cNvContentPartPr/>
                <p14:nvPr/>
              </p14:nvContentPartPr>
              <p14:xfrm>
                <a:off x="11587424" y="5658042"/>
                <a:ext cx="134640" cy="7560"/>
              </p14:xfrm>
            </p:contentPart>
          </mc:Choice>
          <mc:Fallback xmlns="">
            <p:pic>
              <p:nvPicPr>
                <p:cNvPr id="311" name="Ink 310">
                  <a:extLst>
                    <a:ext uri="{FF2B5EF4-FFF2-40B4-BE49-F238E27FC236}">
                      <a16:creationId xmlns:a16="http://schemas.microsoft.com/office/drawing/2014/main" id="{04C90063-A15B-6325-AED7-0B5C9B88D67B}"/>
                    </a:ext>
                  </a:extLst>
                </p:cNvPr>
                <p:cNvPicPr/>
                <p:nvPr/>
              </p:nvPicPr>
              <p:blipFill>
                <a:blip r:embed="rId501"/>
                <a:stretch>
                  <a:fillRect/>
                </a:stretch>
              </p:blipFill>
              <p:spPr>
                <a:xfrm>
                  <a:off x="11578784" y="5649402"/>
                  <a:ext cx="1522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12" name="Ink 311">
                  <a:extLst>
                    <a:ext uri="{FF2B5EF4-FFF2-40B4-BE49-F238E27FC236}">
                      <a16:creationId xmlns:a16="http://schemas.microsoft.com/office/drawing/2014/main" id="{7CDAB8C8-5554-460B-8667-58B5D1D07391}"/>
                    </a:ext>
                  </a:extLst>
                </p14:cNvPr>
                <p14:cNvContentPartPr/>
                <p14:nvPr/>
              </p14:nvContentPartPr>
              <p14:xfrm>
                <a:off x="11666624" y="5590362"/>
                <a:ext cx="99720" cy="133560"/>
              </p14:xfrm>
            </p:contentPart>
          </mc:Choice>
          <mc:Fallback xmlns="">
            <p:pic>
              <p:nvPicPr>
                <p:cNvPr id="312" name="Ink 311">
                  <a:extLst>
                    <a:ext uri="{FF2B5EF4-FFF2-40B4-BE49-F238E27FC236}">
                      <a16:creationId xmlns:a16="http://schemas.microsoft.com/office/drawing/2014/main" id="{7CDAB8C8-5554-460B-8667-58B5D1D07391}"/>
                    </a:ext>
                  </a:extLst>
                </p:cNvPr>
                <p:cNvPicPr/>
                <p:nvPr/>
              </p:nvPicPr>
              <p:blipFill>
                <a:blip r:embed="rId503"/>
                <a:stretch>
                  <a:fillRect/>
                </a:stretch>
              </p:blipFill>
              <p:spPr>
                <a:xfrm>
                  <a:off x="11657624" y="5581362"/>
                  <a:ext cx="117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13" name="Ink 312">
                  <a:extLst>
                    <a:ext uri="{FF2B5EF4-FFF2-40B4-BE49-F238E27FC236}">
                      <a16:creationId xmlns:a16="http://schemas.microsoft.com/office/drawing/2014/main" id="{2AE028E4-8D96-1647-65BE-E6363C619C5E}"/>
                    </a:ext>
                  </a:extLst>
                </p14:cNvPr>
                <p14:cNvContentPartPr/>
                <p14:nvPr/>
              </p14:nvContentPartPr>
              <p14:xfrm>
                <a:off x="11880464" y="5617722"/>
                <a:ext cx="177480" cy="192240"/>
              </p14:xfrm>
            </p:contentPart>
          </mc:Choice>
          <mc:Fallback xmlns="">
            <p:pic>
              <p:nvPicPr>
                <p:cNvPr id="313" name="Ink 312">
                  <a:extLst>
                    <a:ext uri="{FF2B5EF4-FFF2-40B4-BE49-F238E27FC236}">
                      <a16:creationId xmlns:a16="http://schemas.microsoft.com/office/drawing/2014/main" id="{2AE028E4-8D96-1647-65BE-E6363C619C5E}"/>
                    </a:ext>
                  </a:extLst>
                </p:cNvPr>
                <p:cNvPicPr/>
                <p:nvPr/>
              </p:nvPicPr>
              <p:blipFill>
                <a:blip r:embed="rId505"/>
                <a:stretch>
                  <a:fillRect/>
                </a:stretch>
              </p:blipFill>
              <p:spPr>
                <a:xfrm>
                  <a:off x="11871464" y="5608722"/>
                  <a:ext cx="1951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14" name="Ink 313">
                  <a:extLst>
                    <a:ext uri="{FF2B5EF4-FFF2-40B4-BE49-F238E27FC236}">
                      <a16:creationId xmlns:a16="http://schemas.microsoft.com/office/drawing/2014/main" id="{246B62E8-02EE-BCC3-D09C-462DC9E36B4B}"/>
                    </a:ext>
                  </a:extLst>
                </p14:cNvPr>
                <p14:cNvContentPartPr/>
                <p14:nvPr/>
              </p14:nvContentPartPr>
              <p14:xfrm>
                <a:off x="12099704" y="5679642"/>
                <a:ext cx="210960" cy="97200"/>
              </p14:xfrm>
            </p:contentPart>
          </mc:Choice>
          <mc:Fallback xmlns="">
            <p:pic>
              <p:nvPicPr>
                <p:cNvPr id="314" name="Ink 313">
                  <a:extLst>
                    <a:ext uri="{FF2B5EF4-FFF2-40B4-BE49-F238E27FC236}">
                      <a16:creationId xmlns:a16="http://schemas.microsoft.com/office/drawing/2014/main" id="{246B62E8-02EE-BCC3-D09C-462DC9E36B4B}"/>
                    </a:ext>
                  </a:extLst>
                </p:cNvPr>
                <p:cNvPicPr/>
                <p:nvPr/>
              </p:nvPicPr>
              <p:blipFill>
                <a:blip r:embed="rId507"/>
                <a:stretch>
                  <a:fillRect/>
                </a:stretch>
              </p:blipFill>
              <p:spPr>
                <a:xfrm>
                  <a:off x="12090704" y="5670642"/>
                  <a:ext cx="2286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16" name="Ink 315">
                  <a:extLst>
                    <a:ext uri="{FF2B5EF4-FFF2-40B4-BE49-F238E27FC236}">
                      <a16:creationId xmlns:a16="http://schemas.microsoft.com/office/drawing/2014/main" id="{EA37F0AF-AFD3-5CEA-9F5B-EAA908888171}"/>
                    </a:ext>
                  </a:extLst>
                </p14:cNvPr>
                <p14:cNvContentPartPr/>
                <p14:nvPr/>
              </p14:nvContentPartPr>
              <p14:xfrm>
                <a:off x="10848704" y="5980602"/>
                <a:ext cx="688320" cy="32040"/>
              </p14:xfrm>
            </p:contentPart>
          </mc:Choice>
          <mc:Fallback xmlns="">
            <p:pic>
              <p:nvPicPr>
                <p:cNvPr id="316" name="Ink 315">
                  <a:extLst>
                    <a:ext uri="{FF2B5EF4-FFF2-40B4-BE49-F238E27FC236}">
                      <a16:creationId xmlns:a16="http://schemas.microsoft.com/office/drawing/2014/main" id="{EA37F0AF-AFD3-5CEA-9F5B-EAA908888171}"/>
                    </a:ext>
                  </a:extLst>
                </p:cNvPr>
                <p:cNvPicPr/>
                <p:nvPr/>
              </p:nvPicPr>
              <p:blipFill>
                <a:blip r:embed="rId509"/>
                <a:stretch>
                  <a:fillRect/>
                </a:stretch>
              </p:blipFill>
              <p:spPr>
                <a:xfrm>
                  <a:off x="10839704" y="5971962"/>
                  <a:ext cx="7059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18" name="Ink 317">
                  <a:extLst>
                    <a:ext uri="{FF2B5EF4-FFF2-40B4-BE49-F238E27FC236}">
                      <a16:creationId xmlns:a16="http://schemas.microsoft.com/office/drawing/2014/main" id="{3B19DFCB-4BDB-C339-367D-D7EC1E576910}"/>
                    </a:ext>
                  </a:extLst>
                </p14:cNvPr>
                <p14:cNvContentPartPr/>
                <p14:nvPr/>
              </p14:nvContentPartPr>
              <p14:xfrm>
                <a:off x="11758064" y="6003282"/>
                <a:ext cx="766440" cy="28080"/>
              </p14:xfrm>
            </p:contentPart>
          </mc:Choice>
          <mc:Fallback xmlns="">
            <p:pic>
              <p:nvPicPr>
                <p:cNvPr id="318" name="Ink 317">
                  <a:extLst>
                    <a:ext uri="{FF2B5EF4-FFF2-40B4-BE49-F238E27FC236}">
                      <a16:creationId xmlns:a16="http://schemas.microsoft.com/office/drawing/2014/main" id="{3B19DFCB-4BDB-C339-367D-D7EC1E576910}"/>
                    </a:ext>
                  </a:extLst>
                </p:cNvPr>
                <p:cNvPicPr/>
                <p:nvPr/>
              </p:nvPicPr>
              <p:blipFill>
                <a:blip r:embed="rId511"/>
                <a:stretch>
                  <a:fillRect/>
                </a:stretch>
              </p:blipFill>
              <p:spPr>
                <a:xfrm>
                  <a:off x="11749064" y="5994282"/>
                  <a:ext cx="7840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19" name="Ink 318">
                  <a:extLst>
                    <a:ext uri="{FF2B5EF4-FFF2-40B4-BE49-F238E27FC236}">
                      <a16:creationId xmlns:a16="http://schemas.microsoft.com/office/drawing/2014/main" id="{EDC7D0CA-05F4-0343-DD31-1EF618403DE0}"/>
                    </a:ext>
                  </a:extLst>
                </p14:cNvPr>
                <p14:cNvContentPartPr/>
                <p14:nvPr/>
              </p14:nvContentPartPr>
              <p14:xfrm>
                <a:off x="11224184" y="6160602"/>
                <a:ext cx="564480" cy="55080"/>
              </p14:xfrm>
            </p:contentPart>
          </mc:Choice>
          <mc:Fallback xmlns="">
            <p:pic>
              <p:nvPicPr>
                <p:cNvPr id="319" name="Ink 318">
                  <a:extLst>
                    <a:ext uri="{FF2B5EF4-FFF2-40B4-BE49-F238E27FC236}">
                      <a16:creationId xmlns:a16="http://schemas.microsoft.com/office/drawing/2014/main" id="{EDC7D0CA-05F4-0343-DD31-1EF618403DE0}"/>
                    </a:ext>
                  </a:extLst>
                </p:cNvPr>
                <p:cNvPicPr/>
                <p:nvPr/>
              </p:nvPicPr>
              <p:blipFill>
                <a:blip r:embed="rId513"/>
                <a:stretch>
                  <a:fillRect/>
                </a:stretch>
              </p:blipFill>
              <p:spPr>
                <a:xfrm>
                  <a:off x="11215544" y="6151602"/>
                  <a:ext cx="58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20" name="Ink 319">
                  <a:extLst>
                    <a:ext uri="{FF2B5EF4-FFF2-40B4-BE49-F238E27FC236}">
                      <a16:creationId xmlns:a16="http://schemas.microsoft.com/office/drawing/2014/main" id="{AE4B51B7-7279-9439-2B76-2E3434649017}"/>
                    </a:ext>
                  </a:extLst>
                </p14:cNvPr>
                <p14:cNvContentPartPr/>
                <p14:nvPr/>
              </p14:nvContentPartPr>
              <p14:xfrm>
                <a:off x="12112304" y="6214962"/>
                <a:ext cx="612000" cy="32760"/>
              </p14:xfrm>
            </p:contentPart>
          </mc:Choice>
          <mc:Fallback xmlns="">
            <p:pic>
              <p:nvPicPr>
                <p:cNvPr id="320" name="Ink 319">
                  <a:extLst>
                    <a:ext uri="{FF2B5EF4-FFF2-40B4-BE49-F238E27FC236}">
                      <a16:creationId xmlns:a16="http://schemas.microsoft.com/office/drawing/2014/main" id="{AE4B51B7-7279-9439-2B76-2E3434649017}"/>
                    </a:ext>
                  </a:extLst>
                </p:cNvPr>
                <p:cNvPicPr/>
                <p:nvPr/>
              </p:nvPicPr>
              <p:blipFill>
                <a:blip r:embed="rId515"/>
                <a:stretch>
                  <a:fillRect/>
                </a:stretch>
              </p:blipFill>
              <p:spPr>
                <a:xfrm>
                  <a:off x="12103304" y="6206322"/>
                  <a:ext cx="6296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22" name="Ink 321">
                  <a:extLst>
                    <a:ext uri="{FF2B5EF4-FFF2-40B4-BE49-F238E27FC236}">
                      <a16:creationId xmlns:a16="http://schemas.microsoft.com/office/drawing/2014/main" id="{39F7FA84-3DAD-D40E-E7BC-55CE7C8B6975}"/>
                    </a:ext>
                  </a:extLst>
                </p14:cNvPr>
                <p14:cNvContentPartPr/>
                <p14:nvPr/>
              </p14:nvContentPartPr>
              <p14:xfrm>
                <a:off x="3659864" y="1590402"/>
                <a:ext cx="291960" cy="25560"/>
              </p14:xfrm>
            </p:contentPart>
          </mc:Choice>
          <mc:Fallback xmlns="">
            <p:pic>
              <p:nvPicPr>
                <p:cNvPr id="322" name="Ink 321">
                  <a:extLst>
                    <a:ext uri="{FF2B5EF4-FFF2-40B4-BE49-F238E27FC236}">
                      <a16:creationId xmlns:a16="http://schemas.microsoft.com/office/drawing/2014/main" id="{39F7FA84-3DAD-D40E-E7BC-55CE7C8B6975}"/>
                    </a:ext>
                  </a:extLst>
                </p:cNvPr>
                <p:cNvPicPr/>
                <p:nvPr/>
              </p:nvPicPr>
              <p:blipFill>
                <a:blip r:embed="rId517"/>
                <a:stretch>
                  <a:fillRect/>
                </a:stretch>
              </p:blipFill>
              <p:spPr>
                <a:xfrm>
                  <a:off x="3651224" y="1581762"/>
                  <a:ext cx="3096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23" name="Ink 322">
                  <a:extLst>
                    <a:ext uri="{FF2B5EF4-FFF2-40B4-BE49-F238E27FC236}">
                      <a16:creationId xmlns:a16="http://schemas.microsoft.com/office/drawing/2014/main" id="{1C02984A-FCE7-42F8-A413-6F6F555A1CD1}"/>
                    </a:ext>
                  </a:extLst>
                </p14:cNvPr>
                <p14:cNvContentPartPr/>
                <p14:nvPr/>
              </p14:nvContentPartPr>
              <p14:xfrm>
                <a:off x="4459064" y="1565202"/>
                <a:ext cx="210240" cy="11880"/>
              </p14:xfrm>
            </p:contentPart>
          </mc:Choice>
          <mc:Fallback xmlns="">
            <p:pic>
              <p:nvPicPr>
                <p:cNvPr id="323" name="Ink 322">
                  <a:extLst>
                    <a:ext uri="{FF2B5EF4-FFF2-40B4-BE49-F238E27FC236}">
                      <a16:creationId xmlns:a16="http://schemas.microsoft.com/office/drawing/2014/main" id="{1C02984A-FCE7-42F8-A413-6F6F555A1CD1}"/>
                    </a:ext>
                  </a:extLst>
                </p:cNvPr>
                <p:cNvPicPr/>
                <p:nvPr/>
              </p:nvPicPr>
              <p:blipFill>
                <a:blip r:embed="rId519"/>
                <a:stretch>
                  <a:fillRect/>
                </a:stretch>
              </p:blipFill>
              <p:spPr>
                <a:xfrm>
                  <a:off x="4450064" y="1556202"/>
                  <a:ext cx="2278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24" name="Ink 323">
                  <a:extLst>
                    <a:ext uri="{FF2B5EF4-FFF2-40B4-BE49-F238E27FC236}">
                      <a16:creationId xmlns:a16="http://schemas.microsoft.com/office/drawing/2014/main" id="{0822B948-9763-0E64-ED19-DE3C043C791F}"/>
                    </a:ext>
                  </a:extLst>
                </p14:cNvPr>
                <p14:cNvContentPartPr/>
                <p14:nvPr/>
              </p14:nvContentPartPr>
              <p14:xfrm>
                <a:off x="6950264" y="-72438"/>
                <a:ext cx="2503440" cy="1134720"/>
              </p14:xfrm>
            </p:contentPart>
          </mc:Choice>
          <mc:Fallback xmlns="">
            <p:pic>
              <p:nvPicPr>
                <p:cNvPr id="324" name="Ink 323">
                  <a:extLst>
                    <a:ext uri="{FF2B5EF4-FFF2-40B4-BE49-F238E27FC236}">
                      <a16:creationId xmlns:a16="http://schemas.microsoft.com/office/drawing/2014/main" id="{0822B948-9763-0E64-ED19-DE3C043C791F}"/>
                    </a:ext>
                  </a:extLst>
                </p:cNvPr>
                <p:cNvPicPr/>
                <p:nvPr/>
              </p:nvPicPr>
              <p:blipFill>
                <a:blip r:embed="rId521"/>
                <a:stretch>
                  <a:fillRect/>
                </a:stretch>
              </p:blipFill>
              <p:spPr>
                <a:xfrm>
                  <a:off x="6941264" y="-81438"/>
                  <a:ext cx="2521080" cy="115236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25" name="Ink 324">
                  <a:extLst>
                    <a:ext uri="{FF2B5EF4-FFF2-40B4-BE49-F238E27FC236}">
                      <a16:creationId xmlns:a16="http://schemas.microsoft.com/office/drawing/2014/main" id="{CB8736FE-E470-17A7-3AE7-0C725744709F}"/>
                    </a:ext>
                  </a:extLst>
                </p14:cNvPr>
                <p14:cNvContentPartPr/>
                <p14:nvPr/>
              </p14:nvContentPartPr>
              <p14:xfrm>
                <a:off x="8297024" y="1066242"/>
                <a:ext cx="694800" cy="127440"/>
              </p14:xfrm>
            </p:contentPart>
          </mc:Choice>
          <mc:Fallback xmlns="">
            <p:pic>
              <p:nvPicPr>
                <p:cNvPr id="325" name="Ink 324">
                  <a:extLst>
                    <a:ext uri="{FF2B5EF4-FFF2-40B4-BE49-F238E27FC236}">
                      <a16:creationId xmlns:a16="http://schemas.microsoft.com/office/drawing/2014/main" id="{CB8736FE-E470-17A7-3AE7-0C725744709F}"/>
                    </a:ext>
                  </a:extLst>
                </p:cNvPr>
                <p:cNvPicPr/>
                <p:nvPr/>
              </p:nvPicPr>
              <p:blipFill>
                <a:blip r:embed="rId523"/>
                <a:stretch>
                  <a:fillRect/>
                </a:stretch>
              </p:blipFill>
              <p:spPr>
                <a:xfrm>
                  <a:off x="8288384" y="1057602"/>
                  <a:ext cx="7124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27" name="Ink 326">
                  <a:extLst>
                    <a:ext uri="{FF2B5EF4-FFF2-40B4-BE49-F238E27FC236}">
                      <a16:creationId xmlns:a16="http://schemas.microsoft.com/office/drawing/2014/main" id="{A670C7BA-2D10-8EC3-4840-BE53DA6787AB}"/>
                    </a:ext>
                  </a:extLst>
                </p14:cNvPr>
                <p14:cNvContentPartPr/>
                <p14:nvPr/>
              </p14:nvContentPartPr>
              <p14:xfrm>
                <a:off x="11171264" y="2216802"/>
                <a:ext cx="40680" cy="284400"/>
              </p14:xfrm>
            </p:contentPart>
          </mc:Choice>
          <mc:Fallback xmlns="">
            <p:pic>
              <p:nvPicPr>
                <p:cNvPr id="327" name="Ink 326">
                  <a:extLst>
                    <a:ext uri="{FF2B5EF4-FFF2-40B4-BE49-F238E27FC236}">
                      <a16:creationId xmlns:a16="http://schemas.microsoft.com/office/drawing/2014/main" id="{A670C7BA-2D10-8EC3-4840-BE53DA6787AB}"/>
                    </a:ext>
                  </a:extLst>
                </p:cNvPr>
                <p:cNvPicPr/>
                <p:nvPr/>
              </p:nvPicPr>
              <p:blipFill>
                <a:blip r:embed="rId525"/>
                <a:stretch>
                  <a:fillRect/>
                </a:stretch>
              </p:blipFill>
              <p:spPr>
                <a:xfrm>
                  <a:off x="11162624" y="2207802"/>
                  <a:ext cx="5832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28" name="Ink 327">
                  <a:extLst>
                    <a:ext uri="{FF2B5EF4-FFF2-40B4-BE49-F238E27FC236}">
                      <a16:creationId xmlns:a16="http://schemas.microsoft.com/office/drawing/2014/main" id="{3028DB8D-5B7E-379F-1F2E-62F968E10360}"/>
                    </a:ext>
                  </a:extLst>
                </p14:cNvPr>
                <p14:cNvContentPartPr/>
                <p14:nvPr/>
              </p14:nvContentPartPr>
              <p14:xfrm>
                <a:off x="11139224" y="2423082"/>
                <a:ext cx="109440" cy="95400"/>
              </p14:xfrm>
            </p:contentPart>
          </mc:Choice>
          <mc:Fallback xmlns="">
            <p:pic>
              <p:nvPicPr>
                <p:cNvPr id="328" name="Ink 327">
                  <a:extLst>
                    <a:ext uri="{FF2B5EF4-FFF2-40B4-BE49-F238E27FC236}">
                      <a16:creationId xmlns:a16="http://schemas.microsoft.com/office/drawing/2014/main" id="{3028DB8D-5B7E-379F-1F2E-62F968E10360}"/>
                    </a:ext>
                  </a:extLst>
                </p:cNvPr>
                <p:cNvPicPr/>
                <p:nvPr/>
              </p:nvPicPr>
              <p:blipFill>
                <a:blip r:embed="rId527"/>
                <a:stretch>
                  <a:fillRect/>
                </a:stretch>
              </p:blipFill>
              <p:spPr>
                <a:xfrm>
                  <a:off x="11130224" y="2414442"/>
                  <a:ext cx="1270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30" name="Ink 329">
                  <a:extLst>
                    <a:ext uri="{FF2B5EF4-FFF2-40B4-BE49-F238E27FC236}">
                      <a16:creationId xmlns:a16="http://schemas.microsoft.com/office/drawing/2014/main" id="{F86CF48F-FD76-7934-A4F0-6D7BB4F485CC}"/>
                    </a:ext>
                  </a:extLst>
                </p14:cNvPr>
                <p14:cNvContentPartPr/>
                <p14:nvPr/>
              </p14:nvContentPartPr>
              <p14:xfrm>
                <a:off x="9516704" y="2384922"/>
                <a:ext cx="1279800" cy="995760"/>
              </p14:xfrm>
            </p:contentPart>
          </mc:Choice>
          <mc:Fallback xmlns="">
            <p:pic>
              <p:nvPicPr>
                <p:cNvPr id="330" name="Ink 329">
                  <a:extLst>
                    <a:ext uri="{FF2B5EF4-FFF2-40B4-BE49-F238E27FC236}">
                      <a16:creationId xmlns:a16="http://schemas.microsoft.com/office/drawing/2014/main" id="{F86CF48F-FD76-7934-A4F0-6D7BB4F485CC}"/>
                    </a:ext>
                  </a:extLst>
                </p:cNvPr>
                <p:cNvPicPr/>
                <p:nvPr/>
              </p:nvPicPr>
              <p:blipFill>
                <a:blip r:embed="rId529"/>
                <a:stretch>
                  <a:fillRect/>
                </a:stretch>
              </p:blipFill>
              <p:spPr>
                <a:xfrm>
                  <a:off x="9507704" y="2376282"/>
                  <a:ext cx="1297440" cy="10134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32" name="Ink 331">
                  <a:extLst>
                    <a:ext uri="{FF2B5EF4-FFF2-40B4-BE49-F238E27FC236}">
                      <a16:creationId xmlns:a16="http://schemas.microsoft.com/office/drawing/2014/main" id="{393079E9-793C-BDFB-0DF1-1C265A844302}"/>
                    </a:ext>
                  </a:extLst>
                </p14:cNvPr>
                <p14:cNvContentPartPr/>
                <p14:nvPr/>
              </p14:nvContentPartPr>
              <p14:xfrm>
                <a:off x="9168944" y="2119962"/>
                <a:ext cx="783360" cy="1233720"/>
              </p14:xfrm>
            </p:contentPart>
          </mc:Choice>
          <mc:Fallback xmlns="">
            <p:pic>
              <p:nvPicPr>
                <p:cNvPr id="332" name="Ink 331">
                  <a:extLst>
                    <a:ext uri="{FF2B5EF4-FFF2-40B4-BE49-F238E27FC236}">
                      <a16:creationId xmlns:a16="http://schemas.microsoft.com/office/drawing/2014/main" id="{393079E9-793C-BDFB-0DF1-1C265A844302}"/>
                    </a:ext>
                  </a:extLst>
                </p:cNvPr>
                <p:cNvPicPr/>
                <p:nvPr/>
              </p:nvPicPr>
              <p:blipFill>
                <a:blip r:embed="rId531"/>
                <a:stretch>
                  <a:fillRect/>
                </a:stretch>
              </p:blipFill>
              <p:spPr>
                <a:xfrm>
                  <a:off x="9159944" y="2111322"/>
                  <a:ext cx="801000" cy="125136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34" name="Ink 333">
                  <a:extLst>
                    <a:ext uri="{FF2B5EF4-FFF2-40B4-BE49-F238E27FC236}">
                      <a16:creationId xmlns:a16="http://schemas.microsoft.com/office/drawing/2014/main" id="{483C9D95-EC98-A802-1245-3546F28D698D}"/>
                    </a:ext>
                  </a:extLst>
                </p14:cNvPr>
                <p14:cNvContentPartPr/>
                <p14:nvPr/>
              </p14:nvContentPartPr>
              <p14:xfrm>
                <a:off x="709304" y="1135002"/>
                <a:ext cx="217440" cy="486360"/>
              </p14:xfrm>
            </p:contentPart>
          </mc:Choice>
          <mc:Fallback xmlns="">
            <p:pic>
              <p:nvPicPr>
                <p:cNvPr id="334" name="Ink 333">
                  <a:extLst>
                    <a:ext uri="{FF2B5EF4-FFF2-40B4-BE49-F238E27FC236}">
                      <a16:creationId xmlns:a16="http://schemas.microsoft.com/office/drawing/2014/main" id="{483C9D95-EC98-A802-1245-3546F28D698D}"/>
                    </a:ext>
                  </a:extLst>
                </p:cNvPr>
                <p:cNvPicPr/>
                <p:nvPr/>
              </p:nvPicPr>
              <p:blipFill>
                <a:blip r:embed="rId533"/>
                <a:stretch>
                  <a:fillRect/>
                </a:stretch>
              </p:blipFill>
              <p:spPr>
                <a:xfrm>
                  <a:off x="700304" y="1126002"/>
                  <a:ext cx="23508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35" name="Ink 334">
                  <a:extLst>
                    <a:ext uri="{FF2B5EF4-FFF2-40B4-BE49-F238E27FC236}">
                      <a16:creationId xmlns:a16="http://schemas.microsoft.com/office/drawing/2014/main" id="{2D9639F2-2813-70BC-1CCC-703F90D21871}"/>
                    </a:ext>
                  </a:extLst>
                </p14:cNvPr>
                <p14:cNvContentPartPr/>
                <p14:nvPr/>
              </p14:nvContentPartPr>
              <p14:xfrm>
                <a:off x="986144" y="1434882"/>
                <a:ext cx="319680" cy="144720"/>
              </p14:xfrm>
            </p:contentPart>
          </mc:Choice>
          <mc:Fallback xmlns="">
            <p:pic>
              <p:nvPicPr>
                <p:cNvPr id="335" name="Ink 334">
                  <a:extLst>
                    <a:ext uri="{FF2B5EF4-FFF2-40B4-BE49-F238E27FC236}">
                      <a16:creationId xmlns:a16="http://schemas.microsoft.com/office/drawing/2014/main" id="{2D9639F2-2813-70BC-1CCC-703F90D21871}"/>
                    </a:ext>
                  </a:extLst>
                </p:cNvPr>
                <p:cNvPicPr/>
                <p:nvPr/>
              </p:nvPicPr>
              <p:blipFill>
                <a:blip r:embed="rId535"/>
                <a:stretch>
                  <a:fillRect/>
                </a:stretch>
              </p:blipFill>
              <p:spPr>
                <a:xfrm>
                  <a:off x="977144" y="1426242"/>
                  <a:ext cx="3373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36" name="Ink 335">
                  <a:extLst>
                    <a:ext uri="{FF2B5EF4-FFF2-40B4-BE49-F238E27FC236}">
                      <a16:creationId xmlns:a16="http://schemas.microsoft.com/office/drawing/2014/main" id="{97F077BE-69CE-1A0B-CB12-40EC4809CF83}"/>
                    </a:ext>
                  </a:extLst>
                </p14:cNvPr>
                <p14:cNvContentPartPr/>
                <p14:nvPr/>
              </p14:nvContentPartPr>
              <p14:xfrm>
                <a:off x="1285304" y="1342002"/>
                <a:ext cx="7200" cy="33840"/>
              </p14:xfrm>
            </p:contentPart>
          </mc:Choice>
          <mc:Fallback xmlns="">
            <p:pic>
              <p:nvPicPr>
                <p:cNvPr id="336" name="Ink 335">
                  <a:extLst>
                    <a:ext uri="{FF2B5EF4-FFF2-40B4-BE49-F238E27FC236}">
                      <a16:creationId xmlns:a16="http://schemas.microsoft.com/office/drawing/2014/main" id="{97F077BE-69CE-1A0B-CB12-40EC4809CF83}"/>
                    </a:ext>
                  </a:extLst>
                </p:cNvPr>
                <p:cNvPicPr/>
                <p:nvPr/>
              </p:nvPicPr>
              <p:blipFill>
                <a:blip r:embed="rId537"/>
                <a:stretch>
                  <a:fillRect/>
                </a:stretch>
              </p:blipFill>
              <p:spPr>
                <a:xfrm>
                  <a:off x="1276304" y="1333362"/>
                  <a:ext cx="248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38" name="Ink 337">
                  <a:extLst>
                    <a:ext uri="{FF2B5EF4-FFF2-40B4-BE49-F238E27FC236}">
                      <a16:creationId xmlns:a16="http://schemas.microsoft.com/office/drawing/2014/main" id="{A7301B4A-8A3B-3EE9-8887-18FB45494E4A}"/>
                    </a:ext>
                  </a:extLst>
                </p14:cNvPr>
                <p14:cNvContentPartPr/>
                <p14:nvPr/>
              </p14:nvContentPartPr>
              <p14:xfrm>
                <a:off x="766904" y="1630002"/>
                <a:ext cx="1060200" cy="492480"/>
              </p14:xfrm>
            </p:contentPart>
          </mc:Choice>
          <mc:Fallback xmlns="">
            <p:pic>
              <p:nvPicPr>
                <p:cNvPr id="338" name="Ink 337">
                  <a:extLst>
                    <a:ext uri="{FF2B5EF4-FFF2-40B4-BE49-F238E27FC236}">
                      <a16:creationId xmlns:a16="http://schemas.microsoft.com/office/drawing/2014/main" id="{A7301B4A-8A3B-3EE9-8887-18FB45494E4A}"/>
                    </a:ext>
                  </a:extLst>
                </p:cNvPr>
                <p:cNvPicPr/>
                <p:nvPr/>
              </p:nvPicPr>
              <p:blipFill>
                <a:blip r:embed="rId539"/>
                <a:stretch>
                  <a:fillRect/>
                </a:stretch>
              </p:blipFill>
              <p:spPr>
                <a:xfrm>
                  <a:off x="758264" y="1621362"/>
                  <a:ext cx="107784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40" name="Ink 339">
                  <a:extLst>
                    <a:ext uri="{FF2B5EF4-FFF2-40B4-BE49-F238E27FC236}">
                      <a16:creationId xmlns:a16="http://schemas.microsoft.com/office/drawing/2014/main" id="{2BA8B70A-5A19-19ED-8C97-7F9D53538A3B}"/>
                    </a:ext>
                  </a:extLst>
                </p14:cNvPr>
                <p14:cNvContentPartPr/>
                <p14:nvPr/>
              </p14:nvContentPartPr>
              <p14:xfrm>
                <a:off x="1793984" y="1788042"/>
                <a:ext cx="2871000" cy="54360"/>
              </p14:xfrm>
            </p:contentPart>
          </mc:Choice>
          <mc:Fallback xmlns="">
            <p:pic>
              <p:nvPicPr>
                <p:cNvPr id="340" name="Ink 339">
                  <a:extLst>
                    <a:ext uri="{FF2B5EF4-FFF2-40B4-BE49-F238E27FC236}">
                      <a16:creationId xmlns:a16="http://schemas.microsoft.com/office/drawing/2014/main" id="{2BA8B70A-5A19-19ED-8C97-7F9D53538A3B}"/>
                    </a:ext>
                  </a:extLst>
                </p:cNvPr>
                <p:cNvPicPr/>
                <p:nvPr/>
              </p:nvPicPr>
              <p:blipFill>
                <a:blip r:embed="rId541"/>
                <a:stretch>
                  <a:fillRect/>
                </a:stretch>
              </p:blipFill>
              <p:spPr>
                <a:xfrm>
                  <a:off x="1785344" y="1779042"/>
                  <a:ext cx="28886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41" name="Ink 340">
                  <a:extLst>
                    <a:ext uri="{FF2B5EF4-FFF2-40B4-BE49-F238E27FC236}">
                      <a16:creationId xmlns:a16="http://schemas.microsoft.com/office/drawing/2014/main" id="{E55A766F-5535-A3A7-7037-BC1CF7E37B3F}"/>
                    </a:ext>
                  </a:extLst>
                </p14:cNvPr>
                <p14:cNvContentPartPr/>
                <p14:nvPr/>
              </p14:nvContentPartPr>
              <p14:xfrm>
                <a:off x="4425944" y="1734762"/>
                <a:ext cx="259920" cy="194040"/>
              </p14:xfrm>
            </p:contentPart>
          </mc:Choice>
          <mc:Fallback xmlns="">
            <p:pic>
              <p:nvPicPr>
                <p:cNvPr id="341" name="Ink 340">
                  <a:extLst>
                    <a:ext uri="{FF2B5EF4-FFF2-40B4-BE49-F238E27FC236}">
                      <a16:creationId xmlns:a16="http://schemas.microsoft.com/office/drawing/2014/main" id="{E55A766F-5535-A3A7-7037-BC1CF7E37B3F}"/>
                    </a:ext>
                  </a:extLst>
                </p:cNvPr>
                <p:cNvPicPr/>
                <p:nvPr/>
              </p:nvPicPr>
              <p:blipFill>
                <a:blip r:embed="rId543"/>
                <a:stretch>
                  <a:fillRect/>
                </a:stretch>
              </p:blipFill>
              <p:spPr>
                <a:xfrm>
                  <a:off x="4417304" y="1725762"/>
                  <a:ext cx="2775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43" name="Ink 342">
                  <a:extLst>
                    <a:ext uri="{FF2B5EF4-FFF2-40B4-BE49-F238E27FC236}">
                      <a16:creationId xmlns:a16="http://schemas.microsoft.com/office/drawing/2014/main" id="{382D8A73-2807-8DC4-74B6-61674F3AA379}"/>
                    </a:ext>
                  </a:extLst>
                </p14:cNvPr>
                <p14:cNvContentPartPr/>
                <p14:nvPr/>
              </p14:nvContentPartPr>
              <p14:xfrm>
                <a:off x="912704" y="1900002"/>
                <a:ext cx="198000" cy="1028520"/>
              </p14:xfrm>
            </p:contentPart>
          </mc:Choice>
          <mc:Fallback xmlns="">
            <p:pic>
              <p:nvPicPr>
                <p:cNvPr id="343" name="Ink 342">
                  <a:extLst>
                    <a:ext uri="{FF2B5EF4-FFF2-40B4-BE49-F238E27FC236}">
                      <a16:creationId xmlns:a16="http://schemas.microsoft.com/office/drawing/2014/main" id="{382D8A73-2807-8DC4-74B6-61674F3AA379}"/>
                    </a:ext>
                  </a:extLst>
                </p:cNvPr>
                <p:cNvPicPr/>
                <p:nvPr/>
              </p:nvPicPr>
              <p:blipFill>
                <a:blip r:embed="rId545"/>
                <a:stretch>
                  <a:fillRect/>
                </a:stretch>
              </p:blipFill>
              <p:spPr>
                <a:xfrm>
                  <a:off x="904064" y="1891362"/>
                  <a:ext cx="215640" cy="104616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44" name="Ink 343">
                  <a:extLst>
                    <a:ext uri="{FF2B5EF4-FFF2-40B4-BE49-F238E27FC236}">
                      <a16:creationId xmlns:a16="http://schemas.microsoft.com/office/drawing/2014/main" id="{DDD6A410-0834-901D-5D68-C254279EFEFB}"/>
                    </a:ext>
                  </a:extLst>
                </p14:cNvPr>
                <p14:cNvContentPartPr/>
                <p14:nvPr/>
              </p14:nvContentPartPr>
              <p14:xfrm>
                <a:off x="898664" y="1950762"/>
                <a:ext cx="316800" cy="200520"/>
              </p14:xfrm>
            </p:contentPart>
          </mc:Choice>
          <mc:Fallback xmlns="">
            <p:pic>
              <p:nvPicPr>
                <p:cNvPr id="344" name="Ink 343">
                  <a:extLst>
                    <a:ext uri="{FF2B5EF4-FFF2-40B4-BE49-F238E27FC236}">
                      <a16:creationId xmlns:a16="http://schemas.microsoft.com/office/drawing/2014/main" id="{DDD6A410-0834-901D-5D68-C254279EFEFB}"/>
                    </a:ext>
                  </a:extLst>
                </p:cNvPr>
                <p:cNvPicPr/>
                <p:nvPr/>
              </p:nvPicPr>
              <p:blipFill>
                <a:blip r:embed="rId547"/>
                <a:stretch>
                  <a:fillRect/>
                </a:stretch>
              </p:blipFill>
              <p:spPr>
                <a:xfrm>
                  <a:off x="889664" y="1941762"/>
                  <a:ext cx="3344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46" name="Ink 345">
                  <a:extLst>
                    <a:ext uri="{FF2B5EF4-FFF2-40B4-BE49-F238E27FC236}">
                      <a16:creationId xmlns:a16="http://schemas.microsoft.com/office/drawing/2014/main" id="{316D2923-91ED-61D1-044D-5B26F012EA5A}"/>
                    </a:ext>
                  </a:extLst>
                </p14:cNvPr>
                <p14:cNvContentPartPr/>
                <p14:nvPr/>
              </p14:nvContentPartPr>
              <p14:xfrm>
                <a:off x="344624" y="2776602"/>
                <a:ext cx="184320" cy="580320"/>
              </p14:xfrm>
            </p:contentPart>
          </mc:Choice>
          <mc:Fallback xmlns="">
            <p:pic>
              <p:nvPicPr>
                <p:cNvPr id="346" name="Ink 345">
                  <a:extLst>
                    <a:ext uri="{FF2B5EF4-FFF2-40B4-BE49-F238E27FC236}">
                      <a16:creationId xmlns:a16="http://schemas.microsoft.com/office/drawing/2014/main" id="{316D2923-91ED-61D1-044D-5B26F012EA5A}"/>
                    </a:ext>
                  </a:extLst>
                </p:cNvPr>
                <p:cNvPicPr/>
                <p:nvPr/>
              </p:nvPicPr>
              <p:blipFill>
                <a:blip r:embed="rId549"/>
                <a:stretch>
                  <a:fillRect/>
                </a:stretch>
              </p:blipFill>
              <p:spPr>
                <a:xfrm>
                  <a:off x="335624" y="2767602"/>
                  <a:ext cx="20196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47" name="Ink 346">
                  <a:extLst>
                    <a:ext uri="{FF2B5EF4-FFF2-40B4-BE49-F238E27FC236}">
                      <a16:creationId xmlns:a16="http://schemas.microsoft.com/office/drawing/2014/main" id="{A9BF0402-428D-AB40-7F92-2943A4B984CF}"/>
                    </a:ext>
                  </a:extLst>
                </p14:cNvPr>
                <p14:cNvContentPartPr/>
                <p14:nvPr/>
              </p14:nvContentPartPr>
              <p14:xfrm>
                <a:off x="291344" y="3064242"/>
                <a:ext cx="188640" cy="172440"/>
              </p14:xfrm>
            </p:contentPart>
          </mc:Choice>
          <mc:Fallback xmlns="">
            <p:pic>
              <p:nvPicPr>
                <p:cNvPr id="347" name="Ink 346">
                  <a:extLst>
                    <a:ext uri="{FF2B5EF4-FFF2-40B4-BE49-F238E27FC236}">
                      <a16:creationId xmlns:a16="http://schemas.microsoft.com/office/drawing/2014/main" id="{A9BF0402-428D-AB40-7F92-2943A4B984CF}"/>
                    </a:ext>
                  </a:extLst>
                </p:cNvPr>
                <p:cNvPicPr/>
                <p:nvPr/>
              </p:nvPicPr>
              <p:blipFill>
                <a:blip r:embed="rId551"/>
                <a:stretch>
                  <a:fillRect/>
                </a:stretch>
              </p:blipFill>
              <p:spPr>
                <a:xfrm>
                  <a:off x="282704" y="3055602"/>
                  <a:ext cx="2062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48" name="Ink 347">
                  <a:extLst>
                    <a:ext uri="{FF2B5EF4-FFF2-40B4-BE49-F238E27FC236}">
                      <a16:creationId xmlns:a16="http://schemas.microsoft.com/office/drawing/2014/main" id="{131FF7A1-4344-13F0-7DF7-44302C612E79}"/>
                    </a:ext>
                  </a:extLst>
                </p14:cNvPr>
                <p14:cNvContentPartPr/>
                <p14:nvPr/>
              </p14:nvContentPartPr>
              <p14:xfrm>
                <a:off x="487184" y="2953362"/>
                <a:ext cx="56520" cy="30600"/>
              </p14:xfrm>
            </p:contentPart>
          </mc:Choice>
          <mc:Fallback xmlns="">
            <p:pic>
              <p:nvPicPr>
                <p:cNvPr id="348" name="Ink 347">
                  <a:extLst>
                    <a:ext uri="{FF2B5EF4-FFF2-40B4-BE49-F238E27FC236}">
                      <a16:creationId xmlns:a16="http://schemas.microsoft.com/office/drawing/2014/main" id="{131FF7A1-4344-13F0-7DF7-44302C612E79}"/>
                    </a:ext>
                  </a:extLst>
                </p:cNvPr>
                <p:cNvPicPr/>
                <p:nvPr/>
              </p:nvPicPr>
              <p:blipFill>
                <a:blip r:embed="rId553"/>
                <a:stretch>
                  <a:fillRect/>
                </a:stretch>
              </p:blipFill>
              <p:spPr>
                <a:xfrm>
                  <a:off x="478184" y="2944722"/>
                  <a:ext cx="741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49" name="Ink 348">
                  <a:extLst>
                    <a:ext uri="{FF2B5EF4-FFF2-40B4-BE49-F238E27FC236}">
                      <a16:creationId xmlns:a16="http://schemas.microsoft.com/office/drawing/2014/main" id="{5FDF012E-2B47-079A-1B8F-9972A4B1A4C3}"/>
                    </a:ext>
                  </a:extLst>
                </p14:cNvPr>
                <p14:cNvContentPartPr/>
                <p14:nvPr/>
              </p14:nvContentPartPr>
              <p14:xfrm>
                <a:off x="562784" y="3049842"/>
                <a:ext cx="267480" cy="158400"/>
              </p14:xfrm>
            </p:contentPart>
          </mc:Choice>
          <mc:Fallback xmlns="">
            <p:pic>
              <p:nvPicPr>
                <p:cNvPr id="349" name="Ink 348">
                  <a:extLst>
                    <a:ext uri="{FF2B5EF4-FFF2-40B4-BE49-F238E27FC236}">
                      <a16:creationId xmlns:a16="http://schemas.microsoft.com/office/drawing/2014/main" id="{5FDF012E-2B47-079A-1B8F-9972A4B1A4C3}"/>
                    </a:ext>
                  </a:extLst>
                </p:cNvPr>
                <p:cNvPicPr/>
                <p:nvPr/>
              </p:nvPicPr>
              <p:blipFill>
                <a:blip r:embed="rId555"/>
                <a:stretch>
                  <a:fillRect/>
                </a:stretch>
              </p:blipFill>
              <p:spPr>
                <a:xfrm>
                  <a:off x="554144" y="3041202"/>
                  <a:ext cx="2851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50" name="Ink 349">
                  <a:extLst>
                    <a:ext uri="{FF2B5EF4-FFF2-40B4-BE49-F238E27FC236}">
                      <a16:creationId xmlns:a16="http://schemas.microsoft.com/office/drawing/2014/main" id="{561CB0FB-8AFC-D126-78C2-86E3B7D8BC80}"/>
                    </a:ext>
                  </a:extLst>
                </p14:cNvPr>
                <p14:cNvContentPartPr/>
                <p14:nvPr/>
              </p14:nvContentPartPr>
              <p14:xfrm>
                <a:off x="788504" y="2943282"/>
                <a:ext cx="7920" cy="32040"/>
              </p14:xfrm>
            </p:contentPart>
          </mc:Choice>
          <mc:Fallback xmlns="">
            <p:pic>
              <p:nvPicPr>
                <p:cNvPr id="350" name="Ink 349">
                  <a:extLst>
                    <a:ext uri="{FF2B5EF4-FFF2-40B4-BE49-F238E27FC236}">
                      <a16:creationId xmlns:a16="http://schemas.microsoft.com/office/drawing/2014/main" id="{561CB0FB-8AFC-D126-78C2-86E3B7D8BC80}"/>
                    </a:ext>
                  </a:extLst>
                </p:cNvPr>
                <p:cNvPicPr/>
                <p:nvPr/>
              </p:nvPicPr>
              <p:blipFill>
                <a:blip r:embed="rId557"/>
                <a:stretch>
                  <a:fillRect/>
                </a:stretch>
              </p:blipFill>
              <p:spPr>
                <a:xfrm>
                  <a:off x="779504" y="2934282"/>
                  <a:ext cx="25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51" name="Ink 350">
                  <a:extLst>
                    <a:ext uri="{FF2B5EF4-FFF2-40B4-BE49-F238E27FC236}">
                      <a16:creationId xmlns:a16="http://schemas.microsoft.com/office/drawing/2014/main" id="{3D6E6A50-2D83-D827-429D-FD0A9F917A66}"/>
                    </a:ext>
                  </a:extLst>
                </p14:cNvPr>
                <p14:cNvContentPartPr/>
                <p14:nvPr/>
              </p14:nvContentPartPr>
              <p14:xfrm>
                <a:off x="935024" y="2870922"/>
                <a:ext cx="148320" cy="331200"/>
              </p14:xfrm>
            </p:contentPart>
          </mc:Choice>
          <mc:Fallback xmlns="">
            <p:pic>
              <p:nvPicPr>
                <p:cNvPr id="351" name="Ink 350">
                  <a:extLst>
                    <a:ext uri="{FF2B5EF4-FFF2-40B4-BE49-F238E27FC236}">
                      <a16:creationId xmlns:a16="http://schemas.microsoft.com/office/drawing/2014/main" id="{3D6E6A50-2D83-D827-429D-FD0A9F917A66}"/>
                    </a:ext>
                  </a:extLst>
                </p:cNvPr>
                <p:cNvPicPr/>
                <p:nvPr/>
              </p:nvPicPr>
              <p:blipFill>
                <a:blip r:embed="rId559"/>
                <a:stretch>
                  <a:fillRect/>
                </a:stretch>
              </p:blipFill>
              <p:spPr>
                <a:xfrm>
                  <a:off x="926024" y="2862282"/>
                  <a:ext cx="16596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52" name="Ink 351">
                  <a:extLst>
                    <a:ext uri="{FF2B5EF4-FFF2-40B4-BE49-F238E27FC236}">
                      <a16:creationId xmlns:a16="http://schemas.microsoft.com/office/drawing/2014/main" id="{48AB9183-24B9-8A91-4AD8-81794ACD9A71}"/>
                    </a:ext>
                  </a:extLst>
                </p14:cNvPr>
                <p14:cNvContentPartPr/>
                <p14:nvPr/>
              </p14:nvContentPartPr>
              <p14:xfrm>
                <a:off x="1126544" y="3047322"/>
                <a:ext cx="73080" cy="93600"/>
              </p14:xfrm>
            </p:contentPart>
          </mc:Choice>
          <mc:Fallback xmlns="">
            <p:pic>
              <p:nvPicPr>
                <p:cNvPr id="352" name="Ink 351">
                  <a:extLst>
                    <a:ext uri="{FF2B5EF4-FFF2-40B4-BE49-F238E27FC236}">
                      <a16:creationId xmlns:a16="http://schemas.microsoft.com/office/drawing/2014/main" id="{48AB9183-24B9-8A91-4AD8-81794ACD9A71}"/>
                    </a:ext>
                  </a:extLst>
                </p:cNvPr>
                <p:cNvPicPr/>
                <p:nvPr/>
              </p:nvPicPr>
              <p:blipFill>
                <a:blip r:embed="rId561"/>
                <a:stretch>
                  <a:fillRect/>
                </a:stretch>
              </p:blipFill>
              <p:spPr>
                <a:xfrm>
                  <a:off x="1117544" y="3038682"/>
                  <a:ext cx="907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53" name="Ink 352">
                  <a:extLst>
                    <a:ext uri="{FF2B5EF4-FFF2-40B4-BE49-F238E27FC236}">
                      <a16:creationId xmlns:a16="http://schemas.microsoft.com/office/drawing/2014/main" id="{4A3F7F4D-EEBC-36BA-60F1-50922FD8DBE1}"/>
                    </a:ext>
                  </a:extLst>
                </p14:cNvPr>
                <p14:cNvContentPartPr/>
                <p14:nvPr/>
              </p14:nvContentPartPr>
              <p14:xfrm>
                <a:off x="1251464" y="2933202"/>
                <a:ext cx="20520" cy="184680"/>
              </p14:xfrm>
            </p:contentPart>
          </mc:Choice>
          <mc:Fallback xmlns="">
            <p:pic>
              <p:nvPicPr>
                <p:cNvPr id="353" name="Ink 352">
                  <a:extLst>
                    <a:ext uri="{FF2B5EF4-FFF2-40B4-BE49-F238E27FC236}">
                      <a16:creationId xmlns:a16="http://schemas.microsoft.com/office/drawing/2014/main" id="{4A3F7F4D-EEBC-36BA-60F1-50922FD8DBE1}"/>
                    </a:ext>
                  </a:extLst>
                </p:cNvPr>
                <p:cNvPicPr/>
                <p:nvPr/>
              </p:nvPicPr>
              <p:blipFill>
                <a:blip r:embed="rId563"/>
                <a:stretch>
                  <a:fillRect/>
                </a:stretch>
              </p:blipFill>
              <p:spPr>
                <a:xfrm>
                  <a:off x="1242824" y="2924202"/>
                  <a:ext cx="381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54" name="Ink 353">
                  <a:extLst>
                    <a:ext uri="{FF2B5EF4-FFF2-40B4-BE49-F238E27FC236}">
                      <a16:creationId xmlns:a16="http://schemas.microsoft.com/office/drawing/2014/main" id="{4CCB3B82-E2F5-3228-3500-6C413294A264}"/>
                    </a:ext>
                  </a:extLst>
                </p14:cNvPr>
                <p14:cNvContentPartPr/>
                <p14:nvPr/>
              </p14:nvContentPartPr>
              <p14:xfrm>
                <a:off x="1338584" y="3007362"/>
                <a:ext cx="139320" cy="147600"/>
              </p14:xfrm>
            </p:contentPart>
          </mc:Choice>
          <mc:Fallback xmlns="">
            <p:pic>
              <p:nvPicPr>
                <p:cNvPr id="354" name="Ink 353">
                  <a:extLst>
                    <a:ext uri="{FF2B5EF4-FFF2-40B4-BE49-F238E27FC236}">
                      <a16:creationId xmlns:a16="http://schemas.microsoft.com/office/drawing/2014/main" id="{4CCB3B82-E2F5-3228-3500-6C413294A264}"/>
                    </a:ext>
                  </a:extLst>
                </p:cNvPr>
                <p:cNvPicPr/>
                <p:nvPr/>
              </p:nvPicPr>
              <p:blipFill>
                <a:blip r:embed="rId565"/>
                <a:stretch>
                  <a:fillRect/>
                </a:stretch>
              </p:blipFill>
              <p:spPr>
                <a:xfrm>
                  <a:off x="1329584" y="2998722"/>
                  <a:ext cx="1569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55" name="Ink 354">
                  <a:extLst>
                    <a:ext uri="{FF2B5EF4-FFF2-40B4-BE49-F238E27FC236}">
                      <a16:creationId xmlns:a16="http://schemas.microsoft.com/office/drawing/2014/main" id="{C95B5C2E-5FBE-648A-5D1A-80CD197B045C}"/>
                    </a:ext>
                  </a:extLst>
                </p14:cNvPr>
                <p14:cNvContentPartPr/>
                <p14:nvPr/>
              </p14:nvContentPartPr>
              <p14:xfrm>
                <a:off x="-96736" y="2560962"/>
                <a:ext cx="2392920" cy="1038600"/>
              </p14:xfrm>
            </p:contentPart>
          </mc:Choice>
          <mc:Fallback xmlns="">
            <p:pic>
              <p:nvPicPr>
                <p:cNvPr id="355" name="Ink 354">
                  <a:extLst>
                    <a:ext uri="{FF2B5EF4-FFF2-40B4-BE49-F238E27FC236}">
                      <a16:creationId xmlns:a16="http://schemas.microsoft.com/office/drawing/2014/main" id="{C95B5C2E-5FBE-648A-5D1A-80CD197B045C}"/>
                    </a:ext>
                  </a:extLst>
                </p:cNvPr>
                <p:cNvPicPr/>
                <p:nvPr/>
              </p:nvPicPr>
              <p:blipFill>
                <a:blip r:embed="rId567"/>
                <a:stretch>
                  <a:fillRect/>
                </a:stretch>
              </p:blipFill>
              <p:spPr>
                <a:xfrm>
                  <a:off x="-105376" y="2552322"/>
                  <a:ext cx="2410560" cy="105624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56" name="Ink 355">
                  <a:extLst>
                    <a:ext uri="{FF2B5EF4-FFF2-40B4-BE49-F238E27FC236}">
                      <a16:creationId xmlns:a16="http://schemas.microsoft.com/office/drawing/2014/main" id="{384525B6-64C1-8283-9D39-61051CB05D08}"/>
                    </a:ext>
                  </a:extLst>
                </p14:cNvPr>
                <p14:cNvContentPartPr/>
                <p14:nvPr/>
              </p14:nvContentPartPr>
              <p14:xfrm>
                <a:off x="-53536" y="2152362"/>
                <a:ext cx="603720" cy="524520"/>
              </p14:xfrm>
            </p:contentPart>
          </mc:Choice>
          <mc:Fallback xmlns="">
            <p:pic>
              <p:nvPicPr>
                <p:cNvPr id="356" name="Ink 355">
                  <a:extLst>
                    <a:ext uri="{FF2B5EF4-FFF2-40B4-BE49-F238E27FC236}">
                      <a16:creationId xmlns:a16="http://schemas.microsoft.com/office/drawing/2014/main" id="{384525B6-64C1-8283-9D39-61051CB05D08}"/>
                    </a:ext>
                  </a:extLst>
                </p:cNvPr>
                <p:cNvPicPr/>
                <p:nvPr/>
              </p:nvPicPr>
              <p:blipFill>
                <a:blip r:embed="rId569"/>
                <a:stretch>
                  <a:fillRect/>
                </a:stretch>
              </p:blipFill>
              <p:spPr>
                <a:xfrm>
                  <a:off x="-62176" y="2143722"/>
                  <a:ext cx="62136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57" name="Ink 356">
                  <a:extLst>
                    <a:ext uri="{FF2B5EF4-FFF2-40B4-BE49-F238E27FC236}">
                      <a16:creationId xmlns:a16="http://schemas.microsoft.com/office/drawing/2014/main" id="{330CEB52-7611-0D00-2686-39058B9BC6E7}"/>
                    </a:ext>
                  </a:extLst>
                </p14:cNvPr>
                <p14:cNvContentPartPr/>
                <p14:nvPr/>
              </p14:nvContentPartPr>
              <p14:xfrm>
                <a:off x="261824" y="2107362"/>
                <a:ext cx="128160" cy="230040"/>
              </p14:xfrm>
            </p:contentPart>
          </mc:Choice>
          <mc:Fallback xmlns="">
            <p:pic>
              <p:nvPicPr>
                <p:cNvPr id="357" name="Ink 356">
                  <a:extLst>
                    <a:ext uri="{FF2B5EF4-FFF2-40B4-BE49-F238E27FC236}">
                      <a16:creationId xmlns:a16="http://schemas.microsoft.com/office/drawing/2014/main" id="{330CEB52-7611-0D00-2686-39058B9BC6E7}"/>
                    </a:ext>
                  </a:extLst>
                </p:cNvPr>
                <p:cNvPicPr/>
                <p:nvPr/>
              </p:nvPicPr>
              <p:blipFill>
                <a:blip r:embed="rId571"/>
                <a:stretch>
                  <a:fillRect/>
                </a:stretch>
              </p:blipFill>
              <p:spPr>
                <a:xfrm>
                  <a:off x="253184" y="2098362"/>
                  <a:ext cx="1458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59" name="Ink 358">
                  <a:extLst>
                    <a:ext uri="{FF2B5EF4-FFF2-40B4-BE49-F238E27FC236}">
                      <a16:creationId xmlns:a16="http://schemas.microsoft.com/office/drawing/2014/main" id="{5B76AB96-0241-7BEB-185E-5504CBB82677}"/>
                    </a:ext>
                  </a:extLst>
                </p14:cNvPr>
                <p14:cNvContentPartPr/>
                <p14:nvPr/>
              </p14:nvContentPartPr>
              <p14:xfrm>
                <a:off x="1050584" y="5015442"/>
                <a:ext cx="610920" cy="53640"/>
              </p14:xfrm>
            </p:contentPart>
          </mc:Choice>
          <mc:Fallback xmlns="">
            <p:pic>
              <p:nvPicPr>
                <p:cNvPr id="359" name="Ink 358">
                  <a:extLst>
                    <a:ext uri="{FF2B5EF4-FFF2-40B4-BE49-F238E27FC236}">
                      <a16:creationId xmlns:a16="http://schemas.microsoft.com/office/drawing/2014/main" id="{5B76AB96-0241-7BEB-185E-5504CBB82677}"/>
                    </a:ext>
                  </a:extLst>
                </p:cNvPr>
                <p:cNvPicPr/>
                <p:nvPr/>
              </p:nvPicPr>
              <p:blipFill>
                <a:blip r:embed="rId573"/>
                <a:stretch>
                  <a:fillRect/>
                </a:stretch>
              </p:blipFill>
              <p:spPr>
                <a:xfrm>
                  <a:off x="1041944" y="5006802"/>
                  <a:ext cx="628560" cy="71280"/>
                </a:xfrm>
                <a:prstGeom prst="rect">
                  <a:avLst/>
                </a:prstGeom>
              </p:spPr>
            </p:pic>
          </mc:Fallback>
        </mc:AlternateContent>
      </p:grpSp>
    </p:spTree>
    <p:extLst>
      <p:ext uri="{BB962C8B-B14F-4D97-AF65-F5344CB8AC3E}">
        <p14:creationId xmlns:p14="http://schemas.microsoft.com/office/powerpoint/2010/main" val="3320069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8" name="Ink 57">
                <a:extLst>
                  <a:ext uri="{FF2B5EF4-FFF2-40B4-BE49-F238E27FC236}">
                    <a16:creationId xmlns:a16="http://schemas.microsoft.com/office/drawing/2014/main" id="{06AE876C-C1CF-5CCB-9D7C-9C169E900BDD}"/>
                  </a:ext>
                </a:extLst>
              </p14:cNvPr>
              <p14:cNvContentPartPr/>
              <p14:nvPr/>
            </p14:nvContentPartPr>
            <p14:xfrm>
              <a:off x="2741504" y="2344242"/>
              <a:ext cx="3525480" cy="2412720"/>
            </p14:xfrm>
          </p:contentPart>
        </mc:Choice>
        <mc:Fallback xmlns="">
          <p:pic>
            <p:nvPicPr>
              <p:cNvPr id="58" name="Ink 57">
                <a:extLst>
                  <a:ext uri="{FF2B5EF4-FFF2-40B4-BE49-F238E27FC236}">
                    <a16:creationId xmlns:a16="http://schemas.microsoft.com/office/drawing/2014/main" id="{06AE876C-C1CF-5CCB-9D7C-9C169E900BDD}"/>
                  </a:ext>
                </a:extLst>
              </p:cNvPr>
              <p:cNvPicPr/>
              <p:nvPr/>
            </p:nvPicPr>
            <p:blipFill>
              <a:blip r:embed="rId3"/>
              <a:stretch>
                <a:fillRect/>
              </a:stretch>
            </p:blipFill>
            <p:spPr>
              <a:xfrm>
                <a:off x="2732864" y="2335602"/>
                <a:ext cx="3543120" cy="2430360"/>
              </a:xfrm>
              <a:prstGeom prst="rect">
                <a:avLst/>
              </a:prstGeom>
            </p:spPr>
          </p:pic>
        </mc:Fallback>
      </mc:AlternateContent>
      <p:grpSp>
        <p:nvGrpSpPr>
          <p:cNvPr id="140" name="Group 139">
            <a:extLst>
              <a:ext uri="{FF2B5EF4-FFF2-40B4-BE49-F238E27FC236}">
                <a16:creationId xmlns:a16="http://schemas.microsoft.com/office/drawing/2014/main" id="{C6BE15A2-883E-57B7-D146-91FA1E9583DC}"/>
              </a:ext>
            </a:extLst>
          </p:cNvPr>
          <p:cNvGrpSpPr/>
          <p:nvPr/>
        </p:nvGrpSpPr>
        <p:grpSpPr>
          <a:xfrm>
            <a:off x="628664" y="309882"/>
            <a:ext cx="11529360" cy="5774040"/>
            <a:chOff x="628664" y="309882"/>
            <a:chExt cx="11529360" cy="5774040"/>
          </a:xfrm>
        </p:grpSpPr>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id="{DEE85AC2-F8EE-CF92-7A5F-DD8E071C2A5A}"/>
                    </a:ext>
                  </a:extLst>
                </p14:cNvPr>
                <p14:cNvContentPartPr/>
                <p14:nvPr/>
              </p14:nvContentPartPr>
              <p14:xfrm>
                <a:off x="9627224" y="5113722"/>
                <a:ext cx="306720" cy="325800"/>
              </p14:xfrm>
            </p:contentPart>
          </mc:Choice>
          <mc:Fallback xmlns="">
            <p:pic>
              <p:nvPicPr>
                <p:cNvPr id="45" name="Ink 44">
                  <a:extLst>
                    <a:ext uri="{FF2B5EF4-FFF2-40B4-BE49-F238E27FC236}">
                      <a16:creationId xmlns:a16="http://schemas.microsoft.com/office/drawing/2014/main" id="{DEE85AC2-F8EE-CF92-7A5F-DD8E071C2A5A}"/>
                    </a:ext>
                  </a:extLst>
                </p:cNvPr>
                <p:cNvPicPr/>
                <p:nvPr/>
              </p:nvPicPr>
              <p:blipFill>
                <a:blip r:embed="rId5"/>
                <a:stretch>
                  <a:fillRect/>
                </a:stretch>
              </p:blipFill>
              <p:spPr>
                <a:xfrm>
                  <a:off x="9618584" y="5104722"/>
                  <a:ext cx="32436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6" name="Ink 45">
                  <a:extLst>
                    <a:ext uri="{FF2B5EF4-FFF2-40B4-BE49-F238E27FC236}">
                      <a16:creationId xmlns:a16="http://schemas.microsoft.com/office/drawing/2014/main" id="{4DF57208-75C1-CF22-893C-C4B307B3F8D3}"/>
                    </a:ext>
                  </a:extLst>
                </p14:cNvPr>
                <p14:cNvContentPartPr/>
                <p14:nvPr/>
              </p14:nvContentPartPr>
              <p14:xfrm>
                <a:off x="9959144" y="5313522"/>
                <a:ext cx="225360" cy="167400"/>
              </p14:xfrm>
            </p:contentPart>
          </mc:Choice>
          <mc:Fallback xmlns="">
            <p:pic>
              <p:nvPicPr>
                <p:cNvPr id="46" name="Ink 45">
                  <a:extLst>
                    <a:ext uri="{FF2B5EF4-FFF2-40B4-BE49-F238E27FC236}">
                      <a16:creationId xmlns:a16="http://schemas.microsoft.com/office/drawing/2014/main" id="{4DF57208-75C1-CF22-893C-C4B307B3F8D3}"/>
                    </a:ext>
                  </a:extLst>
                </p:cNvPr>
                <p:cNvPicPr/>
                <p:nvPr/>
              </p:nvPicPr>
              <p:blipFill>
                <a:blip r:embed="rId7"/>
                <a:stretch>
                  <a:fillRect/>
                </a:stretch>
              </p:blipFill>
              <p:spPr>
                <a:xfrm>
                  <a:off x="9950504" y="5304522"/>
                  <a:ext cx="2430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969F33BF-7DDB-8214-6C91-BC0F6F79FFC9}"/>
                    </a:ext>
                  </a:extLst>
                </p14:cNvPr>
                <p14:cNvContentPartPr/>
                <p14:nvPr/>
              </p14:nvContentPartPr>
              <p14:xfrm>
                <a:off x="10327064" y="5353122"/>
                <a:ext cx="152280" cy="27720"/>
              </p14:xfrm>
            </p:contentPart>
          </mc:Choice>
          <mc:Fallback xmlns="">
            <p:pic>
              <p:nvPicPr>
                <p:cNvPr id="47" name="Ink 46">
                  <a:extLst>
                    <a:ext uri="{FF2B5EF4-FFF2-40B4-BE49-F238E27FC236}">
                      <a16:creationId xmlns:a16="http://schemas.microsoft.com/office/drawing/2014/main" id="{969F33BF-7DDB-8214-6C91-BC0F6F79FFC9}"/>
                    </a:ext>
                  </a:extLst>
                </p:cNvPr>
                <p:cNvPicPr/>
                <p:nvPr/>
              </p:nvPicPr>
              <p:blipFill>
                <a:blip r:embed="rId9"/>
                <a:stretch>
                  <a:fillRect/>
                </a:stretch>
              </p:blipFill>
              <p:spPr>
                <a:xfrm>
                  <a:off x="10318064" y="5344122"/>
                  <a:ext cx="1699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8" name="Ink 47">
                  <a:extLst>
                    <a:ext uri="{FF2B5EF4-FFF2-40B4-BE49-F238E27FC236}">
                      <a16:creationId xmlns:a16="http://schemas.microsoft.com/office/drawing/2014/main" id="{0C051DD7-F4FD-9D8F-3CFB-98D130142265}"/>
                    </a:ext>
                  </a:extLst>
                </p14:cNvPr>
                <p14:cNvContentPartPr/>
                <p14:nvPr/>
              </p14:nvContentPartPr>
              <p14:xfrm>
                <a:off x="10630904" y="5084202"/>
                <a:ext cx="315360" cy="403200"/>
              </p14:xfrm>
            </p:contentPart>
          </mc:Choice>
          <mc:Fallback xmlns="">
            <p:pic>
              <p:nvPicPr>
                <p:cNvPr id="48" name="Ink 47">
                  <a:extLst>
                    <a:ext uri="{FF2B5EF4-FFF2-40B4-BE49-F238E27FC236}">
                      <a16:creationId xmlns:a16="http://schemas.microsoft.com/office/drawing/2014/main" id="{0C051DD7-F4FD-9D8F-3CFB-98D130142265}"/>
                    </a:ext>
                  </a:extLst>
                </p:cNvPr>
                <p:cNvPicPr/>
                <p:nvPr/>
              </p:nvPicPr>
              <p:blipFill>
                <a:blip r:embed="rId11"/>
                <a:stretch>
                  <a:fillRect/>
                </a:stretch>
              </p:blipFill>
              <p:spPr>
                <a:xfrm>
                  <a:off x="10622264" y="5075562"/>
                  <a:ext cx="33300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9" name="Ink 48">
                  <a:extLst>
                    <a:ext uri="{FF2B5EF4-FFF2-40B4-BE49-F238E27FC236}">
                      <a16:creationId xmlns:a16="http://schemas.microsoft.com/office/drawing/2014/main" id="{F4C180B1-3B43-064C-F6E8-0BBDECAF3BEB}"/>
                    </a:ext>
                  </a:extLst>
                </p14:cNvPr>
                <p14:cNvContentPartPr/>
                <p14:nvPr/>
              </p14:nvContentPartPr>
              <p14:xfrm>
                <a:off x="10932944" y="5340522"/>
                <a:ext cx="127080" cy="138960"/>
              </p14:xfrm>
            </p:contentPart>
          </mc:Choice>
          <mc:Fallback xmlns="">
            <p:pic>
              <p:nvPicPr>
                <p:cNvPr id="49" name="Ink 48">
                  <a:extLst>
                    <a:ext uri="{FF2B5EF4-FFF2-40B4-BE49-F238E27FC236}">
                      <a16:creationId xmlns:a16="http://schemas.microsoft.com/office/drawing/2014/main" id="{F4C180B1-3B43-064C-F6E8-0BBDECAF3BEB}"/>
                    </a:ext>
                  </a:extLst>
                </p:cNvPr>
                <p:cNvPicPr/>
                <p:nvPr/>
              </p:nvPicPr>
              <p:blipFill>
                <a:blip r:embed="rId13"/>
                <a:stretch>
                  <a:fillRect/>
                </a:stretch>
              </p:blipFill>
              <p:spPr>
                <a:xfrm>
                  <a:off x="10923944" y="5331882"/>
                  <a:ext cx="1447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0" name="Ink 49">
                  <a:extLst>
                    <a:ext uri="{FF2B5EF4-FFF2-40B4-BE49-F238E27FC236}">
                      <a16:creationId xmlns:a16="http://schemas.microsoft.com/office/drawing/2014/main" id="{BF1B21E6-EFDD-762B-9F2F-42EA07F90460}"/>
                    </a:ext>
                  </a:extLst>
                </p14:cNvPr>
                <p14:cNvContentPartPr/>
                <p14:nvPr/>
              </p14:nvContentPartPr>
              <p14:xfrm>
                <a:off x="11126264" y="5231082"/>
                <a:ext cx="25560" cy="167400"/>
              </p14:xfrm>
            </p:contentPart>
          </mc:Choice>
          <mc:Fallback xmlns="">
            <p:pic>
              <p:nvPicPr>
                <p:cNvPr id="50" name="Ink 49">
                  <a:extLst>
                    <a:ext uri="{FF2B5EF4-FFF2-40B4-BE49-F238E27FC236}">
                      <a16:creationId xmlns:a16="http://schemas.microsoft.com/office/drawing/2014/main" id="{BF1B21E6-EFDD-762B-9F2F-42EA07F90460}"/>
                    </a:ext>
                  </a:extLst>
                </p:cNvPr>
                <p:cNvPicPr/>
                <p:nvPr/>
              </p:nvPicPr>
              <p:blipFill>
                <a:blip r:embed="rId15"/>
                <a:stretch>
                  <a:fillRect/>
                </a:stretch>
              </p:blipFill>
              <p:spPr>
                <a:xfrm>
                  <a:off x="11117264" y="5222082"/>
                  <a:ext cx="432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1" name="Ink 50">
                  <a:extLst>
                    <a:ext uri="{FF2B5EF4-FFF2-40B4-BE49-F238E27FC236}">
                      <a16:creationId xmlns:a16="http://schemas.microsoft.com/office/drawing/2014/main" id="{BAA2606F-368E-B59D-C01D-20658F78E057}"/>
                    </a:ext>
                  </a:extLst>
                </p14:cNvPr>
                <p14:cNvContentPartPr/>
                <p14:nvPr/>
              </p14:nvContentPartPr>
              <p14:xfrm>
                <a:off x="11211224" y="5255202"/>
                <a:ext cx="360000" cy="238320"/>
              </p14:xfrm>
            </p:contentPart>
          </mc:Choice>
          <mc:Fallback xmlns="">
            <p:pic>
              <p:nvPicPr>
                <p:cNvPr id="51" name="Ink 50">
                  <a:extLst>
                    <a:ext uri="{FF2B5EF4-FFF2-40B4-BE49-F238E27FC236}">
                      <a16:creationId xmlns:a16="http://schemas.microsoft.com/office/drawing/2014/main" id="{BAA2606F-368E-B59D-C01D-20658F78E057}"/>
                    </a:ext>
                  </a:extLst>
                </p:cNvPr>
                <p:cNvPicPr/>
                <p:nvPr/>
              </p:nvPicPr>
              <p:blipFill>
                <a:blip r:embed="rId17"/>
                <a:stretch>
                  <a:fillRect/>
                </a:stretch>
              </p:blipFill>
              <p:spPr>
                <a:xfrm>
                  <a:off x="11202584" y="5246562"/>
                  <a:ext cx="3776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2" name="Ink 51">
                  <a:extLst>
                    <a:ext uri="{FF2B5EF4-FFF2-40B4-BE49-F238E27FC236}">
                      <a16:creationId xmlns:a16="http://schemas.microsoft.com/office/drawing/2014/main" id="{C3CAFFE7-0302-DAA9-DE64-D111F163C31D}"/>
                    </a:ext>
                  </a:extLst>
                </p14:cNvPr>
                <p14:cNvContentPartPr/>
                <p14:nvPr/>
              </p14:nvContentPartPr>
              <p14:xfrm>
                <a:off x="11618384" y="5171682"/>
                <a:ext cx="132120" cy="388800"/>
              </p14:xfrm>
            </p:contentPart>
          </mc:Choice>
          <mc:Fallback xmlns="">
            <p:pic>
              <p:nvPicPr>
                <p:cNvPr id="52" name="Ink 51">
                  <a:extLst>
                    <a:ext uri="{FF2B5EF4-FFF2-40B4-BE49-F238E27FC236}">
                      <a16:creationId xmlns:a16="http://schemas.microsoft.com/office/drawing/2014/main" id="{C3CAFFE7-0302-DAA9-DE64-D111F163C31D}"/>
                    </a:ext>
                  </a:extLst>
                </p:cNvPr>
                <p:cNvPicPr/>
                <p:nvPr/>
              </p:nvPicPr>
              <p:blipFill>
                <a:blip r:embed="rId19"/>
                <a:stretch>
                  <a:fillRect/>
                </a:stretch>
              </p:blipFill>
              <p:spPr>
                <a:xfrm>
                  <a:off x="11609384" y="5163042"/>
                  <a:ext cx="14976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3" name="Ink 52">
                  <a:extLst>
                    <a:ext uri="{FF2B5EF4-FFF2-40B4-BE49-F238E27FC236}">
                      <a16:creationId xmlns:a16="http://schemas.microsoft.com/office/drawing/2014/main" id="{1E7A294C-E7A8-1F19-020D-8D3A98E0A579}"/>
                    </a:ext>
                  </a:extLst>
                </p14:cNvPr>
                <p14:cNvContentPartPr/>
                <p14:nvPr/>
              </p14:nvContentPartPr>
              <p14:xfrm>
                <a:off x="9701384" y="5069082"/>
                <a:ext cx="343440" cy="495000"/>
              </p14:xfrm>
            </p:contentPart>
          </mc:Choice>
          <mc:Fallback xmlns="">
            <p:pic>
              <p:nvPicPr>
                <p:cNvPr id="53" name="Ink 52">
                  <a:extLst>
                    <a:ext uri="{FF2B5EF4-FFF2-40B4-BE49-F238E27FC236}">
                      <a16:creationId xmlns:a16="http://schemas.microsoft.com/office/drawing/2014/main" id="{1E7A294C-E7A8-1F19-020D-8D3A98E0A579}"/>
                    </a:ext>
                  </a:extLst>
                </p:cNvPr>
                <p:cNvPicPr/>
                <p:nvPr/>
              </p:nvPicPr>
              <p:blipFill>
                <a:blip r:embed="rId21"/>
                <a:stretch>
                  <a:fillRect/>
                </a:stretch>
              </p:blipFill>
              <p:spPr>
                <a:xfrm>
                  <a:off x="9692744" y="5060082"/>
                  <a:ext cx="361080"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5" name="Ink 54">
                  <a:extLst>
                    <a:ext uri="{FF2B5EF4-FFF2-40B4-BE49-F238E27FC236}">
                      <a16:creationId xmlns:a16="http://schemas.microsoft.com/office/drawing/2014/main" id="{B30493AD-1799-2C3A-39BB-2F2FDCA24B5D}"/>
                    </a:ext>
                  </a:extLst>
                </p14:cNvPr>
                <p14:cNvContentPartPr/>
                <p14:nvPr/>
              </p14:nvContentPartPr>
              <p14:xfrm>
                <a:off x="8783024" y="4825002"/>
                <a:ext cx="3375000" cy="1156320"/>
              </p14:xfrm>
            </p:contentPart>
          </mc:Choice>
          <mc:Fallback xmlns="">
            <p:pic>
              <p:nvPicPr>
                <p:cNvPr id="55" name="Ink 54">
                  <a:extLst>
                    <a:ext uri="{FF2B5EF4-FFF2-40B4-BE49-F238E27FC236}">
                      <a16:creationId xmlns:a16="http://schemas.microsoft.com/office/drawing/2014/main" id="{B30493AD-1799-2C3A-39BB-2F2FDCA24B5D}"/>
                    </a:ext>
                  </a:extLst>
                </p:cNvPr>
                <p:cNvPicPr/>
                <p:nvPr/>
              </p:nvPicPr>
              <p:blipFill>
                <a:blip r:embed="rId23"/>
                <a:stretch>
                  <a:fillRect/>
                </a:stretch>
              </p:blipFill>
              <p:spPr>
                <a:xfrm>
                  <a:off x="8774384" y="4816362"/>
                  <a:ext cx="3392640" cy="1173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6" name="Ink 55">
                  <a:extLst>
                    <a:ext uri="{FF2B5EF4-FFF2-40B4-BE49-F238E27FC236}">
                      <a16:creationId xmlns:a16="http://schemas.microsoft.com/office/drawing/2014/main" id="{8046F51F-D16A-7324-A7A5-20ADFCEE7941}"/>
                    </a:ext>
                  </a:extLst>
                </p14:cNvPr>
                <p14:cNvContentPartPr/>
                <p14:nvPr/>
              </p14:nvContentPartPr>
              <p14:xfrm>
                <a:off x="3371144" y="560802"/>
                <a:ext cx="7111800" cy="4236480"/>
              </p14:xfrm>
            </p:contentPart>
          </mc:Choice>
          <mc:Fallback xmlns="">
            <p:pic>
              <p:nvPicPr>
                <p:cNvPr id="56" name="Ink 55">
                  <a:extLst>
                    <a:ext uri="{FF2B5EF4-FFF2-40B4-BE49-F238E27FC236}">
                      <a16:creationId xmlns:a16="http://schemas.microsoft.com/office/drawing/2014/main" id="{8046F51F-D16A-7324-A7A5-20ADFCEE7941}"/>
                    </a:ext>
                  </a:extLst>
                </p:cNvPr>
                <p:cNvPicPr/>
                <p:nvPr/>
              </p:nvPicPr>
              <p:blipFill>
                <a:blip r:embed="rId25"/>
                <a:stretch>
                  <a:fillRect/>
                </a:stretch>
              </p:blipFill>
              <p:spPr>
                <a:xfrm>
                  <a:off x="3362504" y="551802"/>
                  <a:ext cx="7129440" cy="4254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 name="Ink 6">
                  <a:extLst>
                    <a:ext uri="{FF2B5EF4-FFF2-40B4-BE49-F238E27FC236}">
                      <a16:creationId xmlns:a16="http://schemas.microsoft.com/office/drawing/2014/main" id="{FA8301AB-C193-796F-33A2-C3F54BF872FB}"/>
                    </a:ext>
                  </a:extLst>
                </p14:cNvPr>
                <p14:cNvContentPartPr/>
                <p14:nvPr/>
              </p14:nvContentPartPr>
              <p14:xfrm>
                <a:off x="1744304" y="460002"/>
                <a:ext cx="310680" cy="356400"/>
              </p14:xfrm>
            </p:contentPart>
          </mc:Choice>
          <mc:Fallback xmlns="">
            <p:pic>
              <p:nvPicPr>
                <p:cNvPr id="7" name="Ink 6">
                  <a:extLst>
                    <a:ext uri="{FF2B5EF4-FFF2-40B4-BE49-F238E27FC236}">
                      <a16:creationId xmlns:a16="http://schemas.microsoft.com/office/drawing/2014/main" id="{FA8301AB-C193-796F-33A2-C3F54BF872FB}"/>
                    </a:ext>
                  </a:extLst>
                </p:cNvPr>
                <p:cNvPicPr/>
                <p:nvPr/>
              </p:nvPicPr>
              <p:blipFill>
                <a:blip r:embed="rId27"/>
                <a:stretch>
                  <a:fillRect/>
                </a:stretch>
              </p:blipFill>
              <p:spPr>
                <a:xfrm>
                  <a:off x="1735664" y="451002"/>
                  <a:ext cx="32832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 name="Ink 7">
                  <a:extLst>
                    <a:ext uri="{FF2B5EF4-FFF2-40B4-BE49-F238E27FC236}">
                      <a16:creationId xmlns:a16="http://schemas.microsoft.com/office/drawing/2014/main" id="{73947C46-7E06-49A5-DA0F-328957A0A6AD}"/>
                    </a:ext>
                  </a:extLst>
                </p14:cNvPr>
                <p14:cNvContentPartPr/>
                <p14:nvPr/>
              </p14:nvContentPartPr>
              <p14:xfrm>
                <a:off x="1770224" y="764562"/>
                <a:ext cx="308880" cy="269640"/>
              </p14:xfrm>
            </p:contentPart>
          </mc:Choice>
          <mc:Fallback xmlns="">
            <p:pic>
              <p:nvPicPr>
                <p:cNvPr id="8" name="Ink 7">
                  <a:extLst>
                    <a:ext uri="{FF2B5EF4-FFF2-40B4-BE49-F238E27FC236}">
                      <a16:creationId xmlns:a16="http://schemas.microsoft.com/office/drawing/2014/main" id="{73947C46-7E06-49A5-DA0F-328957A0A6AD}"/>
                    </a:ext>
                  </a:extLst>
                </p:cNvPr>
                <p:cNvPicPr/>
                <p:nvPr/>
              </p:nvPicPr>
              <p:blipFill>
                <a:blip r:embed="rId29"/>
                <a:stretch>
                  <a:fillRect/>
                </a:stretch>
              </p:blipFill>
              <p:spPr>
                <a:xfrm>
                  <a:off x="1761224" y="755922"/>
                  <a:ext cx="32652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 name="Ink 8">
                  <a:extLst>
                    <a:ext uri="{FF2B5EF4-FFF2-40B4-BE49-F238E27FC236}">
                      <a16:creationId xmlns:a16="http://schemas.microsoft.com/office/drawing/2014/main" id="{E1922E78-3990-680E-9297-0892B9665BB5}"/>
                    </a:ext>
                  </a:extLst>
                </p14:cNvPr>
                <p14:cNvContentPartPr/>
                <p14:nvPr/>
              </p14:nvContentPartPr>
              <p14:xfrm>
                <a:off x="2214104" y="513642"/>
                <a:ext cx="250200" cy="241920"/>
              </p14:xfrm>
            </p:contentPart>
          </mc:Choice>
          <mc:Fallback xmlns="">
            <p:pic>
              <p:nvPicPr>
                <p:cNvPr id="9" name="Ink 8">
                  <a:extLst>
                    <a:ext uri="{FF2B5EF4-FFF2-40B4-BE49-F238E27FC236}">
                      <a16:creationId xmlns:a16="http://schemas.microsoft.com/office/drawing/2014/main" id="{E1922E78-3990-680E-9297-0892B9665BB5}"/>
                    </a:ext>
                  </a:extLst>
                </p:cNvPr>
                <p:cNvPicPr/>
                <p:nvPr/>
              </p:nvPicPr>
              <p:blipFill>
                <a:blip r:embed="rId31"/>
                <a:stretch>
                  <a:fillRect/>
                </a:stretch>
              </p:blipFill>
              <p:spPr>
                <a:xfrm>
                  <a:off x="2205464" y="505002"/>
                  <a:ext cx="2678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 name="Ink 9">
                  <a:extLst>
                    <a:ext uri="{FF2B5EF4-FFF2-40B4-BE49-F238E27FC236}">
                      <a16:creationId xmlns:a16="http://schemas.microsoft.com/office/drawing/2014/main" id="{6521C2D0-666A-94E5-A700-D674A0547BAB}"/>
                    </a:ext>
                  </a:extLst>
                </p14:cNvPr>
                <p14:cNvContentPartPr/>
                <p14:nvPr/>
              </p14:nvContentPartPr>
              <p14:xfrm>
                <a:off x="2297984" y="722442"/>
                <a:ext cx="241560" cy="293400"/>
              </p14:xfrm>
            </p:contentPart>
          </mc:Choice>
          <mc:Fallback xmlns="">
            <p:pic>
              <p:nvPicPr>
                <p:cNvPr id="10" name="Ink 9">
                  <a:extLst>
                    <a:ext uri="{FF2B5EF4-FFF2-40B4-BE49-F238E27FC236}">
                      <a16:creationId xmlns:a16="http://schemas.microsoft.com/office/drawing/2014/main" id="{6521C2D0-666A-94E5-A700-D674A0547BAB}"/>
                    </a:ext>
                  </a:extLst>
                </p:cNvPr>
                <p:cNvPicPr/>
                <p:nvPr/>
              </p:nvPicPr>
              <p:blipFill>
                <a:blip r:embed="rId33"/>
                <a:stretch>
                  <a:fillRect/>
                </a:stretch>
              </p:blipFill>
              <p:spPr>
                <a:xfrm>
                  <a:off x="2288984" y="713802"/>
                  <a:ext cx="25920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 name="Ink 10">
                  <a:extLst>
                    <a:ext uri="{FF2B5EF4-FFF2-40B4-BE49-F238E27FC236}">
                      <a16:creationId xmlns:a16="http://schemas.microsoft.com/office/drawing/2014/main" id="{B05D3978-F7F0-3F03-00EC-DC6FF054BD30}"/>
                    </a:ext>
                  </a:extLst>
                </p14:cNvPr>
                <p14:cNvContentPartPr/>
                <p14:nvPr/>
              </p14:nvContentPartPr>
              <p14:xfrm>
                <a:off x="2696504" y="498162"/>
                <a:ext cx="273600" cy="251280"/>
              </p14:xfrm>
            </p:contentPart>
          </mc:Choice>
          <mc:Fallback xmlns="">
            <p:pic>
              <p:nvPicPr>
                <p:cNvPr id="11" name="Ink 10">
                  <a:extLst>
                    <a:ext uri="{FF2B5EF4-FFF2-40B4-BE49-F238E27FC236}">
                      <a16:creationId xmlns:a16="http://schemas.microsoft.com/office/drawing/2014/main" id="{B05D3978-F7F0-3F03-00EC-DC6FF054BD30}"/>
                    </a:ext>
                  </a:extLst>
                </p:cNvPr>
                <p:cNvPicPr/>
                <p:nvPr/>
              </p:nvPicPr>
              <p:blipFill>
                <a:blip r:embed="rId35"/>
                <a:stretch>
                  <a:fillRect/>
                </a:stretch>
              </p:blipFill>
              <p:spPr>
                <a:xfrm>
                  <a:off x="2687864" y="489522"/>
                  <a:ext cx="2912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 name="Ink 11">
                  <a:extLst>
                    <a:ext uri="{FF2B5EF4-FFF2-40B4-BE49-F238E27FC236}">
                      <a16:creationId xmlns:a16="http://schemas.microsoft.com/office/drawing/2014/main" id="{C5C22FFD-5148-ACDF-FC48-AFD69209E87C}"/>
                    </a:ext>
                  </a:extLst>
                </p14:cNvPr>
                <p14:cNvContentPartPr/>
                <p14:nvPr/>
              </p14:nvContentPartPr>
              <p14:xfrm>
                <a:off x="2786504" y="668802"/>
                <a:ext cx="290160" cy="339480"/>
              </p14:xfrm>
            </p:contentPart>
          </mc:Choice>
          <mc:Fallback xmlns="">
            <p:pic>
              <p:nvPicPr>
                <p:cNvPr id="12" name="Ink 11">
                  <a:extLst>
                    <a:ext uri="{FF2B5EF4-FFF2-40B4-BE49-F238E27FC236}">
                      <a16:creationId xmlns:a16="http://schemas.microsoft.com/office/drawing/2014/main" id="{C5C22FFD-5148-ACDF-FC48-AFD69209E87C}"/>
                    </a:ext>
                  </a:extLst>
                </p:cNvPr>
                <p:cNvPicPr/>
                <p:nvPr/>
              </p:nvPicPr>
              <p:blipFill>
                <a:blip r:embed="rId37"/>
                <a:stretch>
                  <a:fillRect/>
                </a:stretch>
              </p:blipFill>
              <p:spPr>
                <a:xfrm>
                  <a:off x="2777864" y="660162"/>
                  <a:ext cx="3078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4" name="Ink 13">
                  <a:extLst>
                    <a:ext uri="{FF2B5EF4-FFF2-40B4-BE49-F238E27FC236}">
                      <a16:creationId xmlns:a16="http://schemas.microsoft.com/office/drawing/2014/main" id="{A3B5FC50-B183-C0BC-B389-82DD4FA4B0CA}"/>
                    </a:ext>
                  </a:extLst>
                </p14:cNvPr>
                <p14:cNvContentPartPr/>
                <p14:nvPr/>
              </p14:nvContentPartPr>
              <p14:xfrm>
                <a:off x="1477904" y="1765722"/>
                <a:ext cx="2090880" cy="1045800"/>
              </p14:xfrm>
            </p:contentPart>
          </mc:Choice>
          <mc:Fallback xmlns="">
            <p:pic>
              <p:nvPicPr>
                <p:cNvPr id="14" name="Ink 13">
                  <a:extLst>
                    <a:ext uri="{FF2B5EF4-FFF2-40B4-BE49-F238E27FC236}">
                      <a16:creationId xmlns:a16="http://schemas.microsoft.com/office/drawing/2014/main" id="{A3B5FC50-B183-C0BC-B389-82DD4FA4B0CA}"/>
                    </a:ext>
                  </a:extLst>
                </p:cNvPr>
                <p:cNvPicPr/>
                <p:nvPr/>
              </p:nvPicPr>
              <p:blipFill>
                <a:blip r:embed="rId39"/>
                <a:stretch>
                  <a:fillRect/>
                </a:stretch>
              </p:blipFill>
              <p:spPr>
                <a:xfrm>
                  <a:off x="1469264" y="1756722"/>
                  <a:ext cx="2108520" cy="1063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5" name="Ink 14">
                  <a:extLst>
                    <a:ext uri="{FF2B5EF4-FFF2-40B4-BE49-F238E27FC236}">
                      <a16:creationId xmlns:a16="http://schemas.microsoft.com/office/drawing/2014/main" id="{B0232F04-507A-7C16-1DBC-DF73C9A8057F}"/>
                    </a:ext>
                  </a:extLst>
                </p14:cNvPr>
                <p14:cNvContentPartPr/>
                <p14:nvPr/>
              </p14:nvContentPartPr>
              <p14:xfrm>
                <a:off x="1654664" y="1657002"/>
                <a:ext cx="158760" cy="197640"/>
              </p14:xfrm>
            </p:contentPart>
          </mc:Choice>
          <mc:Fallback xmlns="">
            <p:pic>
              <p:nvPicPr>
                <p:cNvPr id="15" name="Ink 14">
                  <a:extLst>
                    <a:ext uri="{FF2B5EF4-FFF2-40B4-BE49-F238E27FC236}">
                      <a16:creationId xmlns:a16="http://schemas.microsoft.com/office/drawing/2014/main" id="{B0232F04-507A-7C16-1DBC-DF73C9A8057F}"/>
                    </a:ext>
                  </a:extLst>
                </p:cNvPr>
                <p:cNvPicPr/>
                <p:nvPr/>
              </p:nvPicPr>
              <p:blipFill>
                <a:blip r:embed="rId41"/>
                <a:stretch>
                  <a:fillRect/>
                </a:stretch>
              </p:blipFill>
              <p:spPr>
                <a:xfrm>
                  <a:off x="1646024" y="1648002"/>
                  <a:ext cx="1764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 name="Ink 15">
                  <a:extLst>
                    <a:ext uri="{FF2B5EF4-FFF2-40B4-BE49-F238E27FC236}">
                      <a16:creationId xmlns:a16="http://schemas.microsoft.com/office/drawing/2014/main" id="{D40E011E-FDDF-B680-A08D-C06351755C2E}"/>
                    </a:ext>
                  </a:extLst>
                </p14:cNvPr>
                <p14:cNvContentPartPr/>
                <p14:nvPr/>
              </p14:nvContentPartPr>
              <p14:xfrm>
                <a:off x="1882544" y="1630002"/>
                <a:ext cx="69480" cy="230760"/>
              </p14:xfrm>
            </p:contentPart>
          </mc:Choice>
          <mc:Fallback xmlns="">
            <p:pic>
              <p:nvPicPr>
                <p:cNvPr id="16" name="Ink 15">
                  <a:extLst>
                    <a:ext uri="{FF2B5EF4-FFF2-40B4-BE49-F238E27FC236}">
                      <a16:creationId xmlns:a16="http://schemas.microsoft.com/office/drawing/2014/main" id="{D40E011E-FDDF-B680-A08D-C06351755C2E}"/>
                    </a:ext>
                  </a:extLst>
                </p:cNvPr>
                <p:cNvPicPr/>
                <p:nvPr/>
              </p:nvPicPr>
              <p:blipFill>
                <a:blip r:embed="rId43"/>
                <a:stretch>
                  <a:fillRect/>
                </a:stretch>
              </p:blipFill>
              <p:spPr>
                <a:xfrm>
                  <a:off x="1873544" y="1621002"/>
                  <a:ext cx="871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 name="Ink 16">
                  <a:extLst>
                    <a:ext uri="{FF2B5EF4-FFF2-40B4-BE49-F238E27FC236}">
                      <a16:creationId xmlns:a16="http://schemas.microsoft.com/office/drawing/2014/main" id="{5458B6CC-502E-AE0D-153E-52F660CF4EC6}"/>
                    </a:ext>
                  </a:extLst>
                </p14:cNvPr>
                <p14:cNvContentPartPr/>
                <p14:nvPr/>
              </p14:nvContentPartPr>
              <p14:xfrm>
                <a:off x="2034104" y="1616682"/>
                <a:ext cx="79560" cy="224280"/>
              </p14:xfrm>
            </p:contentPart>
          </mc:Choice>
          <mc:Fallback xmlns="">
            <p:pic>
              <p:nvPicPr>
                <p:cNvPr id="17" name="Ink 16">
                  <a:extLst>
                    <a:ext uri="{FF2B5EF4-FFF2-40B4-BE49-F238E27FC236}">
                      <a16:creationId xmlns:a16="http://schemas.microsoft.com/office/drawing/2014/main" id="{5458B6CC-502E-AE0D-153E-52F660CF4EC6}"/>
                    </a:ext>
                  </a:extLst>
                </p:cNvPr>
                <p:cNvPicPr/>
                <p:nvPr/>
              </p:nvPicPr>
              <p:blipFill>
                <a:blip r:embed="rId45"/>
                <a:stretch>
                  <a:fillRect/>
                </a:stretch>
              </p:blipFill>
              <p:spPr>
                <a:xfrm>
                  <a:off x="2025464" y="1608042"/>
                  <a:ext cx="972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8" name="Ink 17">
                  <a:extLst>
                    <a:ext uri="{FF2B5EF4-FFF2-40B4-BE49-F238E27FC236}">
                      <a16:creationId xmlns:a16="http://schemas.microsoft.com/office/drawing/2014/main" id="{9DDB1B3F-4073-A305-5698-E54D3BA3F18F}"/>
                    </a:ext>
                  </a:extLst>
                </p14:cNvPr>
                <p14:cNvContentPartPr/>
                <p14:nvPr/>
              </p14:nvContentPartPr>
              <p14:xfrm>
                <a:off x="2246144" y="1700562"/>
                <a:ext cx="83520" cy="15840"/>
              </p14:xfrm>
            </p:contentPart>
          </mc:Choice>
          <mc:Fallback xmlns="">
            <p:pic>
              <p:nvPicPr>
                <p:cNvPr id="18" name="Ink 17">
                  <a:extLst>
                    <a:ext uri="{FF2B5EF4-FFF2-40B4-BE49-F238E27FC236}">
                      <a16:creationId xmlns:a16="http://schemas.microsoft.com/office/drawing/2014/main" id="{9DDB1B3F-4073-A305-5698-E54D3BA3F18F}"/>
                    </a:ext>
                  </a:extLst>
                </p:cNvPr>
                <p:cNvPicPr/>
                <p:nvPr/>
              </p:nvPicPr>
              <p:blipFill>
                <a:blip r:embed="rId47"/>
                <a:stretch>
                  <a:fillRect/>
                </a:stretch>
              </p:blipFill>
              <p:spPr>
                <a:xfrm>
                  <a:off x="2237144" y="1691562"/>
                  <a:ext cx="1011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9" name="Ink 18">
                  <a:extLst>
                    <a:ext uri="{FF2B5EF4-FFF2-40B4-BE49-F238E27FC236}">
                      <a16:creationId xmlns:a16="http://schemas.microsoft.com/office/drawing/2014/main" id="{A33D87A6-8642-E3FD-CC18-8DA945D394CC}"/>
                    </a:ext>
                  </a:extLst>
                </p14:cNvPr>
                <p14:cNvContentPartPr/>
                <p14:nvPr/>
              </p14:nvContentPartPr>
              <p14:xfrm>
                <a:off x="2478344" y="1529562"/>
                <a:ext cx="220320" cy="220680"/>
              </p14:xfrm>
            </p:contentPart>
          </mc:Choice>
          <mc:Fallback xmlns="">
            <p:pic>
              <p:nvPicPr>
                <p:cNvPr id="19" name="Ink 18">
                  <a:extLst>
                    <a:ext uri="{FF2B5EF4-FFF2-40B4-BE49-F238E27FC236}">
                      <a16:creationId xmlns:a16="http://schemas.microsoft.com/office/drawing/2014/main" id="{A33D87A6-8642-E3FD-CC18-8DA945D394CC}"/>
                    </a:ext>
                  </a:extLst>
                </p:cNvPr>
                <p:cNvPicPr/>
                <p:nvPr/>
              </p:nvPicPr>
              <p:blipFill>
                <a:blip r:embed="rId49"/>
                <a:stretch>
                  <a:fillRect/>
                </a:stretch>
              </p:blipFill>
              <p:spPr>
                <a:xfrm>
                  <a:off x="2469704" y="1520922"/>
                  <a:ext cx="2379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 name="Ink 19">
                  <a:extLst>
                    <a:ext uri="{FF2B5EF4-FFF2-40B4-BE49-F238E27FC236}">
                      <a16:creationId xmlns:a16="http://schemas.microsoft.com/office/drawing/2014/main" id="{1EA09E30-EB7E-E881-6C7F-092ED107D967}"/>
                    </a:ext>
                  </a:extLst>
                </p14:cNvPr>
                <p14:cNvContentPartPr/>
                <p14:nvPr/>
              </p14:nvContentPartPr>
              <p14:xfrm>
                <a:off x="2702264" y="1638282"/>
                <a:ext cx="111240" cy="130320"/>
              </p14:xfrm>
            </p:contentPart>
          </mc:Choice>
          <mc:Fallback xmlns="">
            <p:pic>
              <p:nvPicPr>
                <p:cNvPr id="20" name="Ink 19">
                  <a:extLst>
                    <a:ext uri="{FF2B5EF4-FFF2-40B4-BE49-F238E27FC236}">
                      <a16:creationId xmlns:a16="http://schemas.microsoft.com/office/drawing/2014/main" id="{1EA09E30-EB7E-E881-6C7F-092ED107D967}"/>
                    </a:ext>
                  </a:extLst>
                </p:cNvPr>
                <p:cNvPicPr/>
                <p:nvPr/>
              </p:nvPicPr>
              <p:blipFill>
                <a:blip r:embed="rId51"/>
                <a:stretch>
                  <a:fillRect/>
                </a:stretch>
              </p:blipFill>
              <p:spPr>
                <a:xfrm>
                  <a:off x="2693264" y="1629642"/>
                  <a:ext cx="128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 name="Ink 20">
                  <a:extLst>
                    <a:ext uri="{FF2B5EF4-FFF2-40B4-BE49-F238E27FC236}">
                      <a16:creationId xmlns:a16="http://schemas.microsoft.com/office/drawing/2014/main" id="{54061378-49C3-1792-02CE-DC05874B0571}"/>
                    </a:ext>
                  </a:extLst>
                </p14:cNvPr>
                <p14:cNvContentPartPr/>
                <p14:nvPr/>
              </p14:nvContentPartPr>
              <p14:xfrm>
                <a:off x="2817824" y="1418322"/>
                <a:ext cx="597600" cy="318960"/>
              </p14:xfrm>
            </p:contentPart>
          </mc:Choice>
          <mc:Fallback xmlns="">
            <p:pic>
              <p:nvPicPr>
                <p:cNvPr id="21" name="Ink 20">
                  <a:extLst>
                    <a:ext uri="{FF2B5EF4-FFF2-40B4-BE49-F238E27FC236}">
                      <a16:creationId xmlns:a16="http://schemas.microsoft.com/office/drawing/2014/main" id="{54061378-49C3-1792-02CE-DC05874B0571}"/>
                    </a:ext>
                  </a:extLst>
                </p:cNvPr>
                <p:cNvPicPr/>
                <p:nvPr/>
              </p:nvPicPr>
              <p:blipFill>
                <a:blip r:embed="rId53"/>
                <a:stretch>
                  <a:fillRect/>
                </a:stretch>
              </p:blipFill>
              <p:spPr>
                <a:xfrm>
                  <a:off x="2808824" y="1409682"/>
                  <a:ext cx="6152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2" name="Ink 21">
                  <a:extLst>
                    <a:ext uri="{FF2B5EF4-FFF2-40B4-BE49-F238E27FC236}">
                      <a16:creationId xmlns:a16="http://schemas.microsoft.com/office/drawing/2014/main" id="{CE245727-3FC4-DAF5-6DF7-2700D54C192C}"/>
                    </a:ext>
                  </a:extLst>
                </p14:cNvPr>
                <p14:cNvContentPartPr/>
                <p14:nvPr/>
              </p14:nvContentPartPr>
              <p14:xfrm>
                <a:off x="2496704" y="2133642"/>
                <a:ext cx="337680" cy="146880"/>
              </p14:xfrm>
            </p:contentPart>
          </mc:Choice>
          <mc:Fallback xmlns="">
            <p:pic>
              <p:nvPicPr>
                <p:cNvPr id="22" name="Ink 21">
                  <a:extLst>
                    <a:ext uri="{FF2B5EF4-FFF2-40B4-BE49-F238E27FC236}">
                      <a16:creationId xmlns:a16="http://schemas.microsoft.com/office/drawing/2014/main" id="{CE245727-3FC4-DAF5-6DF7-2700D54C192C}"/>
                    </a:ext>
                  </a:extLst>
                </p:cNvPr>
                <p:cNvPicPr/>
                <p:nvPr/>
              </p:nvPicPr>
              <p:blipFill>
                <a:blip r:embed="rId55"/>
                <a:stretch>
                  <a:fillRect/>
                </a:stretch>
              </p:blipFill>
              <p:spPr>
                <a:xfrm>
                  <a:off x="2488064" y="2124642"/>
                  <a:ext cx="3553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3" name="Ink 22">
                  <a:extLst>
                    <a:ext uri="{FF2B5EF4-FFF2-40B4-BE49-F238E27FC236}">
                      <a16:creationId xmlns:a16="http://schemas.microsoft.com/office/drawing/2014/main" id="{5CD3E3A4-305B-9BA2-1E70-55803EBB2E6F}"/>
                    </a:ext>
                  </a:extLst>
                </p14:cNvPr>
                <p14:cNvContentPartPr/>
                <p14:nvPr/>
              </p14:nvContentPartPr>
              <p14:xfrm>
                <a:off x="2886944" y="2151642"/>
                <a:ext cx="267480" cy="252360"/>
              </p14:xfrm>
            </p:contentPart>
          </mc:Choice>
          <mc:Fallback xmlns="">
            <p:pic>
              <p:nvPicPr>
                <p:cNvPr id="23" name="Ink 22">
                  <a:extLst>
                    <a:ext uri="{FF2B5EF4-FFF2-40B4-BE49-F238E27FC236}">
                      <a16:creationId xmlns:a16="http://schemas.microsoft.com/office/drawing/2014/main" id="{5CD3E3A4-305B-9BA2-1E70-55803EBB2E6F}"/>
                    </a:ext>
                  </a:extLst>
                </p:cNvPr>
                <p:cNvPicPr/>
                <p:nvPr/>
              </p:nvPicPr>
              <p:blipFill>
                <a:blip r:embed="rId57"/>
                <a:stretch>
                  <a:fillRect/>
                </a:stretch>
              </p:blipFill>
              <p:spPr>
                <a:xfrm>
                  <a:off x="2878304" y="2143002"/>
                  <a:ext cx="2851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4" name="Ink 23">
                  <a:extLst>
                    <a:ext uri="{FF2B5EF4-FFF2-40B4-BE49-F238E27FC236}">
                      <a16:creationId xmlns:a16="http://schemas.microsoft.com/office/drawing/2014/main" id="{80918275-F3A1-F6FD-6381-B4A340395E2A}"/>
                    </a:ext>
                  </a:extLst>
                </p14:cNvPr>
                <p14:cNvContentPartPr/>
                <p14:nvPr/>
              </p14:nvContentPartPr>
              <p14:xfrm>
                <a:off x="3245144" y="2057322"/>
                <a:ext cx="159120" cy="169920"/>
              </p14:xfrm>
            </p:contentPart>
          </mc:Choice>
          <mc:Fallback xmlns="">
            <p:pic>
              <p:nvPicPr>
                <p:cNvPr id="24" name="Ink 23">
                  <a:extLst>
                    <a:ext uri="{FF2B5EF4-FFF2-40B4-BE49-F238E27FC236}">
                      <a16:creationId xmlns:a16="http://schemas.microsoft.com/office/drawing/2014/main" id="{80918275-F3A1-F6FD-6381-B4A340395E2A}"/>
                    </a:ext>
                  </a:extLst>
                </p:cNvPr>
                <p:cNvPicPr/>
                <p:nvPr/>
              </p:nvPicPr>
              <p:blipFill>
                <a:blip r:embed="rId59"/>
                <a:stretch>
                  <a:fillRect/>
                </a:stretch>
              </p:blipFill>
              <p:spPr>
                <a:xfrm>
                  <a:off x="3236144" y="2048322"/>
                  <a:ext cx="1767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5" name="Ink 24">
                  <a:extLst>
                    <a:ext uri="{FF2B5EF4-FFF2-40B4-BE49-F238E27FC236}">
                      <a16:creationId xmlns:a16="http://schemas.microsoft.com/office/drawing/2014/main" id="{C1F9F6FC-14FA-E938-A032-0AB5D5B92BB0}"/>
                    </a:ext>
                  </a:extLst>
                </p14:cNvPr>
                <p14:cNvContentPartPr/>
                <p14:nvPr/>
              </p14:nvContentPartPr>
              <p14:xfrm>
                <a:off x="3417584" y="2043282"/>
                <a:ext cx="402840" cy="180000"/>
              </p14:xfrm>
            </p:contentPart>
          </mc:Choice>
          <mc:Fallback xmlns="">
            <p:pic>
              <p:nvPicPr>
                <p:cNvPr id="25" name="Ink 24">
                  <a:extLst>
                    <a:ext uri="{FF2B5EF4-FFF2-40B4-BE49-F238E27FC236}">
                      <a16:creationId xmlns:a16="http://schemas.microsoft.com/office/drawing/2014/main" id="{C1F9F6FC-14FA-E938-A032-0AB5D5B92BB0}"/>
                    </a:ext>
                  </a:extLst>
                </p:cNvPr>
                <p:cNvPicPr/>
                <p:nvPr/>
              </p:nvPicPr>
              <p:blipFill>
                <a:blip r:embed="rId61"/>
                <a:stretch>
                  <a:fillRect/>
                </a:stretch>
              </p:blipFill>
              <p:spPr>
                <a:xfrm>
                  <a:off x="3408944" y="2034642"/>
                  <a:ext cx="4204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6" name="Ink 25">
                  <a:extLst>
                    <a:ext uri="{FF2B5EF4-FFF2-40B4-BE49-F238E27FC236}">
                      <a16:creationId xmlns:a16="http://schemas.microsoft.com/office/drawing/2014/main" id="{983F27C3-402E-2C7D-94A6-59896A10931E}"/>
                    </a:ext>
                  </a:extLst>
                </p14:cNvPr>
                <p14:cNvContentPartPr/>
                <p14:nvPr/>
              </p14:nvContentPartPr>
              <p14:xfrm>
                <a:off x="2238224" y="2275842"/>
                <a:ext cx="2000520" cy="159840"/>
              </p14:xfrm>
            </p:contentPart>
          </mc:Choice>
          <mc:Fallback xmlns="">
            <p:pic>
              <p:nvPicPr>
                <p:cNvPr id="26" name="Ink 25">
                  <a:extLst>
                    <a:ext uri="{FF2B5EF4-FFF2-40B4-BE49-F238E27FC236}">
                      <a16:creationId xmlns:a16="http://schemas.microsoft.com/office/drawing/2014/main" id="{983F27C3-402E-2C7D-94A6-59896A10931E}"/>
                    </a:ext>
                  </a:extLst>
                </p:cNvPr>
                <p:cNvPicPr/>
                <p:nvPr/>
              </p:nvPicPr>
              <p:blipFill>
                <a:blip r:embed="rId63"/>
                <a:stretch>
                  <a:fillRect/>
                </a:stretch>
              </p:blipFill>
              <p:spPr>
                <a:xfrm>
                  <a:off x="2229584" y="2267202"/>
                  <a:ext cx="20181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9" name="Ink 28">
                  <a:extLst>
                    <a:ext uri="{FF2B5EF4-FFF2-40B4-BE49-F238E27FC236}">
                      <a16:creationId xmlns:a16="http://schemas.microsoft.com/office/drawing/2014/main" id="{A0E3D1DA-5FC1-8E5F-99A8-DE81E090EC81}"/>
                    </a:ext>
                  </a:extLst>
                </p14:cNvPr>
                <p14:cNvContentPartPr/>
                <p14:nvPr/>
              </p14:nvContentPartPr>
              <p14:xfrm>
                <a:off x="2478344" y="1964802"/>
                <a:ext cx="607320" cy="450720"/>
              </p14:xfrm>
            </p:contentPart>
          </mc:Choice>
          <mc:Fallback xmlns="">
            <p:pic>
              <p:nvPicPr>
                <p:cNvPr id="29" name="Ink 28">
                  <a:extLst>
                    <a:ext uri="{FF2B5EF4-FFF2-40B4-BE49-F238E27FC236}">
                      <a16:creationId xmlns:a16="http://schemas.microsoft.com/office/drawing/2014/main" id="{A0E3D1DA-5FC1-8E5F-99A8-DE81E090EC81}"/>
                    </a:ext>
                  </a:extLst>
                </p:cNvPr>
                <p:cNvPicPr/>
                <p:nvPr/>
              </p:nvPicPr>
              <p:blipFill>
                <a:blip r:embed="rId65"/>
                <a:stretch>
                  <a:fillRect/>
                </a:stretch>
              </p:blipFill>
              <p:spPr>
                <a:xfrm>
                  <a:off x="2469704" y="1955802"/>
                  <a:ext cx="62496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0" name="Ink 29">
                  <a:extLst>
                    <a:ext uri="{FF2B5EF4-FFF2-40B4-BE49-F238E27FC236}">
                      <a16:creationId xmlns:a16="http://schemas.microsoft.com/office/drawing/2014/main" id="{D68D0941-7FC3-1859-8E60-5F4028C0260F}"/>
                    </a:ext>
                  </a:extLst>
                </p14:cNvPr>
                <p14:cNvContentPartPr/>
                <p14:nvPr/>
              </p14:nvContentPartPr>
              <p14:xfrm>
                <a:off x="3258824" y="1848882"/>
                <a:ext cx="518040" cy="411480"/>
              </p14:xfrm>
            </p:contentPart>
          </mc:Choice>
          <mc:Fallback xmlns="">
            <p:pic>
              <p:nvPicPr>
                <p:cNvPr id="30" name="Ink 29">
                  <a:extLst>
                    <a:ext uri="{FF2B5EF4-FFF2-40B4-BE49-F238E27FC236}">
                      <a16:creationId xmlns:a16="http://schemas.microsoft.com/office/drawing/2014/main" id="{D68D0941-7FC3-1859-8E60-5F4028C0260F}"/>
                    </a:ext>
                  </a:extLst>
                </p:cNvPr>
                <p:cNvPicPr/>
                <p:nvPr/>
              </p:nvPicPr>
              <p:blipFill>
                <a:blip r:embed="rId67"/>
                <a:stretch>
                  <a:fillRect/>
                </a:stretch>
              </p:blipFill>
              <p:spPr>
                <a:xfrm>
                  <a:off x="3249824" y="1839882"/>
                  <a:ext cx="53568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2" name="Ink 31">
                  <a:extLst>
                    <a:ext uri="{FF2B5EF4-FFF2-40B4-BE49-F238E27FC236}">
                      <a16:creationId xmlns:a16="http://schemas.microsoft.com/office/drawing/2014/main" id="{D773F214-E3FF-1854-6130-799B3A97DC78}"/>
                    </a:ext>
                  </a:extLst>
                </p14:cNvPr>
                <p14:cNvContentPartPr/>
                <p14:nvPr/>
              </p14:nvContentPartPr>
              <p14:xfrm>
                <a:off x="3745544" y="2285562"/>
                <a:ext cx="3031200" cy="1884240"/>
              </p14:xfrm>
            </p:contentPart>
          </mc:Choice>
          <mc:Fallback xmlns="">
            <p:pic>
              <p:nvPicPr>
                <p:cNvPr id="32" name="Ink 31">
                  <a:extLst>
                    <a:ext uri="{FF2B5EF4-FFF2-40B4-BE49-F238E27FC236}">
                      <a16:creationId xmlns:a16="http://schemas.microsoft.com/office/drawing/2014/main" id="{D773F214-E3FF-1854-6130-799B3A97DC78}"/>
                    </a:ext>
                  </a:extLst>
                </p:cNvPr>
                <p:cNvPicPr/>
                <p:nvPr/>
              </p:nvPicPr>
              <p:blipFill>
                <a:blip r:embed="rId69"/>
                <a:stretch>
                  <a:fillRect/>
                </a:stretch>
              </p:blipFill>
              <p:spPr>
                <a:xfrm>
                  <a:off x="3736904" y="2276922"/>
                  <a:ext cx="3048840" cy="1901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3" name="Ink 32">
                  <a:extLst>
                    <a:ext uri="{FF2B5EF4-FFF2-40B4-BE49-F238E27FC236}">
                      <a16:creationId xmlns:a16="http://schemas.microsoft.com/office/drawing/2014/main" id="{429C4995-E6D5-BAC5-7B91-345EAE765F63}"/>
                    </a:ext>
                  </a:extLst>
                </p14:cNvPr>
                <p14:cNvContentPartPr/>
                <p14:nvPr/>
              </p14:nvContentPartPr>
              <p14:xfrm>
                <a:off x="6960704" y="4260882"/>
                <a:ext cx="318240" cy="498240"/>
              </p14:xfrm>
            </p:contentPart>
          </mc:Choice>
          <mc:Fallback xmlns="">
            <p:pic>
              <p:nvPicPr>
                <p:cNvPr id="33" name="Ink 32">
                  <a:extLst>
                    <a:ext uri="{FF2B5EF4-FFF2-40B4-BE49-F238E27FC236}">
                      <a16:creationId xmlns:a16="http://schemas.microsoft.com/office/drawing/2014/main" id="{429C4995-E6D5-BAC5-7B91-345EAE765F63}"/>
                    </a:ext>
                  </a:extLst>
                </p:cNvPr>
                <p:cNvPicPr/>
                <p:nvPr/>
              </p:nvPicPr>
              <p:blipFill>
                <a:blip r:embed="rId71"/>
                <a:stretch>
                  <a:fillRect/>
                </a:stretch>
              </p:blipFill>
              <p:spPr>
                <a:xfrm>
                  <a:off x="6952064" y="4252242"/>
                  <a:ext cx="33588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4" name="Ink 33">
                  <a:extLst>
                    <a:ext uri="{FF2B5EF4-FFF2-40B4-BE49-F238E27FC236}">
                      <a16:creationId xmlns:a16="http://schemas.microsoft.com/office/drawing/2014/main" id="{1C1389D4-D93F-993E-2B9E-4CF33C0EF486}"/>
                    </a:ext>
                  </a:extLst>
                </p14:cNvPr>
                <p14:cNvContentPartPr/>
                <p14:nvPr/>
              </p14:nvContentPartPr>
              <p14:xfrm>
                <a:off x="7395584" y="4408482"/>
                <a:ext cx="275400" cy="295920"/>
              </p14:xfrm>
            </p:contentPart>
          </mc:Choice>
          <mc:Fallback xmlns="">
            <p:pic>
              <p:nvPicPr>
                <p:cNvPr id="34" name="Ink 33">
                  <a:extLst>
                    <a:ext uri="{FF2B5EF4-FFF2-40B4-BE49-F238E27FC236}">
                      <a16:creationId xmlns:a16="http://schemas.microsoft.com/office/drawing/2014/main" id="{1C1389D4-D93F-993E-2B9E-4CF33C0EF486}"/>
                    </a:ext>
                  </a:extLst>
                </p:cNvPr>
                <p:cNvPicPr/>
                <p:nvPr/>
              </p:nvPicPr>
              <p:blipFill>
                <a:blip r:embed="rId73"/>
                <a:stretch>
                  <a:fillRect/>
                </a:stretch>
              </p:blipFill>
              <p:spPr>
                <a:xfrm>
                  <a:off x="7386944" y="4399482"/>
                  <a:ext cx="29304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5" name="Ink 34">
                  <a:extLst>
                    <a:ext uri="{FF2B5EF4-FFF2-40B4-BE49-F238E27FC236}">
                      <a16:creationId xmlns:a16="http://schemas.microsoft.com/office/drawing/2014/main" id="{39BEE087-C3F9-BC31-5DE5-B79F499B96F9}"/>
                    </a:ext>
                  </a:extLst>
                </p14:cNvPr>
                <p14:cNvContentPartPr/>
                <p14:nvPr/>
              </p14:nvContentPartPr>
              <p14:xfrm>
                <a:off x="7785464" y="4439082"/>
                <a:ext cx="309240" cy="283320"/>
              </p14:xfrm>
            </p:contentPart>
          </mc:Choice>
          <mc:Fallback xmlns="">
            <p:pic>
              <p:nvPicPr>
                <p:cNvPr id="35" name="Ink 34">
                  <a:extLst>
                    <a:ext uri="{FF2B5EF4-FFF2-40B4-BE49-F238E27FC236}">
                      <a16:creationId xmlns:a16="http://schemas.microsoft.com/office/drawing/2014/main" id="{39BEE087-C3F9-BC31-5DE5-B79F499B96F9}"/>
                    </a:ext>
                  </a:extLst>
                </p:cNvPr>
                <p:cNvPicPr/>
                <p:nvPr/>
              </p:nvPicPr>
              <p:blipFill>
                <a:blip r:embed="rId75"/>
                <a:stretch>
                  <a:fillRect/>
                </a:stretch>
              </p:blipFill>
              <p:spPr>
                <a:xfrm>
                  <a:off x="7776824" y="4430082"/>
                  <a:ext cx="32688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6" name="Ink 35">
                  <a:extLst>
                    <a:ext uri="{FF2B5EF4-FFF2-40B4-BE49-F238E27FC236}">
                      <a16:creationId xmlns:a16="http://schemas.microsoft.com/office/drawing/2014/main" id="{4CF6A51F-0493-F664-D04A-D31D8F7A82BE}"/>
                    </a:ext>
                  </a:extLst>
                </p14:cNvPr>
                <p14:cNvContentPartPr/>
                <p14:nvPr/>
              </p14:nvContentPartPr>
              <p14:xfrm>
                <a:off x="6523304" y="4386522"/>
                <a:ext cx="579960" cy="511560"/>
              </p14:xfrm>
            </p:contentPart>
          </mc:Choice>
          <mc:Fallback xmlns="">
            <p:pic>
              <p:nvPicPr>
                <p:cNvPr id="36" name="Ink 35">
                  <a:extLst>
                    <a:ext uri="{FF2B5EF4-FFF2-40B4-BE49-F238E27FC236}">
                      <a16:creationId xmlns:a16="http://schemas.microsoft.com/office/drawing/2014/main" id="{4CF6A51F-0493-F664-D04A-D31D8F7A82BE}"/>
                    </a:ext>
                  </a:extLst>
                </p:cNvPr>
                <p:cNvPicPr/>
                <p:nvPr/>
              </p:nvPicPr>
              <p:blipFill>
                <a:blip r:embed="rId77"/>
                <a:stretch>
                  <a:fillRect/>
                </a:stretch>
              </p:blipFill>
              <p:spPr>
                <a:xfrm>
                  <a:off x="6514664" y="4377522"/>
                  <a:ext cx="59760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7" name="Ink 36">
                  <a:extLst>
                    <a:ext uri="{FF2B5EF4-FFF2-40B4-BE49-F238E27FC236}">
                      <a16:creationId xmlns:a16="http://schemas.microsoft.com/office/drawing/2014/main" id="{4E01AA3B-EECB-FFDE-C9CC-1795BB65D961}"/>
                    </a:ext>
                  </a:extLst>
                </p14:cNvPr>
                <p14:cNvContentPartPr/>
                <p14:nvPr/>
              </p14:nvContentPartPr>
              <p14:xfrm>
                <a:off x="8083904" y="4306602"/>
                <a:ext cx="242640" cy="496800"/>
              </p14:xfrm>
            </p:contentPart>
          </mc:Choice>
          <mc:Fallback xmlns="">
            <p:pic>
              <p:nvPicPr>
                <p:cNvPr id="37" name="Ink 36">
                  <a:extLst>
                    <a:ext uri="{FF2B5EF4-FFF2-40B4-BE49-F238E27FC236}">
                      <a16:creationId xmlns:a16="http://schemas.microsoft.com/office/drawing/2014/main" id="{4E01AA3B-EECB-FFDE-C9CC-1795BB65D961}"/>
                    </a:ext>
                  </a:extLst>
                </p:cNvPr>
                <p:cNvPicPr/>
                <p:nvPr/>
              </p:nvPicPr>
              <p:blipFill>
                <a:blip r:embed="rId79"/>
                <a:stretch>
                  <a:fillRect/>
                </a:stretch>
              </p:blipFill>
              <p:spPr>
                <a:xfrm>
                  <a:off x="8074904" y="4297962"/>
                  <a:ext cx="26028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9" name="Ink 38">
                  <a:extLst>
                    <a:ext uri="{FF2B5EF4-FFF2-40B4-BE49-F238E27FC236}">
                      <a16:creationId xmlns:a16="http://schemas.microsoft.com/office/drawing/2014/main" id="{4847694F-F20F-0ED4-244E-93D69DC578CF}"/>
                    </a:ext>
                  </a:extLst>
                </p14:cNvPr>
                <p14:cNvContentPartPr/>
                <p14:nvPr/>
              </p14:nvContentPartPr>
              <p14:xfrm>
                <a:off x="2656904" y="2140122"/>
                <a:ext cx="38520" cy="10440"/>
              </p14:xfrm>
            </p:contentPart>
          </mc:Choice>
          <mc:Fallback xmlns="">
            <p:pic>
              <p:nvPicPr>
                <p:cNvPr id="39" name="Ink 38">
                  <a:extLst>
                    <a:ext uri="{FF2B5EF4-FFF2-40B4-BE49-F238E27FC236}">
                      <a16:creationId xmlns:a16="http://schemas.microsoft.com/office/drawing/2014/main" id="{4847694F-F20F-0ED4-244E-93D69DC578CF}"/>
                    </a:ext>
                  </a:extLst>
                </p:cNvPr>
                <p:cNvPicPr/>
                <p:nvPr/>
              </p:nvPicPr>
              <p:blipFill>
                <a:blip r:embed="rId81"/>
                <a:stretch>
                  <a:fillRect/>
                </a:stretch>
              </p:blipFill>
              <p:spPr>
                <a:xfrm>
                  <a:off x="2647904" y="2131122"/>
                  <a:ext cx="561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0" name="Ink 39">
                  <a:extLst>
                    <a:ext uri="{FF2B5EF4-FFF2-40B4-BE49-F238E27FC236}">
                      <a16:creationId xmlns:a16="http://schemas.microsoft.com/office/drawing/2014/main" id="{9D2584DF-6F5B-3C33-548F-067036097B2F}"/>
                    </a:ext>
                  </a:extLst>
                </p14:cNvPr>
                <p14:cNvContentPartPr/>
                <p14:nvPr/>
              </p14:nvContentPartPr>
              <p14:xfrm>
                <a:off x="3601544" y="2146602"/>
                <a:ext cx="20880" cy="4320"/>
              </p14:xfrm>
            </p:contentPart>
          </mc:Choice>
          <mc:Fallback xmlns="">
            <p:pic>
              <p:nvPicPr>
                <p:cNvPr id="40" name="Ink 39">
                  <a:extLst>
                    <a:ext uri="{FF2B5EF4-FFF2-40B4-BE49-F238E27FC236}">
                      <a16:creationId xmlns:a16="http://schemas.microsoft.com/office/drawing/2014/main" id="{9D2584DF-6F5B-3C33-548F-067036097B2F}"/>
                    </a:ext>
                  </a:extLst>
                </p:cNvPr>
                <p:cNvPicPr/>
                <p:nvPr/>
              </p:nvPicPr>
              <p:blipFill>
                <a:blip r:embed="rId83"/>
                <a:stretch>
                  <a:fillRect/>
                </a:stretch>
              </p:blipFill>
              <p:spPr>
                <a:xfrm>
                  <a:off x="3592544" y="2137962"/>
                  <a:ext cx="385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2" name="Ink 41">
                  <a:extLst>
                    <a:ext uri="{FF2B5EF4-FFF2-40B4-BE49-F238E27FC236}">
                      <a16:creationId xmlns:a16="http://schemas.microsoft.com/office/drawing/2014/main" id="{F9EADCEF-3A84-6EE8-6D7B-BC54932D26FF}"/>
                    </a:ext>
                  </a:extLst>
                </p14:cNvPr>
                <p14:cNvContentPartPr/>
                <p14:nvPr/>
              </p14:nvContentPartPr>
              <p14:xfrm>
                <a:off x="7221344" y="4831122"/>
                <a:ext cx="893160" cy="65880"/>
              </p14:xfrm>
            </p:contentPart>
          </mc:Choice>
          <mc:Fallback xmlns="">
            <p:pic>
              <p:nvPicPr>
                <p:cNvPr id="42" name="Ink 41">
                  <a:extLst>
                    <a:ext uri="{FF2B5EF4-FFF2-40B4-BE49-F238E27FC236}">
                      <a16:creationId xmlns:a16="http://schemas.microsoft.com/office/drawing/2014/main" id="{F9EADCEF-3A84-6EE8-6D7B-BC54932D26FF}"/>
                    </a:ext>
                  </a:extLst>
                </p:cNvPr>
                <p:cNvPicPr/>
                <p:nvPr/>
              </p:nvPicPr>
              <p:blipFill>
                <a:blip r:embed="rId85"/>
                <a:stretch>
                  <a:fillRect/>
                </a:stretch>
              </p:blipFill>
              <p:spPr>
                <a:xfrm>
                  <a:off x="7212704" y="4822122"/>
                  <a:ext cx="9108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3" name="Ink 42">
                  <a:extLst>
                    <a:ext uri="{FF2B5EF4-FFF2-40B4-BE49-F238E27FC236}">
                      <a16:creationId xmlns:a16="http://schemas.microsoft.com/office/drawing/2014/main" id="{A347C766-6364-955B-9A14-90BFD4D4B470}"/>
                    </a:ext>
                  </a:extLst>
                </p14:cNvPr>
                <p14:cNvContentPartPr/>
                <p14:nvPr/>
              </p14:nvContentPartPr>
              <p14:xfrm>
                <a:off x="7236824" y="4916442"/>
                <a:ext cx="964800" cy="6840"/>
              </p14:xfrm>
            </p:contentPart>
          </mc:Choice>
          <mc:Fallback xmlns="">
            <p:pic>
              <p:nvPicPr>
                <p:cNvPr id="43" name="Ink 42">
                  <a:extLst>
                    <a:ext uri="{FF2B5EF4-FFF2-40B4-BE49-F238E27FC236}">
                      <a16:creationId xmlns:a16="http://schemas.microsoft.com/office/drawing/2014/main" id="{A347C766-6364-955B-9A14-90BFD4D4B470}"/>
                    </a:ext>
                  </a:extLst>
                </p:cNvPr>
                <p:cNvPicPr/>
                <p:nvPr/>
              </p:nvPicPr>
              <p:blipFill>
                <a:blip r:embed="rId87"/>
                <a:stretch>
                  <a:fillRect/>
                </a:stretch>
              </p:blipFill>
              <p:spPr>
                <a:xfrm>
                  <a:off x="7227824" y="4907442"/>
                  <a:ext cx="9824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Ink 59">
                  <a:extLst>
                    <a:ext uri="{FF2B5EF4-FFF2-40B4-BE49-F238E27FC236}">
                      <a16:creationId xmlns:a16="http://schemas.microsoft.com/office/drawing/2014/main" id="{7B7C562F-5A19-B515-F7AD-74E509A43F1E}"/>
                    </a:ext>
                  </a:extLst>
                </p14:cNvPr>
                <p14:cNvContentPartPr/>
                <p14:nvPr/>
              </p14:nvContentPartPr>
              <p14:xfrm>
                <a:off x="2007464" y="1066602"/>
                <a:ext cx="40680" cy="404280"/>
              </p14:xfrm>
            </p:contentPart>
          </mc:Choice>
          <mc:Fallback xmlns="">
            <p:pic>
              <p:nvPicPr>
                <p:cNvPr id="60" name="Ink 59">
                  <a:extLst>
                    <a:ext uri="{FF2B5EF4-FFF2-40B4-BE49-F238E27FC236}">
                      <a16:creationId xmlns:a16="http://schemas.microsoft.com/office/drawing/2014/main" id="{7B7C562F-5A19-B515-F7AD-74E509A43F1E}"/>
                    </a:ext>
                  </a:extLst>
                </p:cNvPr>
                <p:cNvPicPr/>
                <p:nvPr/>
              </p:nvPicPr>
              <p:blipFill>
                <a:blip r:embed="rId89"/>
                <a:stretch>
                  <a:fillRect/>
                </a:stretch>
              </p:blipFill>
              <p:spPr>
                <a:xfrm>
                  <a:off x="1998824" y="1057962"/>
                  <a:ext cx="5832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Ink 60">
                  <a:extLst>
                    <a:ext uri="{FF2B5EF4-FFF2-40B4-BE49-F238E27FC236}">
                      <a16:creationId xmlns:a16="http://schemas.microsoft.com/office/drawing/2014/main" id="{258F2AEA-B071-4E7E-E4B2-EBA6EC79F736}"/>
                    </a:ext>
                  </a:extLst>
                </p14:cNvPr>
                <p14:cNvContentPartPr/>
                <p14:nvPr/>
              </p14:nvContentPartPr>
              <p14:xfrm>
                <a:off x="1980824" y="1414722"/>
                <a:ext cx="144720" cy="89640"/>
              </p14:xfrm>
            </p:contentPart>
          </mc:Choice>
          <mc:Fallback xmlns="">
            <p:pic>
              <p:nvPicPr>
                <p:cNvPr id="61" name="Ink 60">
                  <a:extLst>
                    <a:ext uri="{FF2B5EF4-FFF2-40B4-BE49-F238E27FC236}">
                      <a16:creationId xmlns:a16="http://schemas.microsoft.com/office/drawing/2014/main" id="{258F2AEA-B071-4E7E-E4B2-EBA6EC79F736}"/>
                    </a:ext>
                  </a:extLst>
                </p:cNvPr>
                <p:cNvPicPr/>
                <p:nvPr/>
              </p:nvPicPr>
              <p:blipFill>
                <a:blip r:embed="rId91"/>
                <a:stretch>
                  <a:fillRect/>
                </a:stretch>
              </p:blipFill>
              <p:spPr>
                <a:xfrm>
                  <a:off x="1972184" y="1405722"/>
                  <a:ext cx="1623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Ink 62">
                  <a:extLst>
                    <a:ext uri="{FF2B5EF4-FFF2-40B4-BE49-F238E27FC236}">
                      <a16:creationId xmlns:a16="http://schemas.microsoft.com/office/drawing/2014/main" id="{B911598C-3765-2B44-4B8F-D8FFDB3E62D9}"/>
                    </a:ext>
                  </a:extLst>
                </p14:cNvPr>
                <p14:cNvContentPartPr/>
                <p14:nvPr/>
              </p14:nvContentPartPr>
              <p14:xfrm>
                <a:off x="2277104" y="2408682"/>
                <a:ext cx="4196880" cy="2682000"/>
              </p14:xfrm>
            </p:contentPart>
          </mc:Choice>
          <mc:Fallback xmlns="">
            <p:pic>
              <p:nvPicPr>
                <p:cNvPr id="63" name="Ink 62">
                  <a:extLst>
                    <a:ext uri="{FF2B5EF4-FFF2-40B4-BE49-F238E27FC236}">
                      <a16:creationId xmlns:a16="http://schemas.microsoft.com/office/drawing/2014/main" id="{B911598C-3765-2B44-4B8F-D8FFDB3E62D9}"/>
                    </a:ext>
                  </a:extLst>
                </p:cNvPr>
                <p:cNvPicPr/>
                <p:nvPr/>
              </p:nvPicPr>
              <p:blipFill>
                <a:blip r:embed="rId93"/>
                <a:stretch>
                  <a:fillRect/>
                </a:stretch>
              </p:blipFill>
              <p:spPr>
                <a:xfrm>
                  <a:off x="2268104" y="2399682"/>
                  <a:ext cx="4214520" cy="2699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4" name="Ink 63">
                  <a:extLst>
                    <a:ext uri="{FF2B5EF4-FFF2-40B4-BE49-F238E27FC236}">
                      <a16:creationId xmlns:a16="http://schemas.microsoft.com/office/drawing/2014/main" id="{B769673F-EBEA-EC24-9A4A-462ACF99B2A7}"/>
                    </a:ext>
                  </a:extLst>
                </p14:cNvPr>
                <p14:cNvContentPartPr/>
                <p14:nvPr/>
              </p14:nvContentPartPr>
              <p14:xfrm>
                <a:off x="2196104" y="2360442"/>
                <a:ext cx="183240" cy="161280"/>
              </p14:xfrm>
            </p:contentPart>
          </mc:Choice>
          <mc:Fallback xmlns="">
            <p:pic>
              <p:nvPicPr>
                <p:cNvPr id="64" name="Ink 63">
                  <a:extLst>
                    <a:ext uri="{FF2B5EF4-FFF2-40B4-BE49-F238E27FC236}">
                      <a16:creationId xmlns:a16="http://schemas.microsoft.com/office/drawing/2014/main" id="{B769673F-EBEA-EC24-9A4A-462ACF99B2A7}"/>
                    </a:ext>
                  </a:extLst>
                </p:cNvPr>
                <p:cNvPicPr/>
                <p:nvPr/>
              </p:nvPicPr>
              <p:blipFill>
                <a:blip r:embed="rId95"/>
                <a:stretch>
                  <a:fillRect/>
                </a:stretch>
              </p:blipFill>
              <p:spPr>
                <a:xfrm>
                  <a:off x="2187104" y="2351802"/>
                  <a:ext cx="200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5" name="Ink 64">
                  <a:extLst>
                    <a:ext uri="{FF2B5EF4-FFF2-40B4-BE49-F238E27FC236}">
                      <a16:creationId xmlns:a16="http://schemas.microsoft.com/office/drawing/2014/main" id="{CA56DC9B-DC14-4CEF-6CBE-C05DB36E4527}"/>
                    </a:ext>
                  </a:extLst>
                </p14:cNvPr>
                <p14:cNvContentPartPr/>
                <p14:nvPr/>
              </p14:nvContentPartPr>
              <p14:xfrm>
                <a:off x="1544144" y="3332802"/>
                <a:ext cx="177840" cy="351360"/>
              </p14:xfrm>
            </p:contentPart>
          </mc:Choice>
          <mc:Fallback xmlns="">
            <p:pic>
              <p:nvPicPr>
                <p:cNvPr id="65" name="Ink 64">
                  <a:extLst>
                    <a:ext uri="{FF2B5EF4-FFF2-40B4-BE49-F238E27FC236}">
                      <a16:creationId xmlns:a16="http://schemas.microsoft.com/office/drawing/2014/main" id="{CA56DC9B-DC14-4CEF-6CBE-C05DB36E4527}"/>
                    </a:ext>
                  </a:extLst>
                </p:cNvPr>
                <p:cNvPicPr/>
                <p:nvPr/>
              </p:nvPicPr>
              <p:blipFill>
                <a:blip r:embed="rId97"/>
                <a:stretch>
                  <a:fillRect/>
                </a:stretch>
              </p:blipFill>
              <p:spPr>
                <a:xfrm>
                  <a:off x="1535504" y="3324162"/>
                  <a:ext cx="1954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6" name="Ink 65">
                  <a:extLst>
                    <a:ext uri="{FF2B5EF4-FFF2-40B4-BE49-F238E27FC236}">
                      <a16:creationId xmlns:a16="http://schemas.microsoft.com/office/drawing/2014/main" id="{D48D1E69-5186-C431-60E3-6734E4D0271C}"/>
                    </a:ext>
                  </a:extLst>
                </p14:cNvPr>
                <p14:cNvContentPartPr/>
                <p14:nvPr/>
              </p14:nvContentPartPr>
              <p14:xfrm>
                <a:off x="1834304" y="3373482"/>
                <a:ext cx="183240" cy="271800"/>
              </p14:xfrm>
            </p:contentPart>
          </mc:Choice>
          <mc:Fallback xmlns="">
            <p:pic>
              <p:nvPicPr>
                <p:cNvPr id="66" name="Ink 65">
                  <a:extLst>
                    <a:ext uri="{FF2B5EF4-FFF2-40B4-BE49-F238E27FC236}">
                      <a16:creationId xmlns:a16="http://schemas.microsoft.com/office/drawing/2014/main" id="{D48D1E69-5186-C431-60E3-6734E4D0271C}"/>
                    </a:ext>
                  </a:extLst>
                </p:cNvPr>
                <p:cNvPicPr/>
                <p:nvPr/>
              </p:nvPicPr>
              <p:blipFill>
                <a:blip r:embed="rId99"/>
                <a:stretch>
                  <a:fillRect/>
                </a:stretch>
              </p:blipFill>
              <p:spPr>
                <a:xfrm>
                  <a:off x="1825664" y="3364482"/>
                  <a:ext cx="20088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Ink 66">
                  <a:extLst>
                    <a:ext uri="{FF2B5EF4-FFF2-40B4-BE49-F238E27FC236}">
                      <a16:creationId xmlns:a16="http://schemas.microsoft.com/office/drawing/2014/main" id="{BE8E24AC-0D99-C4E9-4BAE-985042D90D66}"/>
                    </a:ext>
                  </a:extLst>
                </p14:cNvPr>
                <p14:cNvContentPartPr/>
                <p14:nvPr/>
              </p14:nvContentPartPr>
              <p14:xfrm>
                <a:off x="2074064" y="3425322"/>
                <a:ext cx="123120" cy="209520"/>
              </p14:xfrm>
            </p:contentPart>
          </mc:Choice>
          <mc:Fallback xmlns="">
            <p:pic>
              <p:nvPicPr>
                <p:cNvPr id="67" name="Ink 66">
                  <a:extLst>
                    <a:ext uri="{FF2B5EF4-FFF2-40B4-BE49-F238E27FC236}">
                      <a16:creationId xmlns:a16="http://schemas.microsoft.com/office/drawing/2014/main" id="{BE8E24AC-0D99-C4E9-4BAE-985042D90D66}"/>
                    </a:ext>
                  </a:extLst>
                </p:cNvPr>
                <p:cNvPicPr/>
                <p:nvPr/>
              </p:nvPicPr>
              <p:blipFill>
                <a:blip r:embed="rId101"/>
                <a:stretch>
                  <a:fillRect/>
                </a:stretch>
              </p:blipFill>
              <p:spPr>
                <a:xfrm>
                  <a:off x="2065424" y="3416322"/>
                  <a:ext cx="1407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Ink 67">
                  <a:extLst>
                    <a:ext uri="{FF2B5EF4-FFF2-40B4-BE49-F238E27FC236}">
                      <a16:creationId xmlns:a16="http://schemas.microsoft.com/office/drawing/2014/main" id="{C45DD967-EDC1-B73F-0446-1A776FA16C95}"/>
                    </a:ext>
                  </a:extLst>
                </p14:cNvPr>
                <p14:cNvContentPartPr/>
                <p14:nvPr/>
              </p14:nvContentPartPr>
              <p14:xfrm>
                <a:off x="2171984" y="3434322"/>
                <a:ext cx="140400" cy="291240"/>
              </p14:xfrm>
            </p:contentPart>
          </mc:Choice>
          <mc:Fallback xmlns="">
            <p:pic>
              <p:nvPicPr>
                <p:cNvPr id="68" name="Ink 67">
                  <a:extLst>
                    <a:ext uri="{FF2B5EF4-FFF2-40B4-BE49-F238E27FC236}">
                      <a16:creationId xmlns:a16="http://schemas.microsoft.com/office/drawing/2014/main" id="{C45DD967-EDC1-B73F-0446-1A776FA16C95}"/>
                    </a:ext>
                  </a:extLst>
                </p:cNvPr>
                <p:cNvPicPr/>
                <p:nvPr/>
              </p:nvPicPr>
              <p:blipFill>
                <a:blip r:embed="rId103"/>
                <a:stretch>
                  <a:fillRect/>
                </a:stretch>
              </p:blipFill>
              <p:spPr>
                <a:xfrm>
                  <a:off x="2163344" y="3425682"/>
                  <a:ext cx="1580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Ink 68">
                  <a:extLst>
                    <a:ext uri="{FF2B5EF4-FFF2-40B4-BE49-F238E27FC236}">
                      <a16:creationId xmlns:a16="http://schemas.microsoft.com/office/drawing/2014/main" id="{B969310B-7362-6335-BD74-F0E1AC6D645F}"/>
                    </a:ext>
                  </a:extLst>
                </p14:cNvPr>
                <p14:cNvContentPartPr/>
                <p14:nvPr/>
              </p14:nvContentPartPr>
              <p14:xfrm>
                <a:off x="1232024" y="3339282"/>
                <a:ext cx="173160" cy="524880"/>
              </p14:xfrm>
            </p:contentPart>
          </mc:Choice>
          <mc:Fallback xmlns="">
            <p:pic>
              <p:nvPicPr>
                <p:cNvPr id="69" name="Ink 68">
                  <a:extLst>
                    <a:ext uri="{FF2B5EF4-FFF2-40B4-BE49-F238E27FC236}">
                      <a16:creationId xmlns:a16="http://schemas.microsoft.com/office/drawing/2014/main" id="{B969310B-7362-6335-BD74-F0E1AC6D645F}"/>
                    </a:ext>
                  </a:extLst>
                </p:cNvPr>
                <p:cNvPicPr/>
                <p:nvPr/>
              </p:nvPicPr>
              <p:blipFill>
                <a:blip r:embed="rId105"/>
                <a:stretch>
                  <a:fillRect/>
                </a:stretch>
              </p:blipFill>
              <p:spPr>
                <a:xfrm>
                  <a:off x="1223384" y="3330642"/>
                  <a:ext cx="19080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1" name="Ink 70">
                  <a:extLst>
                    <a:ext uri="{FF2B5EF4-FFF2-40B4-BE49-F238E27FC236}">
                      <a16:creationId xmlns:a16="http://schemas.microsoft.com/office/drawing/2014/main" id="{8F6CF96C-2646-FE28-2E74-27C01D5272FE}"/>
                    </a:ext>
                  </a:extLst>
                </p14:cNvPr>
                <p14:cNvContentPartPr/>
                <p14:nvPr/>
              </p14:nvContentPartPr>
              <p14:xfrm>
                <a:off x="1153184" y="1344522"/>
                <a:ext cx="3423240" cy="1689120"/>
              </p14:xfrm>
            </p:contentPart>
          </mc:Choice>
          <mc:Fallback xmlns="">
            <p:pic>
              <p:nvPicPr>
                <p:cNvPr id="71" name="Ink 70">
                  <a:extLst>
                    <a:ext uri="{FF2B5EF4-FFF2-40B4-BE49-F238E27FC236}">
                      <a16:creationId xmlns:a16="http://schemas.microsoft.com/office/drawing/2014/main" id="{8F6CF96C-2646-FE28-2E74-27C01D5272FE}"/>
                    </a:ext>
                  </a:extLst>
                </p:cNvPr>
                <p:cNvPicPr/>
                <p:nvPr/>
              </p:nvPicPr>
              <p:blipFill>
                <a:blip r:embed="rId107"/>
                <a:stretch>
                  <a:fillRect/>
                </a:stretch>
              </p:blipFill>
              <p:spPr>
                <a:xfrm>
                  <a:off x="1144184" y="1335882"/>
                  <a:ext cx="3440880" cy="1706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Ink 71">
                  <a:extLst>
                    <a:ext uri="{FF2B5EF4-FFF2-40B4-BE49-F238E27FC236}">
                      <a16:creationId xmlns:a16="http://schemas.microsoft.com/office/drawing/2014/main" id="{61C86D53-F736-B9BF-F334-D8DE0D306F39}"/>
                    </a:ext>
                  </a:extLst>
                </p14:cNvPr>
                <p14:cNvContentPartPr/>
                <p14:nvPr/>
              </p14:nvContentPartPr>
              <p14:xfrm>
                <a:off x="4519904" y="1961202"/>
                <a:ext cx="697680" cy="335880"/>
              </p14:xfrm>
            </p:contentPart>
          </mc:Choice>
          <mc:Fallback xmlns="">
            <p:pic>
              <p:nvPicPr>
                <p:cNvPr id="72" name="Ink 71">
                  <a:extLst>
                    <a:ext uri="{FF2B5EF4-FFF2-40B4-BE49-F238E27FC236}">
                      <a16:creationId xmlns:a16="http://schemas.microsoft.com/office/drawing/2014/main" id="{61C86D53-F736-B9BF-F334-D8DE0D306F39}"/>
                    </a:ext>
                  </a:extLst>
                </p:cNvPr>
                <p:cNvPicPr/>
                <p:nvPr/>
              </p:nvPicPr>
              <p:blipFill>
                <a:blip r:embed="rId109"/>
                <a:stretch>
                  <a:fillRect/>
                </a:stretch>
              </p:blipFill>
              <p:spPr>
                <a:xfrm>
                  <a:off x="4511264" y="1952202"/>
                  <a:ext cx="71532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4" name="Ink 73">
                  <a:extLst>
                    <a:ext uri="{FF2B5EF4-FFF2-40B4-BE49-F238E27FC236}">
                      <a16:creationId xmlns:a16="http://schemas.microsoft.com/office/drawing/2014/main" id="{F268DC92-9E8A-1C54-F493-06FEF03DE4DB}"/>
                    </a:ext>
                  </a:extLst>
                </p14:cNvPr>
                <p14:cNvContentPartPr/>
                <p14:nvPr/>
              </p14:nvContentPartPr>
              <p14:xfrm>
                <a:off x="3947864" y="999642"/>
                <a:ext cx="317520" cy="309600"/>
              </p14:xfrm>
            </p:contentPart>
          </mc:Choice>
          <mc:Fallback xmlns="">
            <p:pic>
              <p:nvPicPr>
                <p:cNvPr id="74" name="Ink 73">
                  <a:extLst>
                    <a:ext uri="{FF2B5EF4-FFF2-40B4-BE49-F238E27FC236}">
                      <a16:creationId xmlns:a16="http://schemas.microsoft.com/office/drawing/2014/main" id="{F268DC92-9E8A-1C54-F493-06FEF03DE4DB}"/>
                    </a:ext>
                  </a:extLst>
                </p:cNvPr>
                <p:cNvPicPr/>
                <p:nvPr/>
              </p:nvPicPr>
              <p:blipFill>
                <a:blip r:embed="rId111"/>
                <a:stretch>
                  <a:fillRect/>
                </a:stretch>
              </p:blipFill>
              <p:spPr>
                <a:xfrm>
                  <a:off x="3939224" y="991002"/>
                  <a:ext cx="3351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5" name="Ink 74">
                  <a:extLst>
                    <a:ext uri="{FF2B5EF4-FFF2-40B4-BE49-F238E27FC236}">
                      <a16:creationId xmlns:a16="http://schemas.microsoft.com/office/drawing/2014/main" id="{58015799-DA77-147F-EFBC-1517809455D3}"/>
                    </a:ext>
                  </a:extLst>
                </p14:cNvPr>
                <p14:cNvContentPartPr/>
                <p14:nvPr/>
              </p14:nvContentPartPr>
              <p14:xfrm>
                <a:off x="3983144" y="1232562"/>
                <a:ext cx="336960" cy="276120"/>
              </p14:xfrm>
            </p:contentPart>
          </mc:Choice>
          <mc:Fallback xmlns="">
            <p:pic>
              <p:nvPicPr>
                <p:cNvPr id="75" name="Ink 74">
                  <a:extLst>
                    <a:ext uri="{FF2B5EF4-FFF2-40B4-BE49-F238E27FC236}">
                      <a16:creationId xmlns:a16="http://schemas.microsoft.com/office/drawing/2014/main" id="{58015799-DA77-147F-EFBC-1517809455D3}"/>
                    </a:ext>
                  </a:extLst>
                </p:cNvPr>
                <p:cNvPicPr/>
                <p:nvPr/>
              </p:nvPicPr>
              <p:blipFill>
                <a:blip r:embed="rId113"/>
                <a:stretch>
                  <a:fillRect/>
                </a:stretch>
              </p:blipFill>
              <p:spPr>
                <a:xfrm>
                  <a:off x="3974144" y="1223562"/>
                  <a:ext cx="3546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6" name="Ink 75">
                  <a:extLst>
                    <a:ext uri="{FF2B5EF4-FFF2-40B4-BE49-F238E27FC236}">
                      <a16:creationId xmlns:a16="http://schemas.microsoft.com/office/drawing/2014/main" id="{5B5E05C7-3C48-5E84-9154-EDDCC5638697}"/>
                    </a:ext>
                  </a:extLst>
                </p14:cNvPr>
                <p14:cNvContentPartPr/>
                <p14:nvPr/>
              </p14:nvContentPartPr>
              <p14:xfrm>
                <a:off x="4682264" y="949242"/>
                <a:ext cx="282960" cy="272160"/>
              </p14:xfrm>
            </p:contentPart>
          </mc:Choice>
          <mc:Fallback xmlns="">
            <p:pic>
              <p:nvPicPr>
                <p:cNvPr id="76" name="Ink 75">
                  <a:extLst>
                    <a:ext uri="{FF2B5EF4-FFF2-40B4-BE49-F238E27FC236}">
                      <a16:creationId xmlns:a16="http://schemas.microsoft.com/office/drawing/2014/main" id="{5B5E05C7-3C48-5E84-9154-EDDCC5638697}"/>
                    </a:ext>
                  </a:extLst>
                </p:cNvPr>
                <p:cNvPicPr/>
                <p:nvPr/>
              </p:nvPicPr>
              <p:blipFill>
                <a:blip r:embed="rId115"/>
                <a:stretch>
                  <a:fillRect/>
                </a:stretch>
              </p:blipFill>
              <p:spPr>
                <a:xfrm>
                  <a:off x="4673264" y="940242"/>
                  <a:ext cx="3006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7" name="Ink 76">
                  <a:extLst>
                    <a:ext uri="{FF2B5EF4-FFF2-40B4-BE49-F238E27FC236}">
                      <a16:creationId xmlns:a16="http://schemas.microsoft.com/office/drawing/2014/main" id="{C1356B2E-66B5-1407-93A4-950FC0E273DB}"/>
                    </a:ext>
                  </a:extLst>
                </p14:cNvPr>
                <p14:cNvContentPartPr/>
                <p14:nvPr/>
              </p14:nvContentPartPr>
              <p14:xfrm>
                <a:off x="4667504" y="1145802"/>
                <a:ext cx="376200" cy="359280"/>
              </p14:xfrm>
            </p:contentPart>
          </mc:Choice>
          <mc:Fallback xmlns="">
            <p:pic>
              <p:nvPicPr>
                <p:cNvPr id="77" name="Ink 76">
                  <a:extLst>
                    <a:ext uri="{FF2B5EF4-FFF2-40B4-BE49-F238E27FC236}">
                      <a16:creationId xmlns:a16="http://schemas.microsoft.com/office/drawing/2014/main" id="{C1356B2E-66B5-1407-93A4-950FC0E273DB}"/>
                    </a:ext>
                  </a:extLst>
                </p:cNvPr>
                <p:cNvPicPr/>
                <p:nvPr/>
              </p:nvPicPr>
              <p:blipFill>
                <a:blip r:embed="rId117"/>
                <a:stretch>
                  <a:fillRect/>
                </a:stretch>
              </p:blipFill>
              <p:spPr>
                <a:xfrm>
                  <a:off x="4658504" y="1137162"/>
                  <a:ext cx="39384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8" name="Ink 77">
                  <a:extLst>
                    <a:ext uri="{FF2B5EF4-FFF2-40B4-BE49-F238E27FC236}">
                      <a16:creationId xmlns:a16="http://schemas.microsoft.com/office/drawing/2014/main" id="{60CA8217-BD51-1D35-392E-AEB856699B66}"/>
                    </a:ext>
                  </a:extLst>
                </p14:cNvPr>
                <p14:cNvContentPartPr/>
                <p14:nvPr/>
              </p14:nvContentPartPr>
              <p14:xfrm>
                <a:off x="3495344" y="1519842"/>
                <a:ext cx="396720" cy="302400"/>
              </p14:xfrm>
            </p:contentPart>
          </mc:Choice>
          <mc:Fallback xmlns="">
            <p:pic>
              <p:nvPicPr>
                <p:cNvPr id="78" name="Ink 77">
                  <a:extLst>
                    <a:ext uri="{FF2B5EF4-FFF2-40B4-BE49-F238E27FC236}">
                      <a16:creationId xmlns:a16="http://schemas.microsoft.com/office/drawing/2014/main" id="{60CA8217-BD51-1D35-392E-AEB856699B66}"/>
                    </a:ext>
                  </a:extLst>
                </p:cNvPr>
                <p:cNvPicPr/>
                <p:nvPr/>
              </p:nvPicPr>
              <p:blipFill>
                <a:blip r:embed="rId119"/>
                <a:stretch>
                  <a:fillRect/>
                </a:stretch>
              </p:blipFill>
              <p:spPr>
                <a:xfrm>
                  <a:off x="3486704" y="1510842"/>
                  <a:ext cx="41436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9" name="Ink 78">
                  <a:extLst>
                    <a:ext uri="{FF2B5EF4-FFF2-40B4-BE49-F238E27FC236}">
                      <a16:creationId xmlns:a16="http://schemas.microsoft.com/office/drawing/2014/main" id="{7C57FBA2-82FA-6183-AF9D-F1933484D064}"/>
                    </a:ext>
                  </a:extLst>
                </p14:cNvPr>
                <p14:cNvContentPartPr/>
                <p14:nvPr/>
              </p14:nvContentPartPr>
              <p14:xfrm>
                <a:off x="3794144" y="1476642"/>
                <a:ext cx="163440" cy="135720"/>
              </p14:xfrm>
            </p:contentPart>
          </mc:Choice>
          <mc:Fallback xmlns="">
            <p:pic>
              <p:nvPicPr>
                <p:cNvPr id="79" name="Ink 78">
                  <a:extLst>
                    <a:ext uri="{FF2B5EF4-FFF2-40B4-BE49-F238E27FC236}">
                      <a16:creationId xmlns:a16="http://schemas.microsoft.com/office/drawing/2014/main" id="{7C57FBA2-82FA-6183-AF9D-F1933484D064}"/>
                    </a:ext>
                  </a:extLst>
                </p:cNvPr>
                <p:cNvPicPr/>
                <p:nvPr/>
              </p:nvPicPr>
              <p:blipFill>
                <a:blip r:embed="rId121"/>
                <a:stretch>
                  <a:fillRect/>
                </a:stretch>
              </p:blipFill>
              <p:spPr>
                <a:xfrm>
                  <a:off x="3785144" y="1468002"/>
                  <a:ext cx="1810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DADE1B33-27B6-FB0F-37E4-C13734EDABA1}"/>
                    </a:ext>
                  </a:extLst>
                </p14:cNvPr>
                <p14:cNvContentPartPr/>
                <p14:nvPr/>
              </p14:nvContentPartPr>
              <p14:xfrm>
                <a:off x="1576184" y="822882"/>
                <a:ext cx="180000" cy="807120"/>
              </p14:xfrm>
            </p:contentPart>
          </mc:Choice>
          <mc:Fallback xmlns="">
            <p:pic>
              <p:nvPicPr>
                <p:cNvPr id="81" name="Ink 80">
                  <a:extLst>
                    <a:ext uri="{FF2B5EF4-FFF2-40B4-BE49-F238E27FC236}">
                      <a16:creationId xmlns:a16="http://schemas.microsoft.com/office/drawing/2014/main" id="{DADE1B33-27B6-FB0F-37E4-C13734EDABA1}"/>
                    </a:ext>
                  </a:extLst>
                </p:cNvPr>
                <p:cNvPicPr/>
                <p:nvPr/>
              </p:nvPicPr>
              <p:blipFill>
                <a:blip r:embed="rId123"/>
                <a:stretch>
                  <a:fillRect/>
                </a:stretch>
              </p:blipFill>
              <p:spPr>
                <a:xfrm>
                  <a:off x="1567184" y="814242"/>
                  <a:ext cx="197640" cy="824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292EED3F-144D-EF29-5315-0E39C7654D1D}"/>
                    </a:ext>
                  </a:extLst>
                </p14:cNvPr>
                <p14:cNvContentPartPr/>
                <p14:nvPr/>
              </p14:nvContentPartPr>
              <p14:xfrm>
                <a:off x="1644584" y="803082"/>
                <a:ext cx="104040" cy="173520"/>
              </p14:xfrm>
            </p:contentPart>
          </mc:Choice>
          <mc:Fallback xmlns="">
            <p:pic>
              <p:nvPicPr>
                <p:cNvPr id="82" name="Ink 81">
                  <a:extLst>
                    <a:ext uri="{FF2B5EF4-FFF2-40B4-BE49-F238E27FC236}">
                      <a16:creationId xmlns:a16="http://schemas.microsoft.com/office/drawing/2014/main" id="{292EED3F-144D-EF29-5315-0E39C7654D1D}"/>
                    </a:ext>
                  </a:extLst>
                </p:cNvPr>
                <p:cNvPicPr/>
                <p:nvPr/>
              </p:nvPicPr>
              <p:blipFill>
                <a:blip r:embed="rId125"/>
                <a:stretch>
                  <a:fillRect/>
                </a:stretch>
              </p:blipFill>
              <p:spPr>
                <a:xfrm>
                  <a:off x="1635584" y="794082"/>
                  <a:ext cx="1216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4" name="Ink 83">
                  <a:extLst>
                    <a:ext uri="{FF2B5EF4-FFF2-40B4-BE49-F238E27FC236}">
                      <a16:creationId xmlns:a16="http://schemas.microsoft.com/office/drawing/2014/main" id="{804E6DDA-0183-6E7E-1CEF-FD00E9C8936D}"/>
                    </a:ext>
                  </a:extLst>
                </p14:cNvPr>
                <p14:cNvContentPartPr/>
                <p14:nvPr/>
              </p14:nvContentPartPr>
              <p14:xfrm>
                <a:off x="4724384" y="4006722"/>
                <a:ext cx="237240" cy="833400"/>
              </p14:xfrm>
            </p:contentPart>
          </mc:Choice>
          <mc:Fallback xmlns="">
            <p:pic>
              <p:nvPicPr>
                <p:cNvPr id="84" name="Ink 83">
                  <a:extLst>
                    <a:ext uri="{FF2B5EF4-FFF2-40B4-BE49-F238E27FC236}">
                      <a16:creationId xmlns:a16="http://schemas.microsoft.com/office/drawing/2014/main" id="{804E6DDA-0183-6E7E-1CEF-FD00E9C8936D}"/>
                    </a:ext>
                  </a:extLst>
                </p:cNvPr>
                <p:cNvPicPr/>
                <p:nvPr/>
              </p:nvPicPr>
              <p:blipFill>
                <a:blip r:embed="rId127"/>
                <a:stretch>
                  <a:fillRect/>
                </a:stretch>
              </p:blipFill>
              <p:spPr>
                <a:xfrm>
                  <a:off x="4715384" y="3998082"/>
                  <a:ext cx="254880" cy="851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5" name="Ink 84">
                  <a:extLst>
                    <a:ext uri="{FF2B5EF4-FFF2-40B4-BE49-F238E27FC236}">
                      <a16:creationId xmlns:a16="http://schemas.microsoft.com/office/drawing/2014/main" id="{FD5E36F1-F7C3-095B-199F-1E3B18A2AAC8}"/>
                    </a:ext>
                  </a:extLst>
                </p14:cNvPr>
                <p14:cNvContentPartPr/>
                <p14:nvPr/>
              </p14:nvContentPartPr>
              <p14:xfrm>
                <a:off x="4737344" y="4228122"/>
                <a:ext cx="781200" cy="397800"/>
              </p14:xfrm>
            </p:contentPart>
          </mc:Choice>
          <mc:Fallback xmlns="">
            <p:pic>
              <p:nvPicPr>
                <p:cNvPr id="85" name="Ink 84">
                  <a:extLst>
                    <a:ext uri="{FF2B5EF4-FFF2-40B4-BE49-F238E27FC236}">
                      <a16:creationId xmlns:a16="http://schemas.microsoft.com/office/drawing/2014/main" id="{FD5E36F1-F7C3-095B-199F-1E3B18A2AAC8}"/>
                    </a:ext>
                  </a:extLst>
                </p:cNvPr>
                <p:cNvPicPr/>
                <p:nvPr/>
              </p:nvPicPr>
              <p:blipFill>
                <a:blip r:embed="rId129"/>
                <a:stretch>
                  <a:fillRect/>
                </a:stretch>
              </p:blipFill>
              <p:spPr>
                <a:xfrm>
                  <a:off x="4728704" y="4219482"/>
                  <a:ext cx="79884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6" name="Ink 85">
                  <a:extLst>
                    <a:ext uri="{FF2B5EF4-FFF2-40B4-BE49-F238E27FC236}">
                      <a16:creationId xmlns:a16="http://schemas.microsoft.com/office/drawing/2014/main" id="{0BDCA615-74D9-0FCD-A24F-26CF757C1324}"/>
                    </a:ext>
                  </a:extLst>
                </p14:cNvPr>
                <p14:cNvContentPartPr/>
                <p14:nvPr/>
              </p14:nvContentPartPr>
              <p14:xfrm>
                <a:off x="4290944" y="3759762"/>
                <a:ext cx="1629000" cy="1283400"/>
              </p14:xfrm>
            </p:contentPart>
          </mc:Choice>
          <mc:Fallback xmlns="">
            <p:pic>
              <p:nvPicPr>
                <p:cNvPr id="86" name="Ink 85">
                  <a:extLst>
                    <a:ext uri="{FF2B5EF4-FFF2-40B4-BE49-F238E27FC236}">
                      <a16:creationId xmlns:a16="http://schemas.microsoft.com/office/drawing/2014/main" id="{0BDCA615-74D9-0FCD-A24F-26CF757C1324}"/>
                    </a:ext>
                  </a:extLst>
                </p:cNvPr>
                <p:cNvPicPr/>
                <p:nvPr/>
              </p:nvPicPr>
              <p:blipFill>
                <a:blip r:embed="rId131"/>
                <a:stretch>
                  <a:fillRect/>
                </a:stretch>
              </p:blipFill>
              <p:spPr>
                <a:xfrm>
                  <a:off x="4281944" y="3751122"/>
                  <a:ext cx="1646640" cy="1301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CBB99DA-64AC-389F-EB74-39C3D2835B4F}"/>
                    </a:ext>
                  </a:extLst>
                </p14:cNvPr>
                <p14:cNvContentPartPr/>
                <p14:nvPr/>
              </p14:nvContentPartPr>
              <p14:xfrm>
                <a:off x="7234664" y="4790442"/>
                <a:ext cx="1191240" cy="44280"/>
              </p14:xfrm>
            </p:contentPart>
          </mc:Choice>
          <mc:Fallback xmlns="">
            <p:pic>
              <p:nvPicPr>
                <p:cNvPr id="88" name="Ink 87">
                  <a:extLst>
                    <a:ext uri="{FF2B5EF4-FFF2-40B4-BE49-F238E27FC236}">
                      <a16:creationId xmlns:a16="http://schemas.microsoft.com/office/drawing/2014/main" id="{DCBB99DA-64AC-389F-EB74-39C3D2835B4F}"/>
                    </a:ext>
                  </a:extLst>
                </p:cNvPr>
                <p:cNvPicPr/>
                <p:nvPr/>
              </p:nvPicPr>
              <p:blipFill>
                <a:blip r:embed="rId133"/>
                <a:stretch>
                  <a:fillRect/>
                </a:stretch>
              </p:blipFill>
              <p:spPr>
                <a:xfrm>
                  <a:off x="7225664" y="4781802"/>
                  <a:ext cx="12088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9" name="Ink 88">
                  <a:extLst>
                    <a:ext uri="{FF2B5EF4-FFF2-40B4-BE49-F238E27FC236}">
                      <a16:creationId xmlns:a16="http://schemas.microsoft.com/office/drawing/2014/main" id="{8087F4F2-A5EC-A893-187F-C50400DD77C7}"/>
                    </a:ext>
                  </a:extLst>
                </p14:cNvPr>
                <p14:cNvContentPartPr/>
                <p14:nvPr/>
              </p14:nvContentPartPr>
              <p14:xfrm>
                <a:off x="8468024" y="4396962"/>
                <a:ext cx="4320" cy="281160"/>
              </p14:xfrm>
            </p:contentPart>
          </mc:Choice>
          <mc:Fallback xmlns="">
            <p:pic>
              <p:nvPicPr>
                <p:cNvPr id="89" name="Ink 88">
                  <a:extLst>
                    <a:ext uri="{FF2B5EF4-FFF2-40B4-BE49-F238E27FC236}">
                      <a16:creationId xmlns:a16="http://schemas.microsoft.com/office/drawing/2014/main" id="{8087F4F2-A5EC-A893-187F-C50400DD77C7}"/>
                    </a:ext>
                  </a:extLst>
                </p:cNvPr>
                <p:cNvPicPr/>
                <p:nvPr/>
              </p:nvPicPr>
              <p:blipFill>
                <a:blip r:embed="rId135"/>
                <a:stretch>
                  <a:fillRect/>
                </a:stretch>
              </p:blipFill>
              <p:spPr>
                <a:xfrm>
                  <a:off x="8459384" y="4388322"/>
                  <a:ext cx="2196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0" name="Ink 89">
                  <a:extLst>
                    <a:ext uri="{FF2B5EF4-FFF2-40B4-BE49-F238E27FC236}">
                      <a16:creationId xmlns:a16="http://schemas.microsoft.com/office/drawing/2014/main" id="{EA90E2F1-80F3-C3DF-6625-870887EB5749}"/>
                    </a:ext>
                  </a:extLst>
                </p14:cNvPr>
                <p14:cNvContentPartPr/>
                <p14:nvPr/>
              </p14:nvContentPartPr>
              <p14:xfrm>
                <a:off x="8592944" y="4459242"/>
                <a:ext cx="145080" cy="280800"/>
              </p14:xfrm>
            </p:contentPart>
          </mc:Choice>
          <mc:Fallback xmlns="">
            <p:pic>
              <p:nvPicPr>
                <p:cNvPr id="90" name="Ink 89">
                  <a:extLst>
                    <a:ext uri="{FF2B5EF4-FFF2-40B4-BE49-F238E27FC236}">
                      <a16:creationId xmlns:a16="http://schemas.microsoft.com/office/drawing/2014/main" id="{EA90E2F1-80F3-C3DF-6625-870887EB5749}"/>
                    </a:ext>
                  </a:extLst>
                </p:cNvPr>
                <p:cNvPicPr/>
                <p:nvPr/>
              </p:nvPicPr>
              <p:blipFill>
                <a:blip r:embed="rId137"/>
                <a:stretch>
                  <a:fillRect/>
                </a:stretch>
              </p:blipFill>
              <p:spPr>
                <a:xfrm>
                  <a:off x="8583944" y="4450602"/>
                  <a:ext cx="1627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1" name="Ink 90">
                  <a:extLst>
                    <a:ext uri="{FF2B5EF4-FFF2-40B4-BE49-F238E27FC236}">
                      <a16:creationId xmlns:a16="http://schemas.microsoft.com/office/drawing/2014/main" id="{D631A1E9-4C05-2F59-2871-C72D681CF89C}"/>
                    </a:ext>
                  </a:extLst>
                </p14:cNvPr>
                <p14:cNvContentPartPr/>
                <p14:nvPr/>
              </p14:nvContentPartPr>
              <p14:xfrm>
                <a:off x="8586464" y="4391922"/>
                <a:ext cx="345600" cy="358920"/>
              </p14:xfrm>
            </p:contentPart>
          </mc:Choice>
          <mc:Fallback xmlns="">
            <p:pic>
              <p:nvPicPr>
                <p:cNvPr id="91" name="Ink 90">
                  <a:extLst>
                    <a:ext uri="{FF2B5EF4-FFF2-40B4-BE49-F238E27FC236}">
                      <a16:creationId xmlns:a16="http://schemas.microsoft.com/office/drawing/2014/main" id="{D631A1E9-4C05-2F59-2871-C72D681CF89C}"/>
                    </a:ext>
                  </a:extLst>
                </p:cNvPr>
                <p:cNvPicPr/>
                <p:nvPr/>
              </p:nvPicPr>
              <p:blipFill>
                <a:blip r:embed="rId139"/>
                <a:stretch>
                  <a:fillRect/>
                </a:stretch>
              </p:blipFill>
              <p:spPr>
                <a:xfrm>
                  <a:off x="8577824" y="4383282"/>
                  <a:ext cx="3632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2" name="Ink 91">
                  <a:extLst>
                    <a:ext uri="{FF2B5EF4-FFF2-40B4-BE49-F238E27FC236}">
                      <a16:creationId xmlns:a16="http://schemas.microsoft.com/office/drawing/2014/main" id="{BF45E45B-491D-609C-DB44-C2265B64AB92}"/>
                    </a:ext>
                  </a:extLst>
                </p14:cNvPr>
                <p14:cNvContentPartPr/>
                <p14:nvPr/>
              </p14:nvContentPartPr>
              <p14:xfrm>
                <a:off x="9101624" y="4444122"/>
                <a:ext cx="197280" cy="301680"/>
              </p14:xfrm>
            </p:contentPart>
          </mc:Choice>
          <mc:Fallback xmlns="">
            <p:pic>
              <p:nvPicPr>
                <p:cNvPr id="92" name="Ink 91">
                  <a:extLst>
                    <a:ext uri="{FF2B5EF4-FFF2-40B4-BE49-F238E27FC236}">
                      <a16:creationId xmlns:a16="http://schemas.microsoft.com/office/drawing/2014/main" id="{BF45E45B-491D-609C-DB44-C2265B64AB92}"/>
                    </a:ext>
                  </a:extLst>
                </p:cNvPr>
                <p:cNvPicPr/>
                <p:nvPr/>
              </p:nvPicPr>
              <p:blipFill>
                <a:blip r:embed="rId141"/>
                <a:stretch>
                  <a:fillRect/>
                </a:stretch>
              </p:blipFill>
              <p:spPr>
                <a:xfrm>
                  <a:off x="9092984" y="4435122"/>
                  <a:ext cx="2149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3" name="Ink 92">
                  <a:extLst>
                    <a:ext uri="{FF2B5EF4-FFF2-40B4-BE49-F238E27FC236}">
                      <a16:creationId xmlns:a16="http://schemas.microsoft.com/office/drawing/2014/main" id="{44024393-6166-0035-9A8B-37417269AC9E}"/>
                    </a:ext>
                  </a:extLst>
                </p14:cNvPr>
                <p14:cNvContentPartPr/>
                <p14:nvPr/>
              </p14:nvContentPartPr>
              <p14:xfrm>
                <a:off x="9342464" y="4554282"/>
                <a:ext cx="178560" cy="185040"/>
              </p14:xfrm>
            </p:contentPart>
          </mc:Choice>
          <mc:Fallback xmlns="">
            <p:pic>
              <p:nvPicPr>
                <p:cNvPr id="93" name="Ink 92">
                  <a:extLst>
                    <a:ext uri="{FF2B5EF4-FFF2-40B4-BE49-F238E27FC236}">
                      <a16:creationId xmlns:a16="http://schemas.microsoft.com/office/drawing/2014/main" id="{44024393-6166-0035-9A8B-37417269AC9E}"/>
                    </a:ext>
                  </a:extLst>
                </p:cNvPr>
                <p:cNvPicPr/>
                <p:nvPr/>
              </p:nvPicPr>
              <p:blipFill>
                <a:blip r:embed="rId143"/>
                <a:stretch>
                  <a:fillRect/>
                </a:stretch>
              </p:blipFill>
              <p:spPr>
                <a:xfrm>
                  <a:off x="9333824" y="4545282"/>
                  <a:ext cx="1962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Ink 93">
                  <a:extLst>
                    <a:ext uri="{FF2B5EF4-FFF2-40B4-BE49-F238E27FC236}">
                      <a16:creationId xmlns:a16="http://schemas.microsoft.com/office/drawing/2014/main" id="{D87850C4-5BA8-B592-8F66-2ECD4287331A}"/>
                    </a:ext>
                  </a:extLst>
                </p14:cNvPr>
                <p14:cNvContentPartPr/>
                <p14:nvPr/>
              </p14:nvContentPartPr>
              <p14:xfrm>
                <a:off x="9526064" y="4549962"/>
                <a:ext cx="190800" cy="183240"/>
              </p14:xfrm>
            </p:contentPart>
          </mc:Choice>
          <mc:Fallback xmlns="">
            <p:pic>
              <p:nvPicPr>
                <p:cNvPr id="94" name="Ink 93">
                  <a:extLst>
                    <a:ext uri="{FF2B5EF4-FFF2-40B4-BE49-F238E27FC236}">
                      <a16:creationId xmlns:a16="http://schemas.microsoft.com/office/drawing/2014/main" id="{D87850C4-5BA8-B592-8F66-2ECD4287331A}"/>
                    </a:ext>
                  </a:extLst>
                </p:cNvPr>
                <p:cNvPicPr/>
                <p:nvPr/>
              </p:nvPicPr>
              <p:blipFill>
                <a:blip r:embed="rId145"/>
                <a:stretch>
                  <a:fillRect/>
                </a:stretch>
              </p:blipFill>
              <p:spPr>
                <a:xfrm>
                  <a:off x="9517064" y="4541322"/>
                  <a:ext cx="2084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5" name="Ink 94">
                  <a:extLst>
                    <a:ext uri="{FF2B5EF4-FFF2-40B4-BE49-F238E27FC236}">
                      <a16:creationId xmlns:a16="http://schemas.microsoft.com/office/drawing/2014/main" id="{2CADA593-FD31-F237-477C-10E589F5B0BB}"/>
                    </a:ext>
                  </a:extLst>
                </p14:cNvPr>
                <p14:cNvContentPartPr/>
                <p14:nvPr/>
              </p14:nvContentPartPr>
              <p14:xfrm>
                <a:off x="9734144" y="4328202"/>
                <a:ext cx="277200" cy="389520"/>
              </p14:xfrm>
            </p:contentPart>
          </mc:Choice>
          <mc:Fallback xmlns="">
            <p:pic>
              <p:nvPicPr>
                <p:cNvPr id="95" name="Ink 94">
                  <a:extLst>
                    <a:ext uri="{FF2B5EF4-FFF2-40B4-BE49-F238E27FC236}">
                      <a16:creationId xmlns:a16="http://schemas.microsoft.com/office/drawing/2014/main" id="{2CADA593-FD31-F237-477C-10E589F5B0BB}"/>
                    </a:ext>
                  </a:extLst>
                </p:cNvPr>
                <p:cNvPicPr/>
                <p:nvPr/>
              </p:nvPicPr>
              <p:blipFill>
                <a:blip r:embed="rId147"/>
                <a:stretch>
                  <a:fillRect/>
                </a:stretch>
              </p:blipFill>
              <p:spPr>
                <a:xfrm>
                  <a:off x="9725144" y="4319202"/>
                  <a:ext cx="29484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6" name="Ink 95">
                  <a:extLst>
                    <a:ext uri="{FF2B5EF4-FFF2-40B4-BE49-F238E27FC236}">
                      <a16:creationId xmlns:a16="http://schemas.microsoft.com/office/drawing/2014/main" id="{36897DD5-4097-4D23-C147-26389D6E1A68}"/>
                    </a:ext>
                  </a:extLst>
                </p14:cNvPr>
                <p14:cNvContentPartPr/>
                <p14:nvPr/>
              </p14:nvContentPartPr>
              <p14:xfrm>
                <a:off x="10215824" y="4407402"/>
                <a:ext cx="355320" cy="244440"/>
              </p14:xfrm>
            </p:contentPart>
          </mc:Choice>
          <mc:Fallback xmlns="">
            <p:pic>
              <p:nvPicPr>
                <p:cNvPr id="96" name="Ink 95">
                  <a:extLst>
                    <a:ext uri="{FF2B5EF4-FFF2-40B4-BE49-F238E27FC236}">
                      <a16:creationId xmlns:a16="http://schemas.microsoft.com/office/drawing/2014/main" id="{36897DD5-4097-4D23-C147-26389D6E1A68}"/>
                    </a:ext>
                  </a:extLst>
                </p:cNvPr>
                <p:cNvPicPr/>
                <p:nvPr/>
              </p:nvPicPr>
              <p:blipFill>
                <a:blip r:embed="rId149"/>
                <a:stretch>
                  <a:fillRect/>
                </a:stretch>
              </p:blipFill>
              <p:spPr>
                <a:xfrm>
                  <a:off x="10206824" y="4398402"/>
                  <a:ext cx="3729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7" name="Ink 96">
                  <a:extLst>
                    <a:ext uri="{FF2B5EF4-FFF2-40B4-BE49-F238E27FC236}">
                      <a16:creationId xmlns:a16="http://schemas.microsoft.com/office/drawing/2014/main" id="{E126AB72-6A5D-0B1D-79E9-BCC955A6347C}"/>
                    </a:ext>
                  </a:extLst>
                </p14:cNvPr>
                <p14:cNvContentPartPr/>
                <p14:nvPr/>
              </p14:nvContentPartPr>
              <p14:xfrm>
                <a:off x="10581944" y="4331082"/>
                <a:ext cx="435960" cy="333360"/>
              </p14:xfrm>
            </p:contentPart>
          </mc:Choice>
          <mc:Fallback xmlns="">
            <p:pic>
              <p:nvPicPr>
                <p:cNvPr id="97" name="Ink 96">
                  <a:extLst>
                    <a:ext uri="{FF2B5EF4-FFF2-40B4-BE49-F238E27FC236}">
                      <a16:creationId xmlns:a16="http://schemas.microsoft.com/office/drawing/2014/main" id="{E126AB72-6A5D-0B1D-79E9-BCC955A6347C}"/>
                    </a:ext>
                  </a:extLst>
                </p:cNvPr>
                <p:cNvPicPr/>
                <p:nvPr/>
              </p:nvPicPr>
              <p:blipFill>
                <a:blip r:embed="rId151"/>
                <a:stretch>
                  <a:fillRect/>
                </a:stretch>
              </p:blipFill>
              <p:spPr>
                <a:xfrm>
                  <a:off x="10572944" y="4322082"/>
                  <a:ext cx="45360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8" name="Ink 97">
                  <a:extLst>
                    <a:ext uri="{FF2B5EF4-FFF2-40B4-BE49-F238E27FC236}">
                      <a16:creationId xmlns:a16="http://schemas.microsoft.com/office/drawing/2014/main" id="{D37561B4-71DF-CED4-313A-EB3EBA5DB288}"/>
                    </a:ext>
                  </a:extLst>
                </p14:cNvPr>
                <p14:cNvContentPartPr/>
                <p14:nvPr/>
              </p14:nvContentPartPr>
              <p14:xfrm>
                <a:off x="11106104" y="4476162"/>
                <a:ext cx="199080" cy="226080"/>
              </p14:xfrm>
            </p:contentPart>
          </mc:Choice>
          <mc:Fallback xmlns="">
            <p:pic>
              <p:nvPicPr>
                <p:cNvPr id="98" name="Ink 97">
                  <a:extLst>
                    <a:ext uri="{FF2B5EF4-FFF2-40B4-BE49-F238E27FC236}">
                      <a16:creationId xmlns:a16="http://schemas.microsoft.com/office/drawing/2014/main" id="{D37561B4-71DF-CED4-313A-EB3EBA5DB288}"/>
                    </a:ext>
                  </a:extLst>
                </p:cNvPr>
                <p:cNvPicPr/>
                <p:nvPr/>
              </p:nvPicPr>
              <p:blipFill>
                <a:blip r:embed="rId153"/>
                <a:stretch>
                  <a:fillRect/>
                </a:stretch>
              </p:blipFill>
              <p:spPr>
                <a:xfrm>
                  <a:off x="11097104" y="4467522"/>
                  <a:ext cx="2167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Ink 99">
                  <a:extLst>
                    <a:ext uri="{FF2B5EF4-FFF2-40B4-BE49-F238E27FC236}">
                      <a16:creationId xmlns:a16="http://schemas.microsoft.com/office/drawing/2014/main" id="{E0C31A66-3C74-FC4A-3625-0CA12FB4C8BF}"/>
                    </a:ext>
                  </a:extLst>
                </p14:cNvPr>
                <p14:cNvContentPartPr/>
                <p14:nvPr/>
              </p14:nvContentPartPr>
              <p14:xfrm>
                <a:off x="4577864" y="2291682"/>
                <a:ext cx="812880" cy="52920"/>
              </p14:xfrm>
            </p:contentPart>
          </mc:Choice>
          <mc:Fallback xmlns="">
            <p:pic>
              <p:nvPicPr>
                <p:cNvPr id="100" name="Ink 99">
                  <a:extLst>
                    <a:ext uri="{FF2B5EF4-FFF2-40B4-BE49-F238E27FC236}">
                      <a16:creationId xmlns:a16="http://schemas.microsoft.com/office/drawing/2014/main" id="{E0C31A66-3C74-FC4A-3625-0CA12FB4C8BF}"/>
                    </a:ext>
                  </a:extLst>
                </p:cNvPr>
                <p:cNvPicPr/>
                <p:nvPr/>
              </p:nvPicPr>
              <p:blipFill>
                <a:blip r:embed="rId155"/>
                <a:stretch>
                  <a:fillRect/>
                </a:stretch>
              </p:blipFill>
              <p:spPr>
                <a:xfrm>
                  <a:off x="4568864" y="2282682"/>
                  <a:ext cx="8305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Ink 100">
                  <a:extLst>
                    <a:ext uri="{FF2B5EF4-FFF2-40B4-BE49-F238E27FC236}">
                      <a16:creationId xmlns:a16="http://schemas.microsoft.com/office/drawing/2014/main" id="{7A9850E0-2529-9430-A3E2-0CD222650EE2}"/>
                    </a:ext>
                  </a:extLst>
                </p14:cNvPr>
                <p14:cNvContentPartPr/>
                <p14:nvPr/>
              </p14:nvContentPartPr>
              <p14:xfrm>
                <a:off x="4138664" y="2531802"/>
                <a:ext cx="1258560" cy="59760"/>
              </p14:xfrm>
            </p:contentPart>
          </mc:Choice>
          <mc:Fallback xmlns="">
            <p:pic>
              <p:nvPicPr>
                <p:cNvPr id="101" name="Ink 100">
                  <a:extLst>
                    <a:ext uri="{FF2B5EF4-FFF2-40B4-BE49-F238E27FC236}">
                      <a16:creationId xmlns:a16="http://schemas.microsoft.com/office/drawing/2014/main" id="{7A9850E0-2529-9430-A3E2-0CD222650EE2}"/>
                    </a:ext>
                  </a:extLst>
                </p:cNvPr>
                <p:cNvPicPr/>
                <p:nvPr/>
              </p:nvPicPr>
              <p:blipFill>
                <a:blip r:embed="rId157"/>
                <a:stretch>
                  <a:fillRect/>
                </a:stretch>
              </p:blipFill>
              <p:spPr>
                <a:xfrm>
                  <a:off x="4130024" y="2522802"/>
                  <a:ext cx="12762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2" name="Ink 101">
                  <a:extLst>
                    <a:ext uri="{FF2B5EF4-FFF2-40B4-BE49-F238E27FC236}">
                      <a16:creationId xmlns:a16="http://schemas.microsoft.com/office/drawing/2014/main" id="{1C3EA32A-064E-5120-36EC-EFAF482E1E0D}"/>
                    </a:ext>
                  </a:extLst>
                </p14:cNvPr>
                <p14:cNvContentPartPr/>
                <p14:nvPr/>
              </p14:nvContentPartPr>
              <p14:xfrm>
                <a:off x="5287424" y="2474562"/>
                <a:ext cx="104400" cy="201240"/>
              </p14:xfrm>
            </p:contentPart>
          </mc:Choice>
          <mc:Fallback xmlns="">
            <p:pic>
              <p:nvPicPr>
                <p:cNvPr id="102" name="Ink 101">
                  <a:extLst>
                    <a:ext uri="{FF2B5EF4-FFF2-40B4-BE49-F238E27FC236}">
                      <a16:creationId xmlns:a16="http://schemas.microsoft.com/office/drawing/2014/main" id="{1C3EA32A-064E-5120-36EC-EFAF482E1E0D}"/>
                    </a:ext>
                  </a:extLst>
                </p:cNvPr>
                <p:cNvPicPr/>
                <p:nvPr/>
              </p:nvPicPr>
              <p:blipFill>
                <a:blip r:embed="rId159"/>
                <a:stretch>
                  <a:fillRect/>
                </a:stretch>
              </p:blipFill>
              <p:spPr>
                <a:xfrm>
                  <a:off x="5278424" y="2465922"/>
                  <a:ext cx="1220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Ink 102">
                  <a:extLst>
                    <a:ext uri="{FF2B5EF4-FFF2-40B4-BE49-F238E27FC236}">
                      <a16:creationId xmlns:a16="http://schemas.microsoft.com/office/drawing/2014/main" id="{583F39A3-4B20-F03A-0613-5A643425487E}"/>
                    </a:ext>
                  </a:extLst>
                </p14:cNvPr>
                <p14:cNvContentPartPr/>
                <p14:nvPr/>
              </p14:nvContentPartPr>
              <p14:xfrm>
                <a:off x="5593064" y="2431362"/>
                <a:ext cx="162000" cy="258480"/>
              </p14:xfrm>
            </p:contentPart>
          </mc:Choice>
          <mc:Fallback xmlns="">
            <p:pic>
              <p:nvPicPr>
                <p:cNvPr id="103" name="Ink 102">
                  <a:extLst>
                    <a:ext uri="{FF2B5EF4-FFF2-40B4-BE49-F238E27FC236}">
                      <a16:creationId xmlns:a16="http://schemas.microsoft.com/office/drawing/2014/main" id="{583F39A3-4B20-F03A-0613-5A643425487E}"/>
                    </a:ext>
                  </a:extLst>
                </p:cNvPr>
                <p:cNvPicPr/>
                <p:nvPr/>
              </p:nvPicPr>
              <p:blipFill>
                <a:blip r:embed="rId161"/>
                <a:stretch>
                  <a:fillRect/>
                </a:stretch>
              </p:blipFill>
              <p:spPr>
                <a:xfrm>
                  <a:off x="5584424" y="2422362"/>
                  <a:ext cx="17964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4" name="Ink 103">
                  <a:extLst>
                    <a:ext uri="{FF2B5EF4-FFF2-40B4-BE49-F238E27FC236}">
                      <a16:creationId xmlns:a16="http://schemas.microsoft.com/office/drawing/2014/main" id="{27701F62-CB85-7E10-11FC-EB15B1DF2025}"/>
                    </a:ext>
                  </a:extLst>
                </p14:cNvPr>
                <p14:cNvContentPartPr/>
                <p14:nvPr/>
              </p14:nvContentPartPr>
              <p14:xfrm>
                <a:off x="5850824" y="2410122"/>
                <a:ext cx="221760" cy="279000"/>
              </p14:xfrm>
            </p:contentPart>
          </mc:Choice>
          <mc:Fallback xmlns="">
            <p:pic>
              <p:nvPicPr>
                <p:cNvPr id="104" name="Ink 103">
                  <a:extLst>
                    <a:ext uri="{FF2B5EF4-FFF2-40B4-BE49-F238E27FC236}">
                      <a16:creationId xmlns:a16="http://schemas.microsoft.com/office/drawing/2014/main" id="{27701F62-CB85-7E10-11FC-EB15B1DF2025}"/>
                    </a:ext>
                  </a:extLst>
                </p:cNvPr>
                <p:cNvPicPr/>
                <p:nvPr/>
              </p:nvPicPr>
              <p:blipFill>
                <a:blip r:embed="rId163"/>
                <a:stretch>
                  <a:fillRect/>
                </a:stretch>
              </p:blipFill>
              <p:spPr>
                <a:xfrm>
                  <a:off x="5841824" y="2401482"/>
                  <a:ext cx="23940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Ink 104">
                  <a:extLst>
                    <a:ext uri="{FF2B5EF4-FFF2-40B4-BE49-F238E27FC236}">
                      <a16:creationId xmlns:a16="http://schemas.microsoft.com/office/drawing/2014/main" id="{0E9B6E9D-194B-9154-44BF-69602D381AE6}"/>
                    </a:ext>
                  </a:extLst>
                </p14:cNvPr>
                <p14:cNvContentPartPr/>
                <p14:nvPr/>
              </p14:nvContentPartPr>
              <p14:xfrm>
                <a:off x="6108944" y="2461602"/>
                <a:ext cx="190080" cy="217080"/>
              </p14:xfrm>
            </p:contentPart>
          </mc:Choice>
          <mc:Fallback xmlns="">
            <p:pic>
              <p:nvPicPr>
                <p:cNvPr id="105" name="Ink 104">
                  <a:extLst>
                    <a:ext uri="{FF2B5EF4-FFF2-40B4-BE49-F238E27FC236}">
                      <a16:creationId xmlns:a16="http://schemas.microsoft.com/office/drawing/2014/main" id="{0E9B6E9D-194B-9154-44BF-69602D381AE6}"/>
                    </a:ext>
                  </a:extLst>
                </p:cNvPr>
                <p:cNvPicPr/>
                <p:nvPr/>
              </p:nvPicPr>
              <p:blipFill>
                <a:blip r:embed="rId165"/>
                <a:stretch>
                  <a:fillRect/>
                </a:stretch>
              </p:blipFill>
              <p:spPr>
                <a:xfrm>
                  <a:off x="6100304" y="2452602"/>
                  <a:ext cx="2077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6" name="Ink 105">
                  <a:extLst>
                    <a:ext uri="{FF2B5EF4-FFF2-40B4-BE49-F238E27FC236}">
                      <a16:creationId xmlns:a16="http://schemas.microsoft.com/office/drawing/2014/main" id="{31A048E5-162F-9365-1D9E-77BB5FDF082B}"/>
                    </a:ext>
                  </a:extLst>
                </p14:cNvPr>
                <p14:cNvContentPartPr/>
                <p14:nvPr/>
              </p14:nvContentPartPr>
              <p14:xfrm>
                <a:off x="6354104" y="2397522"/>
                <a:ext cx="102960" cy="332280"/>
              </p14:xfrm>
            </p:contentPart>
          </mc:Choice>
          <mc:Fallback xmlns="">
            <p:pic>
              <p:nvPicPr>
                <p:cNvPr id="106" name="Ink 105">
                  <a:extLst>
                    <a:ext uri="{FF2B5EF4-FFF2-40B4-BE49-F238E27FC236}">
                      <a16:creationId xmlns:a16="http://schemas.microsoft.com/office/drawing/2014/main" id="{31A048E5-162F-9365-1D9E-77BB5FDF082B}"/>
                    </a:ext>
                  </a:extLst>
                </p:cNvPr>
                <p:cNvPicPr/>
                <p:nvPr/>
              </p:nvPicPr>
              <p:blipFill>
                <a:blip r:embed="rId167"/>
                <a:stretch>
                  <a:fillRect/>
                </a:stretch>
              </p:blipFill>
              <p:spPr>
                <a:xfrm>
                  <a:off x="6345464" y="2388522"/>
                  <a:ext cx="120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7" name="Ink 106">
                  <a:extLst>
                    <a:ext uri="{FF2B5EF4-FFF2-40B4-BE49-F238E27FC236}">
                      <a16:creationId xmlns:a16="http://schemas.microsoft.com/office/drawing/2014/main" id="{6863CB96-10D5-A60B-5D4B-B8028ACB1AF3}"/>
                    </a:ext>
                  </a:extLst>
                </p14:cNvPr>
                <p14:cNvContentPartPr/>
                <p14:nvPr/>
              </p14:nvContentPartPr>
              <p14:xfrm>
                <a:off x="5536904" y="2338842"/>
                <a:ext cx="308880" cy="533160"/>
              </p14:xfrm>
            </p:contentPart>
          </mc:Choice>
          <mc:Fallback xmlns="">
            <p:pic>
              <p:nvPicPr>
                <p:cNvPr id="107" name="Ink 106">
                  <a:extLst>
                    <a:ext uri="{FF2B5EF4-FFF2-40B4-BE49-F238E27FC236}">
                      <a16:creationId xmlns:a16="http://schemas.microsoft.com/office/drawing/2014/main" id="{6863CB96-10D5-A60B-5D4B-B8028ACB1AF3}"/>
                    </a:ext>
                  </a:extLst>
                </p:cNvPr>
                <p:cNvPicPr/>
                <p:nvPr/>
              </p:nvPicPr>
              <p:blipFill>
                <a:blip r:embed="rId169"/>
                <a:stretch>
                  <a:fillRect/>
                </a:stretch>
              </p:blipFill>
              <p:spPr>
                <a:xfrm>
                  <a:off x="5528264" y="2329842"/>
                  <a:ext cx="32652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Ink 108">
                  <a:extLst>
                    <a:ext uri="{FF2B5EF4-FFF2-40B4-BE49-F238E27FC236}">
                      <a16:creationId xmlns:a16="http://schemas.microsoft.com/office/drawing/2014/main" id="{13D1BCB9-C74D-B103-5D71-510A9DF8230D}"/>
                    </a:ext>
                  </a:extLst>
                </p14:cNvPr>
                <p14:cNvContentPartPr/>
                <p14:nvPr/>
              </p14:nvContentPartPr>
              <p14:xfrm>
                <a:off x="6089144" y="2827362"/>
                <a:ext cx="3798000" cy="1510200"/>
              </p14:xfrm>
            </p:contentPart>
          </mc:Choice>
          <mc:Fallback xmlns="">
            <p:pic>
              <p:nvPicPr>
                <p:cNvPr id="109" name="Ink 108">
                  <a:extLst>
                    <a:ext uri="{FF2B5EF4-FFF2-40B4-BE49-F238E27FC236}">
                      <a16:creationId xmlns:a16="http://schemas.microsoft.com/office/drawing/2014/main" id="{13D1BCB9-C74D-B103-5D71-510A9DF8230D}"/>
                    </a:ext>
                  </a:extLst>
                </p:cNvPr>
                <p:cNvPicPr/>
                <p:nvPr/>
              </p:nvPicPr>
              <p:blipFill>
                <a:blip r:embed="rId171"/>
                <a:stretch>
                  <a:fillRect/>
                </a:stretch>
              </p:blipFill>
              <p:spPr>
                <a:xfrm>
                  <a:off x="6080144" y="2818722"/>
                  <a:ext cx="3815640" cy="1527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Ink 109">
                  <a:extLst>
                    <a:ext uri="{FF2B5EF4-FFF2-40B4-BE49-F238E27FC236}">
                      <a16:creationId xmlns:a16="http://schemas.microsoft.com/office/drawing/2014/main" id="{D0128C41-11F3-262D-726E-7BEFDCB99819}"/>
                    </a:ext>
                  </a:extLst>
                </p14:cNvPr>
                <p14:cNvContentPartPr/>
                <p14:nvPr/>
              </p14:nvContentPartPr>
              <p14:xfrm>
                <a:off x="9772664" y="4213722"/>
                <a:ext cx="220320" cy="87120"/>
              </p14:xfrm>
            </p:contentPart>
          </mc:Choice>
          <mc:Fallback xmlns="">
            <p:pic>
              <p:nvPicPr>
                <p:cNvPr id="110" name="Ink 109">
                  <a:extLst>
                    <a:ext uri="{FF2B5EF4-FFF2-40B4-BE49-F238E27FC236}">
                      <a16:creationId xmlns:a16="http://schemas.microsoft.com/office/drawing/2014/main" id="{D0128C41-11F3-262D-726E-7BEFDCB99819}"/>
                    </a:ext>
                  </a:extLst>
                </p:cNvPr>
                <p:cNvPicPr/>
                <p:nvPr/>
              </p:nvPicPr>
              <p:blipFill>
                <a:blip r:embed="rId173"/>
                <a:stretch>
                  <a:fillRect/>
                </a:stretch>
              </p:blipFill>
              <p:spPr>
                <a:xfrm>
                  <a:off x="9763664" y="4205082"/>
                  <a:ext cx="2379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Ink 111">
                  <a:extLst>
                    <a:ext uri="{FF2B5EF4-FFF2-40B4-BE49-F238E27FC236}">
                      <a16:creationId xmlns:a16="http://schemas.microsoft.com/office/drawing/2014/main" id="{D357D697-19F4-80FC-13CB-EB22D6AD891D}"/>
                    </a:ext>
                  </a:extLst>
                </p14:cNvPr>
                <p14:cNvContentPartPr/>
                <p14:nvPr/>
              </p14:nvContentPartPr>
              <p14:xfrm>
                <a:off x="2460704" y="309882"/>
                <a:ext cx="5157720" cy="420120"/>
              </p14:xfrm>
            </p:contentPart>
          </mc:Choice>
          <mc:Fallback xmlns="">
            <p:pic>
              <p:nvPicPr>
                <p:cNvPr id="112" name="Ink 111">
                  <a:extLst>
                    <a:ext uri="{FF2B5EF4-FFF2-40B4-BE49-F238E27FC236}">
                      <a16:creationId xmlns:a16="http://schemas.microsoft.com/office/drawing/2014/main" id="{D357D697-19F4-80FC-13CB-EB22D6AD891D}"/>
                    </a:ext>
                  </a:extLst>
                </p:cNvPr>
                <p:cNvPicPr/>
                <p:nvPr/>
              </p:nvPicPr>
              <p:blipFill>
                <a:blip r:embed="rId175"/>
                <a:stretch>
                  <a:fillRect/>
                </a:stretch>
              </p:blipFill>
              <p:spPr>
                <a:xfrm>
                  <a:off x="2451704" y="301242"/>
                  <a:ext cx="517536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Ink 112">
                  <a:extLst>
                    <a:ext uri="{FF2B5EF4-FFF2-40B4-BE49-F238E27FC236}">
                      <a16:creationId xmlns:a16="http://schemas.microsoft.com/office/drawing/2014/main" id="{526A38EC-7FBA-6BA2-3248-B7DD38A413D4}"/>
                    </a:ext>
                  </a:extLst>
                </p14:cNvPr>
                <p14:cNvContentPartPr/>
                <p14:nvPr/>
              </p14:nvContentPartPr>
              <p14:xfrm>
                <a:off x="7474064" y="645042"/>
                <a:ext cx="57960" cy="181800"/>
              </p14:xfrm>
            </p:contentPart>
          </mc:Choice>
          <mc:Fallback xmlns="">
            <p:pic>
              <p:nvPicPr>
                <p:cNvPr id="113" name="Ink 112">
                  <a:extLst>
                    <a:ext uri="{FF2B5EF4-FFF2-40B4-BE49-F238E27FC236}">
                      <a16:creationId xmlns:a16="http://schemas.microsoft.com/office/drawing/2014/main" id="{526A38EC-7FBA-6BA2-3248-B7DD38A413D4}"/>
                    </a:ext>
                  </a:extLst>
                </p:cNvPr>
                <p:cNvPicPr/>
                <p:nvPr/>
              </p:nvPicPr>
              <p:blipFill>
                <a:blip r:embed="rId177"/>
                <a:stretch>
                  <a:fillRect/>
                </a:stretch>
              </p:blipFill>
              <p:spPr>
                <a:xfrm>
                  <a:off x="7465064" y="636042"/>
                  <a:ext cx="756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Ink 113">
                  <a:extLst>
                    <a:ext uri="{FF2B5EF4-FFF2-40B4-BE49-F238E27FC236}">
                      <a16:creationId xmlns:a16="http://schemas.microsoft.com/office/drawing/2014/main" id="{519DBFB4-8180-72D6-F3E6-3D0FA4259592}"/>
                    </a:ext>
                  </a:extLst>
                </p14:cNvPr>
                <p14:cNvContentPartPr/>
                <p14:nvPr/>
              </p14:nvContentPartPr>
              <p14:xfrm>
                <a:off x="7789784" y="583842"/>
                <a:ext cx="1734840" cy="1000080"/>
              </p14:xfrm>
            </p:contentPart>
          </mc:Choice>
          <mc:Fallback xmlns="">
            <p:pic>
              <p:nvPicPr>
                <p:cNvPr id="114" name="Ink 113">
                  <a:extLst>
                    <a:ext uri="{FF2B5EF4-FFF2-40B4-BE49-F238E27FC236}">
                      <a16:creationId xmlns:a16="http://schemas.microsoft.com/office/drawing/2014/main" id="{519DBFB4-8180-72D6-F3E6-3D0FA4259592}"/>
                    </a:ext>
                  </a:extLst>
                </p:cNvPr>
                <p:cNvPicPr/>
                <p:nvPr/>
              </p:nvPicPr>
              <p:blipFill>
                <a:blip r:embed="rId179"/>
                <a:stretch>
                  <a:fillRect/>
                </a:stretch>
              </p:blipFill>
              <p:spPr>
                <a:xfrm>
                  <a:off x="7780784" y="575202"/>
                  <a:ext cx="1752480" cy="1017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Ink 114">
                  <a:extLst>
                    <a:ext uri="{FF2B5EF4-FFF2-40B4-BE49-F238E27FC236}">
                      <a16:creationId xmlns:a16="http://schemas.microsoft.com/office/drawing/2014/main" id="{01EA98CB-1220-3C5B-C757-34ED4DAB3C8D}"/>
                    </a:ext>
                  </a:extLst>
                </p14:cNvPr>
                <p14:cNvContentPartPr/>
                <p14:nvPr/>
              </p14:nvContentPartPr>
              <p14:xfrm>
                <a:off x="7998224" y="641802"/>
                <a:ext cx="182160" cy="390600"/>
              </p14:xfrm>
            </p:contentPart>
          </mc:Choice>
          <mc:Fallback xmlns="">
            <p:pic>
              <p:nvPicPr>
                <p:cNvPr id="115" name="Ink 114">
                  <a:extLst>
                    <a:ext uri="{FF2B5EF4-FFF2-40B4-BE49-F238E27FC236}">
                      <a16:creationId xmlns:a16="http://schemas.microsoft.com/office/drawing/2014/main" id="{01EA98CB-1220-3C5B-C757-34ED4DAB3C8D}"/>
                    </a:ext>
                  </a:extLst>
                </p:cNvPr>
                <p:cNvPicPr/>
                <p:nvPr/>
              </p:nvPicPr>
              <p:blipFill>
                <a:blip r:embed="rId181"/>
                <a:stretch>
                  <a:fillRect/>
                </a:stretch>
              </p:blipFill>
              <p:spPr>
                <a:xfrm>
                  <a:off x="7989584" y="633162"/>
                  <a:ext cx="19980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6" name="Ink 115">
                  <a:extLst>
                    <a:ext uri="{FF2B5EF4-FFF2-40B4-BE49-F238E27FC236}">
                      <a16:creationId xmlns:a16="http://schemas.microsoft.com/office/drawing/2014/main" id="{3C6A5381-67DD-1C5D-EE47-D76DD7B5400B}"/>
                    </a:ext>
                  </a:extLst>
                </p14:cNvPr>
                <p14:cNvContentPartPr/>
                <p14:nvPr/>
              </p14:nvContentPartPr>
              <p14:xfrm>
                <a:off x="8176784" y="834402"/>
                <a:ext cx="208800" cy="152280"/>
              </p14:xfrm>
            </p:contentPart>
          </mc:Choice>
          <mc:Fallback xmlns="">
            <p:pic>
              <p:nvPicPr>
                <p:cNvPr id="116" name="Ink 115">
                  <a:extLst>
                    <a:ext uri="{FF2B5EF4-FFF2-40B4-BE49-F238E27FC236}">
                      <a16:creationId xmlns:a16="http://schemas.microsoft.com/office/drawing/2014/main" id="{3C6A5381-67DD-1C5D-EE47-D76DD7B5400B}"/>
                    </a:ext>
                  </a:extLst>
                </p:cNvPr>
                <p:cNvPicPr/>
                <p:nvPr/>
              </p:nvPicPr>
              <p:blipFill>
                <a:blip r:embed="rId183"/>
                <a:stretch>
                  <a:fillRect/>
                </a:stretch>
              </p:blipFill>
              <p:spPr>
                <a:xfrm>
                  <a:off x="8167784" y="825762"/>
                  <a:ext cx="2264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7" name="Ink 116">
                  <a:extLst>
                    <a:ext uri="{FF2B5EF4-FFF2-40B4-BE49-F238E27FC236}">
                      <a16:creationId xmlns:a16="http://schemas.microsoft.com/office/drawing/2014/main" id="{2419C854-78B2-B689-3450-29893DEF873A}"/>
                    </a:ext>
                  </a:extLst>
                </p14:cNvPr>
                <p14:cNvContentPartPr/>
                <p14:nvPr/>
              </p14:nvContentPartPr>
              <p14:xfrm>
                <a:off x="8457224" y="817482"/>
                <a:ext cx="95040" cy="214920"/>
              </p14:xfrm>
            </p:contentPart>
          </mc:Choice>
          <mc:Fallback xmlns="">
            <p:pic>
              <p:nvPicPr>
                <p:cNvPr id="117" name="Ink 116">
                  <a:extLst>
                    <a:ext uri="{FF2B5EF4-FFF2-40B4-BE49-F238E27FC236}">
                      <a16:creationId xmlns:a16="http://schemas.microsoft.com/office/drawing/2014/main" id="{2419C854-78B2-B689-3450-29893DEF873A}"/>
                    </a:ext>
                  </a:extLst>
                </p:cNvPr>
                <p:cNvPicPr/>
                <p:nvPr/>
              </p:nvPicPr>
              <p:blipFill>
                <a:blip r:embed="rId185"/>
                <a:stretch>
                  <a:fillRect/>
                </a:stretch>
              </p:blipFill>
              <p:spPr>
                <a:xfrm>
                  <a:off x="8448224" y="808842"/>
                  <a:ext cx="1126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8" name="Ink 117">
                  <a:extLst>
                    <a:ext uri="{FF2B5EF4-FFF2-40B4-BE49-F238E27FC236}">
                      <a16:creationId xmlns:a16="http://schemas.microsoft.com/office/drawing/2014/main" id="{C5F7CBAD-3A17-BC63-40F5-325E71AEF154}"/>
                    </a:ext>
                  </a:extLst>
                </p14:cNvPr>
                <p14:cNvContentPartPr/>
                <p14:nvPr/>
              </p14:nvContentPartPr>
              <p14:xfrm>
                <a:off x="8560904" y="751602"/>
                <a:ext cx="158760" cy="313200"/>
              </p14:xfrm>
            </p:contentPart>
          </mc:Choice>
          <mc:Fallback xmlns="">
            <p:pic>
              <p:nvPicPr>
                <p:cNvPr id="118" name="Ink 117">
                  <a:extLst>
                    <a:ext uri="{FF2B5EF4-FFF2-40B4-BE49-F238E27FC236}">
                      <a16:creationId xmlns:a16="http://schemas.microsoft.com/office/drawing/2014/main" id="{C5F7CBAD-3A17-BC63-40F5-325E71AEF154}"/>
                    </a:ext>
                  </a:extLst>
                </p:cNvPr>
                <p:cNvPicPr/>
                <p:nvPr/>
              </p:nvPicPr>
              <p:blipFill>
                <a:blip r:embed="rId187"/>
                <a:stretch>
                  <a:fillRect/>
                </a:stretch>
              </p:blipFill>
              <p:spPr>
                <a:xfrm>
                  <a:off x="8551904" y="742602"/>
                  <a:ext cx="17640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9" name="Ink 118">
                  <a:extLst>
                    <a:ext uri="{FF2B5EF4-FFF2-40B4-BE49-F238E27FC236}">
                      <a16:creationId xmlns:a16="http://schemas.microsoft.com/office/drawing/2014/main" id="{4ED3C88C-F2BA-4318-EFEF-1A19A4F73F16}"/>
                    </a:ext>
                  </a:extLst>
                </p14:cNvPr>
                <p14:cNvContentPartPr/>
                <p14:nvPr/>
              </p14:nvContentPartPr>
              <p14:xfrm>
                <a:off x="8705624" y="861762"/>
                <a:ext cx="669600" cy="196920"/>
              </p14:xfrm>
            </p:contentPart>
          </mc:Choice>
          <mc:Fallback xmlns="">
            <p:pic>
              <p:nvPicPr>
                <p:cNvPr id="119" name="Ink 118">
                  <a:extLst>
                    <a:ext uri="{FF2B5EF4-FFF2-40B4-BE49-F238E27FC236}">
                      <a16:creationId xmlns:a16="http://schemas.microsoft.com/office/drawing/2014/main" id="{4ED3C88C-F2BA-4318-EFEF-1A19A4F73F16}"/>
                    </a:ext>
                  </a:extLst>
                </p:cNvPr>
                <p:cNvPicPr/>
                <p:nvPr/>
              </p:nvPicPr>
              <p:blipFill>
                <a:blip r:embed="rId189"/>
                <a:stretch>
                  <a:fillRect/>
                </a:stretch>
              </p:blipFill>
              <p:spPr>
                <a:xfrm>
                  <a:off x="8696984" y="852762"/>
                  <a:ext cx="6872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0" name="Ink 119">
                  <a:extLst>
                    <a:ext uri="{FF2B5EF4-FFF2-40B4-BE49-F238E27FC236}">
                      <a16:creationId xmlns:a16="http://schemas.microsoft.com/office/drawing/2014/main" id="{A8E319B9-091E-94F9-E409-40ED61F79E6B}"/>
                    </a:ext>
                  </a:extLst>
                </p14:cNvPr>
                <p14:cNvContentPartPr/>
                <p14:nvPr/>
              </p14:nvContentPartPr>
              <p14:xfrm>
                <a:off x="6149264" y="1134282"/>
                <a:ext cx="2729520" cy="1190880"/>
              </p14:xfrm>
            </p:contentPart>
          </mc:Choice>
          <mc:Fallback xmlns="">
            <p:pic>
              <p:nvPicPr>
                <p:cNvPr id="120" name="Ink 119">
                  <a:extLst>
                    <a:ext uri="{FF2B5EF4-FFF2-40B4-BE49-F238E27FC236}">
                      <a16:creationId xmlns:a16="http://schemas.microsoft.com/office/drawing/2014/main" id="{A8E319B9-091E-94F9-E409-40ED61F79E6B}"/>
                    </a:ext>
                  </a:extLst>
                </p:cNvPr>
                <p:cNvPicPr/>
                <p:nvPr/>
              </p:nvPicPr>
              <p:blipFill>
                <a:blip r:embed="rId191"/>
                <a:stretch>
                  <a:fillRect/>
                </a:stretch>
              </p:blipFill>
              <p:spPr>
                <a:xfrm>
                  <a:off x="6140624" y="1125282"/>
                  <a:ext cx="2747160" cy="1208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1" name="Ink 120">
                  <a:extLst>
                    <a:ext uri="{FF2B5EF4-FFF2-40B4-BE49-F238E27FC236}">
                      <a16:creationId xmlns:a16="http://schemas.microsoft.com/office/drawing/2014/main" id="{CF227468-7F21-6DE2-6E69-1CA6E2C598EF}"/>
                    </a:ext>
                  </a:extLst>
                </p14:cNvPr>
                <p14:cNvContentPartPr/>
                <p14:nvPr/>
              </p14:nvContentPartPr>
              <p14:xfrm>
                <a:off x="6082304" y="2172522"/>
                <a:ext cx="186480" cy="162000"/>
              </p14:xfrm>
            </p:contentPart>
          </mc:Choice>
          <mc:Fallback xmlns="">
            <p:pic>
              <p:nvPicPr>
                <p:cNvPr id="121" name="Ink 120">
                  <a:extLst>
                    <a:ext uri="{FF2B5EF4-FFF2-40B4-BE49-F238E27FC236}">
                      <a16:creationId xmlns:a16="http://schemas.microsoft.com/office/drawing/2014/main" id="{CF227468-7F21-6DE2-6E69-1CA6E2C598EF}"/>
                    </a:ext>
                  </a:extLst>
                </p:cNvPr>
                <p:cNvPicPr/>
                <p:nvPr/>
              </p:nvPicPr>
              <p:blipFill>
                <a:blip r:embed="rId193"/>
                <a:stretch>
                  <a:fillRect/>
                </a:stretch>
              </p:blipFill>
              <p:spPr>
                <a:xfrm>
                  <a:off x="6073304" y="2163882"/>
                  <a:ext cx="204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Ink 122">
                  <a:extLst>
                    <a:ext uri="{FF2B5EF4-FFF2-40B4-BE49-F238E27FC236}">
                      <a16:creationId xmlns:a16="http://schemas.microsoft.com/office/drawing/2014/main" id="{4EC79BC0-B47E-FD92-88D6-C92177CC3956}"/>
                    </a:ext>
                  </a:extLst>
                </p14:cNvPr>
                <p14:cNvContentPartPr/>
                <p14:nvPr/>
              </p14:nvContentPartPr>
              <p14:xfrm>
                <a:off x="5494064" y="2868762"/>
                <a:ext cx="1113120" cy="33840"/>
              </p14:xfrm>
            </p:contentPart>
          </mc:Choice>
          <mc:Fallback xmlns="">
            <p:pic>
              <p:nvPicPr>
                <p:cNvPr id="123" name="Ink 122">
                  <a:extLst>
                    <a:ext uri="{FF2B5EF4-FFF2-40B4-BE49-F238E27FC236}">
                      <a16:creationId xmlns:a16="http://schemas.microsoft.com/office/drawing/2014/main" id="{4EC79BC0-B47E-FD92-88D6-C92177CC3956}"/>
                    </a:ext>
                  </a:extLst>
                </p:cNvPr>
                <p:cNvPicPr/>
                <p:nvPr/>
              </p:nvPicPr>
              <p:blipFill>
                <a:blip r:embed="rId195"/>
                <a:stretch>
                  <a:fillRect/>
                </a:stretch>
              </p:blipFill>
              <p:spPr>
                <a:xfrm>
                  <a:off x="5485064" y="2860122"/>
                  <a:ext cx="11307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Ink 123">
                  <a:extLst>
                    <a:ext uri="{FF2B5EF4-FFF2-40B4-BE49-F238E27FC236}">
                      <a16:creationId xmlns:a16="http://schemas.microsoft.com/office/drawing/2014/main" id="{77445D3B-9A2A-2FEB-AD86-41A47277645E}"/>
                    </a:ext>
                  </a:extLst>
                </p14:cNvPr>
                <p14:cNvContentPartPr/>
                <p14:nvPr/>
              </p14:nvContentPartPr>
              <p14:xfrm>
                <a:off x="6800504" y="2481042"/>
                <a:ext cx="923760" cy="123120"/>
              </p14:xfrm>
            </p:contentPart>
          </mc:Choice>
          <mc:Fallback xmlns="">
            <p:pic>
              <p:nvPicPr>
                <p:cNvPr id="124" name="Ink 123">
                  <a:extLst>
                    <a:ext uri="{FF2B5EF4-FFF2-40B4-BE49-F238E27FC236}">
                      <a16:creationId xmlns:a16="http://schemas.microsoft.com/office/drawing/2014/main" id="{77445D3B-9A2A-2FEB-AD86-41A47277645E}"/>
                    </a:ext>
                  </a:extLst>
                </p:cNvPr>
                <p:cNvPicPr/>
                <p:nvPr/>
              </p:nvPicPr>
              <p:blipFill>
                <a:blip r:embed="rId197"/>
                <a:stretch>
                  <a:fillRect/>
                </a:stretch>
              </p:blipFill>
              <p:spPr>
                <a:xfrm>
                  <a:off x="6791504" y="2472042"/>
                  <a:ext cx="9414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5" name="Ink 124">
                  <a:extLst>
                    <a:ext uri="{FF2B5EF4-FFF2-40B4-BE49-F238E27FC236}">
                      <a16:creationId xmlns:a16="http://schemas.microsoft.com/office/drawing/2014/main" id="{E6E759A5-2424-2140-E228-058E38459E0E}"/>
                    </a:ext>
                  </a:extLst>
                </p14:cNvPr>
                <p14:cNvContentPartPr/>
                <p14:nvPr/>
              </p14:nvContentPartPr>
              <p14:xfrm>
                <a:off x="7869344" y="2222922"/>
                <a:ext cx="1051920" cy="323280"/>
              </p14:xfrm>
            </p:contentPart>
          </mc:Choice>
          <mc:Fallback xmlns="">
            <p:pic>
              <p:nvPicPr>
                <p:cNvPr id="125" name="Ink 124">
                  <a:extLst>
                    <a:ext uri="{FF2B5EF4-FFF2-40B4-BE49-F238E27FC236}">
                      <a16:creationId xmlns:a16="http://schemas.microsoft.com/office/drawing/2014/main" id="{E6E759A5-2424-2140-E228-058E38459E0E}"/>
                    </a:ext>
                  </a:extLst>
                </p:cNvPr>
                <p:cNvPicPr/>
                <p:nvPr/>
              </p:nvPicPr>
              <p:blipFill>
                <a:blip r:embed="rId199"/>
                <a:stretch>
                  <a:fillRect/>
                </a:stretch>
              </p:blipFill>
              <p:spPr>
                <a:xfrm>
                  <a:off x="7860344" y="2213922"/>
                  <a:ext cx="106956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6" name="Ink 125">
                  <a:extLst>
                    <a:ext uri="{FF2B5EF4-FFF2-40B4-BE49-F238E27FC236}">
                      <a16:creationId xmlns:a16="http://schemas.microsoft.com/office/drawing/2014/main" id="{30EE22FA-A7FF-F33E-658A-A6A22AF37495}"/>
                    </a:ext>
                  </a:extLst>
                </p14:cNvPr>
                <p14:cNvContentPartPr/>
                <p14:nvPr/>
              </p14:nvContentPartPr>
              <p14:xfrm>
                <a:off x="7651544" y="2624322"/>
                <a:ext cx="810720" cy="42120"/>
              </p14:xfrm>
            </p:contentPart>
          </mc:Choice>
          <mc:Fallback xmlns="">
            <p:pic>
              <p:nvPicPr>
                <p:cNvPr id="126" name="Ink 125">
                  <a:extLst>
                    <a:ext uri="{FF2B5EF4-FFF2-40B4-BE49-F238E27FC236}">
                      <a16:creationId xmlns:a16="http://schemas.microsoft.com/office/drawing/2014/main" id="{30EE22FA-A7FF-F33E-658A-A6A22AF37495}"/>
                    </a:ext>
                  </a:extLst>
                </p:cNvPr>
                <p:cNvPicPr/>
                <p:nvPr/>
              </p:nvPicPr>
              <p:blipFill>
                <a:blip r:embed="rId201"/>
                <a:stretch>
                  <a:fillRect/>
                </a:stretch>
              </p:blipFill>
              <p:spPr>
                <a:xfrm>
                  <a:off x="7642544" y="2615322"/>
                  <a:ext cx="8283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7" name="Ink 126">
                  <a:extLst>
                    <a:ext uri="{FF2B5EF4-FFF2-40B4-BE49-F238E27FC236}">
                      <a16:creationId xmlns:a16="http://schemas.microsoft.com/office/drawing/2014/main" id="{45C2FA0F-96FF-8218-9F50-3481EEC39780}"/>
                    </a:ext>
                  </a:extLst>
                </p14:cNvPr>
                <p14:cNvContentPartPr/>
                <p14:nvPr/>
              </p14:nvContentPartPr>
              <p14:xfrm>
                <a:off x="7930904" y="2700642"/>
                <a:ext cx="1138320" cy="40680"/>
              </p14:xfrm>
            </p:contentPart>
          </mc:Choice>
          <mc:Fallback xmlns="">
            <p:pic>
              <p:nvPicPr>
                <p:cNvPr id="127" name="Ink 126">
                  <a:extLst>
                    <a:ext uri="{FF2B5EF4-FFF2-40B4-BE49-F238E27FC236}">
                      <a16:creationId xmlns:a16="http://schemas.microsoft.com/office/drawing/2014/main" id="{45C2FA0F-96FF-8218-9F50-3481EEC39780}"/>
                    </a:ext>
                  </a:extLst>
                </p:cNvPr>
                <p:cNvPicPr/>
                <p:nvPr/>
              </p:nvPicPr>
              <p:blipFill>
                <a:blip r:embed="rId203"/>
                <a:stretch>
                  <a:fillRect/>
                </a:stretch>
              </p:blipFill>
              <p:spPr>
                <a:xfrm>
                  <a:off x="7921904" y="2692002"/>
                  <a:ext cx="11559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9" name="Ink 128">
                  <a:extLst>
                    <a:ext uri="{FF2B5EF4-FFF2-40B4-BE49-F238E27FC236}">
                      <a16:creationId xmlns:a16="http://schemas.microsoft.com/office/drawing/2014/main" id="{E75B85BF-E7F6-C846-61B8-94D74ABE59DE}"/>
                    </a:ext>
                  </a:extLst>
                </p14:cNvPr>
                <p14:cNvContentPartPr/>
                <p14:nvPr/>
              </p14:nvContentPartPr>
              <p14:xfrm>
                <a:off x="5212184" y="2161362"/>
                <a:ext cx="1601280" cy="925920"/>
              </p14:xfrm>
            </p:contentPart>
          </mc:Choice>
          <mc:Fallback xmlns="">
            <p:pic>
              <p:nvPicPr>
                <p:cNvPr id="129" name="Ink 128">
                  <a:extLst>
                    <a:ext uri="{FF2B5EF4-FFF2-40B4-BE49-F238E27FC236}">
                      <a16:creationId xmlns:a16="http://schemas.microsoft.com/office/drawing/2014/main" id="{E75B85BF-E7F6-C846-61B8-94D74ABE59DE}"/>
                    </a:ext>
                  </a:extLst>
                </p:cNvPr>
                <p:cNvPicPr/>
                <p:nvPr/>
              </p:nvPicPr>
              <p:blipFill>
                <a:blip r:embed="rId205"/>
                <a:stretch>
                  <a:fillRect/>
                </a:stretch>
              </p:blipFill>
              <p:spPr>
                <a:xfrm>
                  <a:off x="5203544" y="2152722"/>
                  <a:ext cx="1618920" cy="9435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Ink 129">
                  <a:extLst>
                    <a:ext uri="{FF2B5EF4-FFF2-40B4-BE49-F238E27FC236}">
                      <a16:creationId xmlns:a16="http://schemas.microsoft.com/office/drawing/2014/main" id="{F00F09AD-3A15-D4F4-2E4A-C72F9976CA90}"/>
                    </a:ext>
                  </a:extLst>
                </p14:cNvPr>
                <p14:cNvContentPartPr/>
                <p14:nvPr/>
              </p14:nvContentPartPr>
              <p14:xfrm>
                <a:off x="1421024" y="1437762"/>
                <a:ext cx="3752280" cy="1760760"/>
              </p14:xfrm>
            </p:contentPart>
          </mc:Choice>
          <mc:Fallback xmlns="">
            <p:pic>
              <p:nvPicPr>
                <p:cNvPr id="130" name="Ink 129">
                  <a:extLst>
                    <a:ext uri="{FF2B5EF4-FFF2-40B4-BE49-F238E27FC236}">
                      <a16:creationId xmlns:a16="http://schemas.microsoft.com/office/drawing/2014/main" id="{F00F09AD-3A15-D4F4-2E4A-C72F9976CA90}"/>
                    </a:ext>
                  </a:extLst>
                </p:cNvPr>
                <p:cNvPicPr/>
                <p:nvPr/>
              </p:nvPicPr>
              <p:blipFill>
                <a:blip r:embed="rId207"/>
                <a:stretch>
                  <a:fillRect/>
                </a:stretch>
              </p:blipFill>
              <p:spPr>
                <a:xfrm>
                  <a:off x="1412384" y="1428762"/>
                  <a:ext cx="3769920" cy="17784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Ink 130">
                  <a:extLst>
                    <a:ext uri="{FF2B5EF4-FFF2-40B4-BE49-F238E27FC236}">
                      <a16:creationId xmlns:a16="http://schemas.microsoft.com/office/drawing/2014/main" id="{7215CAAE-EAB0-47A1-24E0-EB4200697814}"/>
                    </a:ext>
                  </a:extLst>
                </p14:cNvPr>
                <p14:cNvContentPartPr/>
                <p14:nvPr/>
              </p14:nvContentPartPr>
              <p14:xfrm>
                <a:off x="2311664" y="2875602"/>
                <a:ext cx="3079080" cy="1509480"/>
              </p14:xfrm>
            </p:contentPart>
          </mc:Choice>
          <mc:Fallback xmlns="">
            <p:pic>
              <p:nvPicPr>
                <p:cNvPr id="131" name="Ink 130">
                  <a:extLst>
                    <a:ext uri="{FF2B5EF4-FFF2-40B4-BE49-F238E27FC236}">
                      <a16:creationId xmlns:a16="http://schemas.microsoft.com/office/drawing/2014/main" id="{7215CAAE-EAB0-47A1-24E0-EB4200697814}"/>
                    </a:ext>
                  </a:extLst>
                </p:cNvPr>
                <p:cNvPicPr/>
                <p:nvPr/>
              </p:nvPicPr>
              <p:blipFill>
                <a:blip r:embed="rId209"/>
                <a:stretch>
                  <a:fillRect/>
                </a:stretch>
              </p:blipFill>
              <p:spPr>
                <a:xfrm>
                  <a:off x="2303024" y="2866602"/>
                  <a:ext cx="3096720" cy="15271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2" name="Ink 131">
                  <a:extLst>
                    <a:ext uri="{FF2B5EF4-FFF2-40B4-BE49-F238E27FC236}">
                      <a16:creationId xmlns:a16="http://schemas.microsoft.com/office/drawing/2014/main" id="{87C797A4-1BE0-B844-ABAB-7982BD79B851}"/>
                    </a:ext>
                  </a:extLst>
                </p14:cNvPr>
                <p14:cNvContentPartPr/>
                <p14:nvPr/>
              </p14:nvContentPartPr>
              <p14:xfrm>
                <a:off x="1344344" y="3289962"/>
                <a:ext cx="1188000" cy="2120040"/>
              </p14:xfrm>
            </p:contentPart>
          </mc:Choice>
          <mc:Fallback xmlns="">
            <p:pic>
              <p:nvPicPr>
                <p:cNvPr id="132" name="Ink 131">
                  <a:extLst>
                    <a:ext uri="{FF2B5EF4-FFF2-40B4-BE49-F238E27FC236}">
                      <a16:creationId xmlns:a16="http://schemas.microsoft.com/office/drawing/2014/main" id="{87C797A4-1BE0-B844-ABAB-7982BD79B851}"/>
                    </a:ext>
                  </a:extLst>
                </p:cNvPr>
                <p:cNvPicPr/>
                <p:nvPr/>
              </p:nvPicPr>
              <p:blipFill>
                <a:blip r:embed="rId211"/>
                <a:stretch>
                  <a:fillRect/>
                </a:stretch>
              </p:blipFill>
              <p:spPr>
                <a:xfrm>
                  <a:off x="1335704" y="3280962"/>
                  <a:ext cx="1205640" cy="21376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3" name="Ink 132">
                  <a:extLst>
                    <a:ext uri="{FF2B5EF4-FFF2-40B4-BE49-F238E27FC236}">
                      <a16:creationId xmlns:a16="http://schemas.microsoft.com/office/drawing/2014/main" id="{2F117DA4-FF22-B04D-209C-10BEAC554179}"/>
                    </a:ext>
                  </a:extLst>
                </p14:cNvPr>
                <p14:cNvContentPartPr/>
                <p14:nvPr/>
              </p14:nvContentPartPr>
              <p14:xfrm>
                <a:off x="901904" y="4953522"/>
                <a:ext cx="427320" cy="841320"/>
              </p14:xfrm>
            </p:contentPart>
          </mc:Choice>
          <mc:Fallback xmlns="">
            <p:pic>
              <p:nvPicPr>
                <p:cNvPr id="133" name="Ink 132">
                  <a:extLst>
                    <a:ext uri="{FF2B5EF4-FFF2-40B4-BE49-F238E27FC236}">
                      <a16:creationId xmlns:a16="http://schemas.microsoft.com/office/drawing/2014/main" id="{2F117DA4-FF22-B04D-209C-10BEAC554179}"/>
                    </a:ext>
                  </a:extLst>
                </p:cNvPr>
                <p:cNvPicPr/>
                <p:nvPr/>
              </p:nvPicPr>
              <p:blipFill>
                <a:blip r:embed="rId213"/>
                <a:stretch>
                  <a:fillRect/>
                </a:stretch>
              </p:blipFill>
              <p:spPr>
                <a:xfrm>
                  <a:off x="892904" y="4944882"/>
                  <a:ext cx="444960" cy="858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4" name="Ink 133">
                  <a:extLst>
                    <a:ext uri="{FF2B5EF4-FFF2-40B4-BE49-F238E27FC236}">
                      <a16:creationId xmlns:a16="http://schemas.microsoft.com/office/drawing/2014/main" id="{756F9A27-6D09-B535-77C4-D5C6FCCC388D}"/>
                    </a:ext>
                  </a:extLst>
                </p14:cNvPr>
                <p14:cNvContentPartPr/>
                <p14:nvPr/>
              </p14:nvContentPartPr>
              <p14:xfrm>
                <a:off x="1404464" y="5363562"/>
                <a:ext cx="190440" cy="189000"/>
              </p14:xfrm>
            </p:contentPart>
          </mc:Choice>
          <mc:Fallback xmlns="">
            <p:pic>
              <p:nvPicPr>
                <p:cNvPr id="134" name="Ink 133">
                  <a:extLst>
                    <a:ext uri="{FF2B5EF4-FFF2-40B4-BE49-F238E27FC236}">
                      <a16:creationId xmlns:a16="http://schemas.microsoft.com/office/drawing/2014/main" id="{756F9A27-6D09-B535-77C4-D5C6FCCC388D}"/>
                    </a:ext>
                  </a:extLst>
                </p:cNvPr>
                <p:cNvPicPr/>
                <p:nvPr/>
              </p:nvPicPr>
              <p:blipFill>
                <a:blip r:embed="rId215"/>
                <a:stretch>
                  <a:fillRect/>
                </a:stretch>
              </p:blipFill>
              <p:spPr>
                <a:xfrm>
                  <a:off x="1395824" y="5354922"/>
                  <a:ext cx="2080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5" name="Ink 134">
                  <a:extLst>
                    <a:ext uri="{FF2B5EF4-FFF2-40B4-BE49-F238E27FC236}">
                      <a16:creationId xmlns:a16="http://schemas.microsoft.com/office/drawing/2014/main" id="{A6D437C3-A617-95EB-F0B5-4F3EDDEC8F44}"/>
                    </a:ext>
                  </a:extLst>
                </p14:cNvPr>
                <p14:cNvContentPartPr/>
                <p14:nvPr/>
              </p14:nvContentPartPr>
              <p14:xfrm>
                <a:off x="1656104" y="5116962"/>
                <a:ext cx="72720" cy="430200"/>
              </p14:xfrm>
            </p:contentPart>
          </mc:Choice>
          <mc:Fallback xmlns="">
            <p:pic>
              <p:nvPicPr>
                <p:cNvPr id="135" name="Ink 134">
                  <a:extLst>
                    <a:ext uri="{FF2B5EF4-FFF2-40B4-BE49-F238E27FC236}">
                      <a16:creationId xmlns:a16="http://schemas.microsoft.com/office/drawing/2014/main" id="{A6D437C3-A617-95EB-F0B5-4F3EDDEC8F44}"/>
                    </a:ext>
                  </a:extLst>
                </p:cNvPr>
                <p:cNvPicPr/>
                <p:nvPr/>
              </p:nvPicPr>
              <p:blipFill>
                <a:blip r:embed="rId217"/>
                <a:stretch>
                  <a:fillRect/>
                </a:stretch>
              </p:blipFill>
              <p:spPr>
                <a:xfrm>
                  <a:off x="1647104" y="5108322"/>
                  <a:ext cx="9036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6" name="Ink 135">
                  <a:extLst>
                    <a:ext uri="{FF2B5EF4-FFF2-40B4-BE49-F238E27FC236}">
                      <a16:creationId xmlns:a16="http://schemas.microsoft.com/office/drawing/2014/main" id="{2431A210-8EDE-0B5A-187B-C6DD59F6C6F5}"/>
                    </a:ext>
                  </a:extLst>
                </p14:cNvPr>
                <p14:cNvContentPartPr/>
                <p14:nvPr/>
              </p14:nvContentPartPr>
              <p14:xfrm>
                <a:off x="1828184" y="5254482"/>
                <a:ext cx="182520" cy="258840"/>
              </p14:xfrm>
            </p:contentPart>
          </mc:Choice>
          <mc:Fallback xmlns="">
            <p:pic>
              <p:nvPicPr>
                <p:cNvPr id="136" name="Ink 135">
                  <a:extLst>
                    <a:ext uri="{FF2B5EF4-FFF2-40B4-BE49-F238E27FC236}">
                      <a16:creationId xmlns:a16="http://schemas.microsoft.com/office/drawing/2014/main" id="{2431A210-8EDE-0B5A-187B-C6DD59F6C6F5}"/>
                    </a:ext>
                  </a:extLst>
                </p:cNvPr>
                <p:cNvPicPr/>
                <p:nvPr/>
              </p:nvPicPr>
              <p:blipFill>
                <a:blip r:embed="rId219"/>
                <a:stretch>
                  <a:fillRect/>
                </a:stretch>
              </p:blipFill>
              <p:spPr>
                <a:xfrm>
                  <a:off x="1819184" y="5245482"/>
                  <a:ext cx="2001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7" name="Ink 136">
                  <a:extLst>
                    <a:ext uri="{FF2B5EF4-FFF2-40B4-BE49-F238E27FC236}">
                      <a16:creationId xmlns:a16="http://schemas.microsoft.com/office/drawing/2014/main" id="{CAA75F49-887A-1399-4EBD-705ADEC05F2D}"/>
                    </a:ext>
                  </a:extLst>
                </p14:cNvPr>
                <p14:cNvContentPartPr/>
                <p14:nvPr/>
              </p14:nvContentPartPr>
              <p14:xfrm>
                <a:off x="628664" y="4331802"/>
                <a:ext cx="2485440" cy="1752120"/>
              </p14:xfrm>
            </p:contentPart>
          </mc:Choice>
          <mc:Fallback xmlns="">
            <p:pic>
              <p:nvPicPr>
                <p:cNvPr id="137" name="Ink 136">
                  <a:extLst>
                    <a:ext uri="{FF2B5EF4-FFF2-40B4-BE49-F238E27FC236}">
                      <a16:creationId xmlns:a16="http://schemas.microsoft.com/office/drawing/2014/main" id="{CAA75F49-887A-1399-4EBD-705ADEC05F2D}"/>
                    </a:ext>
                  </a:extLst>
                </p:cNvPr>
                <p:cNvPicPr/>
                <p:nvPr/>
              </p:nvPicPr>
              <p:blipFill>
                <a:blip r:embed="rId221"/>
                <a:stretch>
                  <a:fillRect/>
                </a:stretch>
              </p:blipFill>
              <p:spPr>
                <a:xfrm>
                  <a:off x="619664" y="4322802"/>
                  <a:ext cx="2503080" cy="1769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9" name="Ink 138">
                  <a:extLst>
                    <a:ext uri="{FF2B5EF4-FFF2-40B4-BE49-F238E27FC236}">
                      <a16:creationId xmlns:a16="http://schemas.microsoft.com/office/drawing/2014/main" id="{802736C5-4207-1523-A1D9-A8DCD1E708EF}"/>
                    </a:ext>
                  </a:extLst>
                </p14:cNvPr>
                <p14:cNvContentPartPr/>
                <p14:nvPr/>
              </p14:nvContentPartPr>
              <p14:xfrm>
                <a:off x="1257224" y="5697642"/>
                <a:ext cx="822240" cy="163440"/>
              </p14:xfrm>
            </p:contentPart>
          </mc:Choice>
          <mc:Fallback xmlns="">
            <p:pic>
              <p:nvPicPr>
                <p:cNvPr id="139" name="Ink 138">
                  <a:extLst>
                    <a:ext uri="{FF2B5EF4-FFF2-40B4-BE49-F238E27FC236}">
                      <a16:creationId xmlns:a16="http://schemas.microsoft.com/office/drawing/2014/main" id="{802736C5-4207-1523-A1D9-A8DCD1E708EF}"/>
                    </a:ext>
                  </a:extLst>
                </p:cNvPr>
                <p:cNvPicPr/>
                <p:nvPr/>
              </p:nvPicPr>
              <p:blipFill>
                <a:blip r:embed="rId223"/>
                <a:stretch>
                  <a:fillRect/>
                </a:stretch>
              </p:blipFill>
              <p:spPr>
                <a:xfrm>
                  <a:off x="1248584" y="5689002"/>
                  <a:ext cx="839880" cy="181080"/>
                </a:xfrm>
                <a:prstGeom prst="rect">
                  <a:avLst/>
                </a:prstGeom>
              </p:spPr>
            </p:pic>
          </mc:Fallback>
        </mc:AlternateContent>
      </p:grpSp>
    </p:spTree>
    <p:extLst>
      <p:ext uri="{BB962C8B-B14F-4D97-AF65-F5344CB8AC3E}">
        <p14:creationId xmlns:p14="http://schemas.microsoft.com/office/powerpoint/2010/main" val="1882936086"/>
      </p:ext>
    </p:extLst>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1986</TotalTime>
  <Words>800</Words>
  <Application>Microsoft Office PowerPoint</Application>
  <PresentationFormat>Custom</PresentationFormat>
  <Paragraphs>110</Paragraphs>
  <Slides>14</Slides>
  <Notes>6</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14</vt:i4>
      </vt:variant>
    </vt:vector>
  </HeadingPairs>
  <TitlesOfParts>
    <vt:vector size="29" baseType="lpstr">
      <vt:lpstr>Arial Black</vt:lpstr>
      <vt:lpstr>Corben</vt:lpstr>
      <vt:lpstr>Quattrocento Sans</vt:lpstr>
      <vt:lpstr>Cooper Black</vt:lpstr>
      <vt:lpstr>Segoe UI Light</vt:lpstr>
      <vt:lpstr>Segoe UI</vt:lpstr>
      <vt:lpstr>Calibri</vt:lpstr>
      <vt:lpstr>Segoe UI Black</vt:lpstr>
      <vt:lpstr>Arial</vt:lpstr>
      <vt:lpstr>Cambria</vt:lpstr>
      <vt:lpstr>Open Sans</vt:lpstr>
      <vt:lpstr>Office Theme</vt:lpstr>
      <vt:lpstr>2_Office Theme</vt:lpstr>
      <vt:lpstr>3_Office Theme</vt:lpstr>
      <vt:lpstr>4_Office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74</cp:revision>
  <dcterms:created xsi:type="dcterms:W3CDTF">2023-10-03T21:33:12Z</dcterms:created>
  <dcterms:modified xsi:type="dcterms:W3CDTF">2025-09-03T04:02:07Z</dcterms:modified>
</cp:coreProperties>
</file>